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73" r:id="rId8"/>
    <p:sldId id="274" r:id="rId9"/>
    <p:sldId id="275" r:id="rId10"/>
    <p:sldId id="276" r:id="rId11"/>
    <p:sldId id="266" r:id="rId12"/>
    <p:sldId id="267" r:id="rId13"/>
    <p:sldId id="268" r:id="rId14"/>
    <p:sldId id="263" r:id="rId15"/>
    <p:sldId id="265" r:id="rId16"/>
    <p:sldId id="264" r:id="rId17"/>
    <p:sldId id="269" r:id="rId18"/>
    <p:sldId id="270" r:id="rId19"/>
    <p:sldId id="271" r:id="rId20"/>
    <p:sldId id="280" r:id="rId21"/>
    <p:sldId id="278" r:id="rId22"/>
    <p:sldId id="277" r:id="rId23"/>
    <p:sldId id="279" r:id="rId24"/>
    <p:sldId id="282" r:id="rId25"/>
    <p:sldId id="281" r:id="rId26"/>
    <p:sldId id="283" r:id="rId27"/>
    <p:sldId id="27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3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57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72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39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57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65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62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35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0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0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69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3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E15F7-20B2-43DE-A45F-1CC35A28E2F6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8A03-BAD1-457F-9F80-7CCD1F7D2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62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Windows </a:t>
            </a:r>
            <a:r>
              <a:rPr lang="en-US" altLang="zh-TW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internals</a:t>
            </a:r>
            <a:r>
              <a:rPr lang="zh-TW" altLang="en-US" dirty="0" smtClean="0"/>
              <a:t>技術報告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恩師</a:t>
            </a:r>
            <a:r>
              <a:rPr lang="zh-TW" altLang="en-US" dirty="0"/>
              <a:t>龍</a:t>
            </a:r>
            <a:r>
              <a:rPr lang="zh-TW" altLang="en-US" dirty="0" smtClean="0"/>
              <a:t>大大</a:t>
            </a:r>
            <a:endParaRPr lang="en-US" altLang="zh-TW" dirty="0" smtClean="0"/>
          </a:p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黃柏瑜</a:t>
            </a:r>
            <a:endParaRPr lang="en-US" altLang="zh-TW" dirty="0" smtClean="0"/>
          </a:p>
          <a:p>
            <a:r>
              <a:rPr lang="en-US" altLang="zh-TW" dirty="0" smtClean="0"/>
              <a:t>20210302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24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Coreinfo</a:t>
            </a:r>
            <a:r>
              <a:rPr lang="en-US" altLang="zh-TW" dirty="0" smtClean="0"/>
              <a:t> -f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68" y="1551305"/>
            <a:ext cx="6178166" cy="43513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66" y="1777630"/>
            <a:ext cx="6327402" cy="38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4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00153" y="2152995"/>
            <a:ext cx="4871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err="1" smtClean="0">
                <a:solidFill>
                  <a:schemeClr val="bg1"/>
                </a:solidFill>
              </a:rPr>
              <a:t>Autoruns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5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689" y="1206721"/>
            <a:ext cx="9450119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8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972" y="817440"/>
            <a:ext cx="8187212" cy="5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6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58095" y="2552008"/>
            <a:ext cx="4788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chemeClr val="bg1"/>
                </a:solidFill>
              </a:rPr>
              <a:t>Process Monitor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93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365" y="495588"/>
            <a:ext cx="7929717" cy="56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8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061" y="603654"/>
            <a:ext cx="7910470" cy="580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8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28092" y="2563607"/>
            <a:ext cx="41826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 smtClean="0">
                <a:solidFill>
                  <a:schemeClr val="bg1"/>
                </a:solidFill>
              </a:rPr>
              <a:t>Process Dump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62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471" y="747102"/>
            <a:ext cx="7284682" cy="56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6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Procdump.exe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015" y="1875501"/>
            <a:ext cx="64538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Windows </a:t>
            </a:r>
            <a:r>
              <a:rPr lang="en-US" altLang="zh-TW" dirty="0" err="1" smtClean="0"/>
              <a:t>Sysinternals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Process Explorer</a:t>
            </a:r>
          </a:p>
          <a:p>
            <a:r>
              <a:rPr lang="en-US" altLang="zh-TW" dirty="0" err="1" smtClean="0"/>
              <a:t>Coreinfo</a:t>
            </a:r>
            <a:endParaRPr lang="en-US" altLang="zh-TW" dirty="0" smtClean="0"/>
          </a:p>
          <a:p>
            <a:r>
              <a:rPr lang="en-US" altLang="zh-TW" dirty="0" err="1" smtClean="0"/>
              <a:t>Autoruns</a:t>
            </a:r>
            <a:endParaRPr lang="en-US" altLang="zh-TW" dirty="0"/>
          </a:p>
          <a:p>
            <a:r>
              <a:rPr lang="en-US" altLang="zh-TW" dirty="0" smtClean="0"/>
              <a:t>Process </a:t>
            </a:r>
            <a:r>
              <a:rPr lang="en-US" altLang="zh-TW" dirty="0" err="1" smtClean="0"/>
              <a:t>Moniter</a:t>
            </a:r>
            <a:endParaRPr lang="en-US" altLang="zh-TW" dirty="0" smtClean="0"/>
          </a:p>
          <a:p>
            <a:r>
              <a:rPr lang="en-US" altLang="zh-TW" dirty="0" smtClean="0"/>
              <a:t>Process Dump</a:t>
            </a:r>
          </a:p>
          <a:p>
            <a:r>
              <a:rPr lang="zh-TW" altLang="en-US" dirty="0" smtClean="0"/>
              <a:t>學習心得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248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Procdump</a:t>
            </a:r>
            <a:r>
              <a:rPr lang="en-US" altLang="zh-TW" dirty="0" smtClean="0"/>
              <a:t> options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67" y="1293611"/>
            <a:ext cx="5457006" cy="38670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79" y="137295"/>
            <a:ext cx="5637619" cy="36051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79" y="3899381"/>
            <a:ext cx="5511668" cy="147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56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電腦管理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24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4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</a:t>
            </a:r>
            <a:r>
              <a:rPr lang="zh-TW" altLang="en-US" dirty="0"/>
              <a:t>管理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822" y="1534679"/>
            <a:ext cx="6489320" cy="46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6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磁碟分割區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760" y="1690688"/>
            <a:ext cx="6077080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651760" y="3084022"/>
            <a:ext cx="1105593" cy="2493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51267" y="30240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磁區管理部分</a:t>
            </a:r>
            <a:r>
              <a:rPr lang="en-US" altLang="zh-TW" dirty="0" smtClean="0">
                <a:solidFill>
                  <a:srgbClr val="FF0000"/>
                </a:solidFill>
              </a:rPr>
              <a:t>=&gt;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9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Ping 127.0.0.1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1941"/>
            <a:ext cx="4944165" cy="263879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442363" y="2957394"/>
            <a:ext cx="479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&lt;=</a:t>
            </a:r>
            <a:r>
              <a:rPr lang="zh-TW" altLang="en-US" sz="4000" dirty="0" smtClean="0">
                <a:solidFill>
                  <a:srgbClr val="FF0000"/>
                </a:solidFill>
              </a:rPr>
              <a:t>確認區域網路正常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39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Ping 168.95.1.1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869" y="1690688"/>
            <a:ext cx="4925112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6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Get-</a:t>
            </a:r>
            <a:r>
              <a:rPr lang="en-US" altLang="zh-TW" dirty="0" err="1" smtClean="0"/>
              <a:t>Netconnectionprofile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50" y="1900683"/>
            <a:ext cx="6666326" cy="39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38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538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535381" y="2560320"/>
            <a:ext cx="6467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solidFill>
                  <a:schemeClr val="bg1"/>
                </a:solidFill>
              </a:rPr>
              <a:t>Process Explorer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68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154" y="686781"/>
            <a:ext cx="8943476" cy="542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8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410" y="296082"/>
            <a:ext cx="8536317" cy="64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546" y="636905"/>
            <a:ext cx="8996050" cy="55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3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150523" y="2585258"/>
            <a:ext cx="5212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 err="1" smtClean="0">
                <a:solidFill>
                  <a:schemeClr val="bg1"/>
                </a:solidFill>
              </a:rPr>
              <a:t>coreinfo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8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3834"/>
            <a:ext cx="7024519" cy="36524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06" y="257694"/>
            <a:ext cx="6522874" cy="32179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17" y="3549473"/>
            <a:ext cx="6262507" cy="328188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101" y="3910156"/>
            <a:ext cx="4374723" cy="276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6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Coreinfo</a:t>
            </a:r>
            <a:r>
              <a:rPr lang="en-US" altLang="zh-TW" dirty="0" smtClean="0"/>
              <a:t> -c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749" y="1831389"/>
            <a:ext cx="688753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8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67</Words>
  <Application>Microsoft Office PowerPoint</Application>
  <PresentationFormat>寬螢幕</PresentationFormat>
  <Paragraphs>31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Office 佈景主題</vt:lpstr>
      <vt:lpstr>Windows Sysinternals技術報告</vt:lpstr>
      <vt:lpstr>Agenda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Coreinfo -c</vt:lpstr>
      <vt:lpstr>Coreinfo -f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Procdump.exe</vt:lpstr>
      <vt:lpstr>Procdump options</vt:lpstr>
      <vt:lpstr>電腦管理</vt:lpstr>
      <vt:lpstr>電腦管理</vt:lpstr>
      <vt:lpstr>磁碟分割區</vt:lpstr>
      <vt:lpstr>Ping 127.0.0.1</vt:lpstr>
      <vt:lpstr>Ping 168.95.1.1</vt:lpstr>
      <vt:lpstr>Get-Netconnectionprofile</vt:lpstr>
      <vt:lpstr>學習心得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Sysinternals技術報告</dc:title>
  <dc:creator>owner</dc:creator>
  <cp:lastModifiedBy>owner</cp:lastModifiedBy>
  <cp:revision>13</cp:revision>
  <dcterms:created xsi:type="dcterms:W3CDTF">2021-03-02T01:41:00Z</dcterms:created>
  <dcterms:modified xsi:type="dcterms:W3CDTF">2021-03-02T04:03:02Z</dcterms:modified>
</cp:coreProperties>
</file>