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Automation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and auto incident MONITORING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1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934" y="1261241"/>
            <a:ext cx="9481514" cy="56755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We created one application that will perform as below task in network automation concept:-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40222" y="2102069"/>
            <a:ext cx="7651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01:- All WAN Link Utilization Real-time dashboard on Single page.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02:- Network Monitoring  Automation Tool that Monitor Node’s IP and Generate Incident in with date 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934" y="730901"/>
            <a:ext cx="9481514" cy="519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01:- All WAN Link Utilization Real-time dashboard on Single page.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1628488"/>
            <a:ext cx="7822375" cy="4658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455" y="1839310"/>
            <a:ext cx="3263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 WAN link Utilization showing on single page that can easy to understand where needs to be hit.</a:t>
            </a:r>
          </a:p>
        </p:txBody>
      </p:sp>
    </p:spTree>
    <p:extLst>
      <p:ext uri="{BB962C8B-B14F-4D97-AF65-F5344CB8AC3E}">
        <p14:creationId xmlns:p14="http://schemas.microsoft.com/office/powerpoint/2010/main" val="13459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455" y="730901"/>
            <a:ext cx="11214538" cy="5198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02:- Network Monitoring Tool Automation that Monitor Node’s IP and Generate Incident in with date time.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455" y="1839310"/>
            <a:ext cx="3710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Network Monitoring Module check IP Address reachability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AND IF devices will Un-reachable application will generate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Auto-Incident in Application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1932737"/>
            <a:ext cx="7475220" cy="4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455" y="730901"/>
            <a:ext cx="11214538" cy="5198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02:- Network Monitoring Tool Automation that Monitor Node’s IP and Generate Incident in with date time.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455" y="1839310"/>
            <a:ext cx="3710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Application will track Incident Information in this page and provide console to user to close the Incident Number after once Node IP Address Reachable.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06" y="1839310"/>
            <a:ext cx="7405984" cy="44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455" y="730901"/>
            <a:ext cx="11214538" cy="5198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02:- Network Monitoring Tool Automation that Monitor Node’s IP and Generate Incident in with date time.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455" y="1839310"/>
            <a:ext cx="37101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Application Stop Incident Close Process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IF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Device Unreachable.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AND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Provide OUTPUT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“DEVICE NOT REACHABLE”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81" y="1839310"/>
            <a:ext cx="7784212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455" y="730901"/>
            <a:ext cx="11214538" cy="5198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02:- Network Monitoring Tool Automation that Monitor Node’s IP and Generate Incident in with date time.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456" y="1839310"/>
            <a:ext cx="33948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Application Provide Console to Addition Node IP Address in Application with Device Criticality and Device Group.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AND Result Provide as CRITICALITY AND GROUPS.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98" y="1839310"/>
            <a:ext cx="7641282" cy="43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81382" y="1776248"/>
            <a:ext cx="8825658" cy="38362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SIMPLE EXAMPLE OF AUTOMATION.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WORKING ON:-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01:- Automation backup </a:t>
            </a:r>
            <a:r>
              <a:rPr lang="en-US" smtClean="0">
                <a:solidFill>
                  <a:schemeClr val="bg1"/>
                </a:solidFill>
              </a:rPr>
              <a:t>OF SWITCHES on </a:t>
            </a:r>
            <a:r>
              <a:rPr lang="en-US" dirty="0" smtClean="0">
                <a:solidFill>
                  <a:schemeClr val="bg1"/>
                </a:solidFill>
              </a:rPr>
              <a:t>one click.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 more.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ctrTitle"/>
          </p:nvPr>
        </p:nvSpPr>
        <p:spPr bwMode="gray">
          <a:xfrm>
            <a:off x="2300582" y="954105"/>
            <a:ext cx="8825658" cy="5804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Network Automation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681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SHAMSHER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8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72</TotalTime>
  <Words>275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Network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Automation </vt:lpstr>
      <vt:lpstr>Thank You</vt:lpstr>
    </vt:vector>
  </TitlesOfParts>
  <Company>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Automation</dc:title>
  <dc:creator>SHAMSHER SINGH (TCS)</dc:creator>
  <cp:lastModifiedBy>SHAMSHER SINGH (TCS)</cp:lastModifiedBy>
  <cp:revision>10</cp:revision>
  <dcterms:created xsi:type="dcterms:W3CDTF">2021-04-06T03:18:35Z</dcterms:created>
  <dcterms:modified xsi:type="dcterms:W3CDTF">2021-09-25T04:27:30Z</dcterms:modified>
</cp:coreProperties>
</file>