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  <p:sldId id="258" r:id="rId7"/>
    <p:sldId id="264" r:id="rId8"/>
    <p:sldId id="263" r:id="rId9"/>
    <p:sldId id="265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2970" y="2471420"/>
            <a:ext cx="5305425" cy="191452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6631940" y="3390265"/>
            <a:ext cx="1840230" cy="3067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1735" y="1825625"/>
            <a:ext cx="47478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8980" y="1825625"/>
            <a:ext cx="56534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9830" y="1825625"/>
            <a:ext cx="47517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8990" y="2067560"/>
            <a:ext cx="2952750" cy="386715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4667250" y="4894580"/>
            <a:ext cx="2070100" cy="34544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52290" y="2710180"/>
            <a:ext cx="348615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7015" y="3477260"/>
            <a:ext cx="40767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3815" y="1816100"/>
            <a:ext cx="4483735" cy="435165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4360545" y="2805430"/>
            <a:ext cx="1140460" cy="2393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7515" y="365125"/>
            <a:ext cx="2286000" cy="198120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437515" y="600710"/>
            <a:ext cx="1753870" cy="3162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37515" y="1945005"/>
            <a:ext cx="1753870" cy="3162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88698</cp:lastModifiedBy>
  <cp:revision>2</cp:revision>
  <dcterms:created xsi:type="dcterms:W3CDTF">2021-09-16T06:46:00Z</dcterms:created>
  <dcterms:modified xsi:type="dcterms:W3CDTF">2021-09-16T07:22:53Z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1033-11.2.0.10233</vt:lpwstr>
  </property>
</Properties>
</file>