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2" r:id="rId4"/>
    <p:sldId id="256" r:id="rId5"/>
    <p:sldId id="257" r:id="rId6"/>
    <p:sldId id="258" r:id="rId7"/>
    <p:sldId id="266" r:id="rId8"/>
    <p:sldId id="26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93F5-897B-4A8A-8D0E-80CCD1DDA85B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2072-4F52-4FC0-BBFC-D6920C2DEBE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9855" y="1825625"/>
            <a:ext cx="4351655" cy="43516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996055" y="4549775"/>
            <a:ext cx="1140460" cy="32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996055" y="5546090"/>
            <a:ext cx="651510" cy="27876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7200"/>
              <a:t>2021/09/15</a:t>
            </a:r>
            <a:endParaRPr lang="en-US" sz="72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4920" y="1825625"/>
            <a:ext cx="2040890" cy="435165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039995" y="5862955"/>
            <a:ext cx="1949450" cy="3517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4782185" y="2517775"/>
            <a:ext cx="613410" cy="2489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752975" y="2517775"/>
            <a:ext cx="623570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667250" y="5326380"/>
            <a:ext cx="1475740" cy="248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2825" y="603885"/>
            <a:ext cx="5086350" cy="543877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4906645" y="1798955"/>
            <a:ext cx="987425" cy="268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4906645" y="2527300"/>
            <a:ext cx="2226945" cy="24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5069205" y="4655185"/>
            <a:ext cx="1294130" cy="2012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002530" y="5383530"/>
            <a:ext cx="891540" cy="2012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0735" y="690880"/>
            <a:ext cx="5049520" cy="474789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494530" y="2824480"/>
            <a:ext cx="1217295" cy="1435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494530" y="4530725"/>
            <a:ext cx="1562100" cy="1822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3030" y="1825625"/>
            <a:ext cx="18053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77415"/>
            <a:ext cx="10515600" cy="364744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939290" y="4160520"/>
            <a:ext cx="95123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901190" y="5653405"/>
            <a:ext cx="1274445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4575" y="1825625"/>
            <a:ext cx="7562215" cy="43516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615565" y="3639185"/>
            <a:ext cx="1649095" cy="5461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寬螢幕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新細明體</vt:lpstr>
      <vt:lpstr>Office 佈景主題</vt:lpstr>
      <vt:lpstr>PowerPoint 演示文稿</vt:lpstr>
      <vt:lpstr>2021/09/15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峯 白</dc:creator>
  <cp:lastModifiedBy>88698</cp:lastModifiedBy>
  <cp:revision>4</cp:revision>
  <dcterms:created xsi:type="dcterms:W3CDTF">2021-09-15T03:39:00Z</dcterms:created>
  <dcterms:modified xsi:type="dcterms:W3CDTF">2021-09-16T07:22:50Z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