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67" r:id="rId9"/>
    <p:sldId id="266" r:id="rId10"/>
    <p:sldId id="265" r:id="rId11"/>
    <p:sldId id="259" r:id="rId12"/>
    <p:sldId id="264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69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6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3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7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7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4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07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7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C1E4-54C2-48BD-893C-124CA075433E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D3E7CC-D157-4C88-9A5A-495300BEC79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364EB9F-1BC9-4804-8260-040A3BBD1BEC}"/>
              </a:ext>
            </a:extLst>
          </p:cNvPr>
          <p:cNvSpPr txBox="1"/>
          <p:nvPr/>
        </p:nvSpPr>
        <p:spPr>
          <a:xfrm>
            <a:off x="117445" y="293615"/>
            <a:ext cx="3942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/>
              <a:t>期末平時報告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623F87-034C-4D85-984F-EED98A1545EA}"/>
              </a:ext>
            </a:extLst>
          </p:cNvPr>
          <p:cNvSpPr txBox="1"/>
          <p:nvPr/>
        </p:nvSpPr>
        <p:spPr>
          <a:xfrm>
            <a:off x="3061982" y="1803633"/>
            <a:ext cx="494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我的很想過這門課網站</a:t>
            </a:r>
            <a:endParaRPr lang="en-US" altLang="zh-TW" sz="3600" dirty="0"/>
          </a:p>
          <a:p>
            <a:pPr algn="ctr"/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呂浩平</a:t>
            </a:r>
            <a:br>
              <a:rPr lang="en-US" altLang="zh-TW" dirty="0"/>
            </a:br>
            <a:r>
              <a:rPr lang="zh-TW" altLang="en-US" dirty="0"/>
              <a:t>教師</a:t>
            </a:r>
            <a:r>
              <a:rPr lang="en-US" altLang="zh-TW" dirty="0"/>
              <a:t>:”</a:t>
            </a:r>
            <a:r>
              <a:rPr lang="zh-TW" altLang="en-US" dirty="0"/>
              <a:t>一定不會讓我當掉 曾龍大大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31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CF3B1-77FF-4525-A221-7F8E0441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466C1-B4F8-470D-A857-0147736B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95FF4D-EB20-450B-BE7E-97076450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04" y="1130092"/>
            <a:ext cx="474411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8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93365-CCC2-4D10-A683-E7DA3095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C5B5C5-FB33-44B9-A35E-55ECFDED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AC0F16-74F5-4DC9-B32A-E9D10E83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485629"/>
            <a:ext cx="482984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2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32715-0A69-4EA5-8CA6-1AA2613A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D47A0-8BC2-4DE3-ADF6-75137908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5073F9-6280-4B1A-AF17-A7C737B7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68" y="1212845"/>
            <a:ext cx="482032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8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E1085-5520-43B9-8065-2A362116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8CC41-B24E-4B69-81FC-28AC9CA9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E45519-A7C8-4E8A-BDDB-681DB934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98" y="1276705"/>
            <a:ext cx="492511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2EA12-C267-4570-B16B-FFCD7529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17DEA6-36B9-45BD-8FCA-9A9120A4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1D09B1-98F6-4F5A-8B9F-FF3BAF99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366549"/>
            <a:ext cx="475363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E7BE6-55F9-4F47-AC5C-8111C47F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安裝發生的問題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C5CAA-A4DD-4FC6-A76C-209741EE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裝到一半電腦重新開機</a:t>
            </a:r>
            <a:r>
              <a:rPr lang="en-US" altLang="zh-TW" dirty="0"/>
              <a:t>,</a:t>
            </a:r>
            <a:r>
              <a:rPr lang="zh-TW" altLang="en-US" dirty="0"/>
              <a:t>有一張圖檔基本上抓不到</a:t>
            </a:r>
          </a:p>
        </p:txBody>
      </p:sp>
    </p:spTree>
    <p:extLst>
      <p:ext uri="{BB962C8B-B14F-4D97-AF65-F5344CB8AC3E}">
        <p14:creationId xmlns:p14="http://schemas.microsoft.com/office/powerpoint/2010/main" val="313180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90392-718D-454B-88CE-61F1C8BC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9EEE0-0947-477F-89E4-F0E939AB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A19CEF-1B90-4731-AB91-98DAE34B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1337970"/>
            <a:ext cx="508706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7C95F-B61B-47D1-9518-DD6CCA1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868F2-DF26-46A2-BE0B-E6B78EA3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FAB76C-22CB-45FA-A8CA-AB0AABCE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1366549"/>
            <a:ext cx="635406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907C5-7301-4EFB-84F5-33DB293C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52B3C-0CF5-4BEF-9877-BEBBC316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EA1009-9FDD-4A0D-8106-0FB185EF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155" y="1233181"/>
            <a:ext cx="3505689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5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FC19F-5C7B-4A02-94FF-BABBDC7A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3D8B6-AD04-4876-998F-896C6244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0D47E8-481D-4C51-8D37-445961C5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23" y="2504946"/>
            <a:ext cx="2534004" cy="184810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B35B9F-3DCE-4464-B751-D59FEC9B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39005" cy="424874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D50CB2A-20A9-4C3D-ABF0-16FC807F1C4D}"/>
              </a:ext>
            </a:extLst>
          </p:cNvPr>
          <p:cNvCxnSpPr/>
          <p:nvPr/>
        </p:nvCxnSpPr>
        <p:spPr>
          <a:xfrm flipV="1">
            <a:off x="3238150" y="2743200"/>
            <a:ext cx="1241571" cy="922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5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D1912-364A-4729-BD2F-533D7B59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D196A-83BB-4C12-92C6-BC62B382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理念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系統建置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網站設計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關鍵程式碼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學習心得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4197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2AA8C-8C4E-4D51-80F8-B97655D2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AE98F-CC0E-4D9E-8723-3D5B2BC1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9A7FAA-2AF6-4D21-A0A6-5C024CC0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532" y="2696405"/>
            <a:ext cx="4458322" cy="2505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B4C346C-F6C9-459D-8D62-1BC8FAF6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13" y="804519"/>
            <a:ext cx="3296110" cy="42582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AA4198E-9D87-4442-9F0C-04BE7A9D9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532" y="129416"/>
            <a:ext cx="446784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4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9DDA-DD66-46EC-A402-E4FF62EE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70C2C-2DBB-4542-A180-DE2AED99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F4F325-922B-4C30-9D3C-6BBCF9C8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33261"/>
            <a:ext cx="4486901" cy="2505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9CD9A0-E23A-4825-94DA-0F58694B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73" y="3213220"/>
            <a:ext cx="4553585" cy="25340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524BE5-3DF8-4F9D-958C-A027032C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55" y="1853754"/>
            <a:ext cx="454405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1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991CA-C7B0-4CD3-803E-BB0DE9DF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B6D55-4B44-4E96-8A46-547FAE5B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B5A923-A6AE-460E-AC7F-ED8CB26A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2133419"/>
            <a:ext cx="558242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8F459-231C-4726-897D-EC382049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39C0F-9CFF-449B-90DB-6EA90F03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B030C2-FCDF-4291-A769-94A1682A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385337"/>
            <a:ext cx="6354062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87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91E4D-7B36-424C-BD47-AC3B33AF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7824D-AB57-4A25-9368-76C86A8F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0DD043-33D3-4AD2-B290-237B1F79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653"/>
            <a:ext cx="12192000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92283-2FE8-44D7-A827-1015D4A1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264EC6-0AEA-4834-872E-086A1303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D8E52A-BCF8-4233-AEED-7DD85411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633022"/>
            <a:ext cx="1164117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3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21670-9778-4A85-9613-46A10161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0AA4F-17D3-4018-8E4D-BDF9076C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56AC79-E2FB-4A44-BFB1-7F6BBFB0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13" y="2404919"/>
            <a:ext cx="284837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2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3AEBD-3C27-420B-9A40-ED2CEFBA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42538-3070-4253-A734-383BDB1C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A0E650-41EB-410A-B8A7-70B709AF5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3138447"/>
            <a:ext cx="268642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5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A9159-428F-463C-9061-8E593E20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77EDD-2BDA-4153-A65A-5D84C271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61D74C-371C-4004-B417-4946B343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19" y="3128920"/>
            <a:ext cx="259116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DF9C3-453C-4E89-B756-1DD11527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B42EC-142E-4E78-980B-8A9935A0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B8E33A-099E-401A-AEC8-C75B569D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66" y="3062236"/>
            <a:ext cx="262926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4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5B2CE-3271-47CB-AD53-36DE07AF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4EBC4-F02E-4B08-B3C0-6C6E1BAA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6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504BA-2C12-4B03-BD2C-B2F1C812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95BE-ADE7-43A1-A10C-C33D3239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FECCD2-FC4B-4CA6-86F4-66AC8449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2728815"/>
            <a:ext cx="268642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1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E5B5-9CB2-44DB-B013-82EFFEAC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F11E8-77AD-42BC-B9CA-FADFB2BD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沒有裝</a:t>
            </a:r>
            <a:r>
              <a:rPr lang="en-US" altLang="zh-TW" dirty="0"/>
              <a:t>Java,</a:t>
            </a:r>
            <a:r>
              <a:rPr lang="zh-TW" altLang="en-US" dirty="0"/>
              <a:t>之後啟動</a:t>
            </a:r>
            <a:r>
              <a:rPr lang="en-US" altLang="zh-TW" dirty="0"/>
              <a:t>1.2</a:t>
            </a:r>
            <a:r>
              <a:rPr lang="zh-TW" altLang="en-US" dirty="0"/>
              <a:t>就行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C7E263-80D6-48CA-813A-2C913714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09" y="-170576"/>
            <a:ext cx="641122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2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770E4-519D-488B-A180-8045AF19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B8A2D-E61F-4E02-B700-00123ECCB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C4A573-19EF-43CC-A552-B111AB2E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6" y="119543"/>
            <a:ext cx="10969488" cy="59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4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9D136-74A1-4311-A536-6A688574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系統建置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CE5B7-D3C1-4830-9531-84F13986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58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A207E-DE14-477C-B4B1-C786CC2A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8277F-31FE-424F-8314-CC9653F7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0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09F67-B78E-4064-A84E-6AB3D80B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關鍵程式碼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BCE22-981C-4ED1-992E-38B3EB41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24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34389-8A4A-4CBA-9147-AC096413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341FC-9F87-455E-9C10-277697D8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BB04C-DF00-479F-AF53-B2D41B43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C99BE3-A36C-4D5D-8F9B-4AB256BD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37F571-DA60-4300-A736-EF5A3C77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144596"/>
            <a:ext cx="477269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2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A2F84-A558-493D-8611-D5DA20E0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F9F0F2-3143-4A87-985C-7D2ECCA9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E283A8-423C-4D14-987B-00E1EE72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27" y="923284"/>
            <a:ext cx="499179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404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93</TotalTime>
  <Words>86</Words>
  <Application>Microsoft Office PowerPoint</Application>
  <PresentationFormat>寬螢幕</PresentationFormat>
  <Paragraphs>17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新細明體</vt:lpstr>
      <vt:lpstr>Arial</vt:lpstr>
      <vt:lpstr>Gill Sans MT</vt:lpstr>
      <vt:lpstr>圖庫</vt:lpstr>
      <vt:lpstr>PowerPoint 簡報</vt:lpstr>
      <vt:lpstr>Agenda</vt:lpstr>
      <vt:lpstr>理念</vt:lpstr>
      <vt:lpstr>系統建置</vt:lpstr>
      <vt:lpstr>網站設計</vt:lpstr>
      <vt:lpstr>關鍵程式碼</vt:lpstr>
      <vt:lpstr>學習心得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安裝發生的問題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2021-11-17T01:39:02Z</dcterms:created>
  <dcterms:modified xsi:type="dcterms:W3CDTF">2021-11-17T03:12:50Z</dcterms:modified>
</cp:coreProperties>
</file>