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93F5-897B-4A8A-8D0E-80CCD1DDA85B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2072-4F52-4FC0-BBFC-D6920C2DEBE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93F5-897B-4A8A-8D0E-80CCD1DDA85B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2072-4F52-4FC0-BBFC-D6920C2DEBE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93F5-897B-4A8A-8D0E-80CCD1DDA85B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2072-4F52-4FC0-BBFC-D6920C2DEBE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93F5-897B-4A8A-8D0E-80CCD1DDA85B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2072-4F52-4FC0-BBFC-D6920C2DEBE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93F5-897B-4A8A-8D0E-80CCD1DDA85B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2072-4F52-4FC0-BBFC-D6920C2DEBE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93F5-897B-4A8A-8D0E-80CCD1DDA85B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2072-4F52-4FC0-BBFC-D6920C2DEBE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93F5-897B-4A8A-8D0E-80CCD1DDA85B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2072-4F52-4FC0-BBFC-D6920C2DEBE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93F5-897B-4A8A-8D0E-80CCD1DDA85B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2072-4F52-4FC0-BBFC-D6920C2DEBE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93F5-897B-4A8A-8D0E-80CCD1DDA85B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2072-4F52-4FC0-BBFC-D6920C2DEBE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93F5-897B-4A8A-8D0E-80CCD1DDA85B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2072-4F52-4FC0-BBFC-D6920C2DEBE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93F5-897B-4A8A-8D0E-80CCD1DDA85B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2072-4F52-4FC0-BBFC-D6920C2DEBE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793F5-897B-4A8A-8D0E-80CCD1DDA85B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E2072-4F52-4FC0-BBFC-D6920C2DEBEE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0950"/>
            <a:ext cx="10515600" cy="1311275"/>
          </a:xfrm>
        </p:spPr>
        <p:txBody>
          <a:bodyPr/>
          <a:p>
            <a:pPr algn="ctr"/>
            <a:r>
              <a:rPr lang="en-US" sz="7200"/>
              <a:t>2021/09/15</a:t>
            </a:r>
            <a:endParaRPr lang="en-US"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s 8"/>
          <p:cNvSpPr/>
          <p:nvPr/>
        </p:nvSpPr>
        <p:spPr>
          <a:xfrm>
            <a:off x="4782185" y="2517775"/>
            <a:ext cx="613410" cy="2489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4752975" y="2517775"/>
            <a:ext cx="623570" cy="2489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4667250" y="5326380"/>
            <a:ext cx="1475740" cy="2489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2825" y="603885"/>
            <a:ext cx="5086350" cy="5438775"/>
          </a:xfrm>
          <a:prstGeom prst="rect">
            <a:avLst/>
          </a:prstGeom>
        </p:spPr>
      </p:pic>
      <p:sp>
        <p:nvSpPr>
          <p:cNvPr id="14" name="Rectangles 13"/>
          <p:cNvSpPr/>
          <p:nvPr/>
        </p:nvSpPr>
        <p:spPr>
          <a:xfrm>
            <a:off x="4906645" y="1798955"/>
            <a:ext cx="987425" cy="2686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4906645" y="2527300"/>
            <a:ext cx="2226945" cy="24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5069205" y="4655185"/>
            <a:ext cx="1294130" cy="2012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5002530" y="5383530"/>
            <a:ext cx="891540" cy="2012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40735" y="690880"/>
            <a:ext cx="5049520" cy="474789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4494530" y="2824480"/>
            <a:ext cx="1217295" cy="14351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4494530" y="4530725"/>
            <a:ext cx="1562100" cy="18224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93030" y="1825625"/>
            <a:ext cx="180530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WPS Presentation</Application>
  <PresentationFormat>寬螢幕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新細明體</vt:lpstr>
      <vt:lpstr>Microsoft YaHei</vt:lpstr>
      <vt:lpstr>Arial Unicode MS</vt:lpstr>
      <vt:lpstr>Office 佈景主題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峯 白</dc:creator>
  <cp:lastModifiedBy>88698</cp:lastModifiedBy>
  <cp:revision>2</cp:revision>
  <dcterms:created xsi:type="dcterms:W3CDTF">2021-09-15T03:39:00Z</dcterms:created>
  <dcterms:modified xsi:type="dcterms:W3CDTF">2021-09-15T11:23:18Z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1033-11.2.0.10233</vt:lpwstr>
  </property>
</Properties>
</file>