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2" r:id="rId4"/>
    <p:sldId id="306" r:id="rId5"/>
    <p:sldId id="304" r:id="rId6"/>
    <p:sldId id="303" r:id="rId7"/>
    <p:sldId id="307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3DE4-6D68-4E24-9B84-4FB522A0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99C9F-8984-4C60-8F15-1FE6F612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8513-15EF-48A8-BE31-08FB9DB4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BB98-42DA-46CE-A82C-B5DDD462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9C34-1CAF-4F63-858D-D931F69F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4044-C233-4DBF-BAC3-F439CE30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5D94C-9DC6-4AEF-B4EF-96E1466F5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AFEE-95F4-491E-9A72-A9FCB58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281E-9D77-4D7C-A105-058272C0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C437-E0BB-436F-A4E6-4F2B0CA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04A6A-3C2C-4828-981B-57B4605B6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806B6-539B-4EEB-B5AF-D469668F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E91A-02F5-4C9C-AC57-C0C71A0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0EB5-8E28-49D5-9012-9280C0CD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46A8-902C-4193-8009-F993B542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C87F-0148-461C-A0CF-6B480BC9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BC23-E050-49A7-9537-CDF1D3A8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D901-3A6D-42DA-84C1-886FA5CC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E6ED-6016-4893-AE59-CA5C5402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A608-10B5-4084-9F1A-1101BD96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8716-4386-4BF1-B305-F6FFCEE6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99-A6C8-40A9-9E10-74AF581C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F3F7-0429-4D80-BCB0-21A5716A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2C13-A4C0-4FAB-A82E-2D492B18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9175-6FF8-4A93-B1CF-D453402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419E-D1C9-4F23-9522-3C6C4A3F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5AA8-D242-4B85-ACFD-753DE75DE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AC6A-1EDC-44A4-9CF1-BC366FB19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020BD-BD13-4D40-9214-6D3FF63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3603-6C65-44D9-B998-7C2349C6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CA68-4D36-491A-9F89-B545EFEB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130-9A19-4AC8-9227-CF12CC0F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12CD-76A8-4482-B2ED-DDAAE259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1AD4-607B-48A8-B54D-2C516611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1180-6F9F-476A-A7A7-17EF5443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506F4-0AB1-4D4D-9777-1B3A91FF2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9E478-1591-4322-AFF4-E64C04E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C1F9F-528F-4FC8-B045-0E64653C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DE5FE-F9C3-4E69-8791-643D640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54A-74A7-4B4C-BCC6-1446B2A7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59FAB-11E2-46BF-A05A-F491F3CD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A039B-D749-49B5-82F8-6C4946D8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E970C-5DCA-494A-A08F-900485D6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7E81A-95C9-4F4A-915B-77B0F0D5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F8B92-8D4E-4B2D-A993-A4C5B4C7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E056-951E-4B25-8215-543240E1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4D55-6DA1-4B50-8597-C29A8885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4787-F1A9-4681-8BD0-FC535338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84F95-7FE4-4537-AA19-FF4FDF83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1D91-A6ED-4F9A-829F-B9601692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13B1-3C6E-4A13-99B4-55E1271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9F7F-CA9F-4F3A-8C60-4EA34C6C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7BEA-6F04-4184-B50F-C740D0EF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95527-2BC6-44E1-9411-0F6D9DD6C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2FD4F-0EA6-489D-9A78-4B3295D2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C0A1-DDB4-432B-B093-564FC72F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A019-8F05-444F-B74C-8A9BF228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921DA-6FFF-4531-8B6D-F2BE0049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B2F33-0436-4305-8D81-020367F8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8F4B-16FC-4036-AA14-B284A64F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49DB-86EC-4E03-8EA8-48D0EE33E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A55F-6868-4D7F-849A-F7A998C5B943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03F-D4AF-4865-8074-4A5D1201B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2FA5-F495-44A9-BBFD-6649B0C6C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65BB-8C52-4682-AEA1-1DE37F0A3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B2D8-7770-4782-A51E-C8B929B70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0C8A-F244-4B8A-BD44-B0756566F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1"/>
            <a:ext cx="10515600" cy="827314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018"/>
            <a:ext cx="10515600" cy="6188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</a:t>
            </a:r>
            <a:r>
              <a:rPr lang="en-US" dirty="0" err="1"/>
              <a:t>dibuat</a:t>
            </a:r>
            <a:r>
              <a:rPr lang="en-US" dirty="0"/>
              <a:t> per </a:t>
            </a:r>
            <a:r>
              <a:rPr lang="en-US" dirty="0" err="1"/>
              <a:t>kelompok</a:t>
            </a:r>
            <a:r>
              <a:rPr lang="en-US" dirty="0"/>
              <a:t> ( Ada 7 </a:t>
            </a:r>
            <a:r>
              <a:rPr lang="en-US" dirty="0" err="1"/>
              <a:t>kelompok</a:t>
            </a:r>
            <a:r>
              <a:rPr lang="en-US" dirty="0"/>
              <a:t> )</a:t>
            </a:r>
          </a:p>
          <a:p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Mantow</a:t>
            </a:r>
            <a:r>
              <a:rPr lang="en-US" dirty="0"/>
              <a:t>, Clifford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Rantung</a:t>
            </a:r>
            <a:r>
              <a:rPr lang="en-US" dirty="0"/>
              <a:t>, Samuel</a:t>
            </a:r>
          </a:p>
          <a:p>
            <a:pPr marL="0" indent="0">
              <a:buNone/>
            </a:pPr>
            <a:r>
              <a:rPr lang="en-US" dirty="0"/>
              <a:t>	3. Joseph Jody</a:t>
            </a:r>
          </a:p>
          <a:p>
            <a:pPr marL="0" indent="0">
              <a:buNone/>
            </a:pPr>
            <a:r>
              <a:rPr lang="en-US" dirty="0"/>
              <a:t>	4. </a:t>
            </a:r>
            <a:r>
              <a:rPr lang="en-US" dirty="0" err="1"/>
              <a:t>Tendean</a:t>
            </a:r>
            <a:r>
              <a:rPr lang="en-US" dirty="0"/>
              <a:t>, </a:t>
            </a:r>
            <a:r>
              <a:rPr lang="en-US" dirty="0" err="1"/>
              <a:t>Arter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Sijabat</a:t>
            </a:r>
            <a:r>
              <a:rPr lang="en-US" dirty="0"/>
              <a:t>, Tommy</a:t>
            </a:r>
          </a:p>
          <a:p>
            <a:pPr marL="0" indent="0">
              <a:buNone/>
            </a:pPr>
            <a:r>
              <a:rPr lang="en-US" dirty="0"/>
              <a:t>	6. </a:t>
            </a:r>
            <a:r>
              <a:rPr lang="en-US" dirty="0" err="1"/>
              <a:t>Mononutu</a:t>
            </a:r>
            <a:r>
              <a:rPr lang="en-US" dirty="0"/>
              <a:t>, Mark</a:t>
            </a:r>
          </a:p>
          <a:p>
            <a:pPr marL="0" indent="0">
              <a:buNone/>
            </a:pPr>
            <a:r>
              <a:rPr lang="en-US" dirty="0"/>
              <a:t>	7. </a:t>
            </a:r>
            <a:r>
              <a:rPr lang="en-US" dirty="0" err="1"/>
              <a:t>Wowor</a:t>
            </a:r>
            <a:r>
              <a:rPr lang="en-US" dirty="0"/>
              <a:t>, Chelsea</a:t>
            </a:r>
          </a:p>
          <a:p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dikumpul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Absent per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pPr lvl="1"/>
            <a:r>
              <a:rPr lang="en-US" dirty="0"/>
              <a:t>Nilai </a:t>
            </a:r>
            <a:r>
              <a:rPr lang="en-US" dirty="0" err="1"/>
              <a:t>Partisipasi</a:t>
            </a:r>
            <a:r>
              <a:rPr lang="en-US" dirty="0"/>
              <a:t> &amp;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dinilai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Program (softcopy) </a:t>
            </a:r>
            <a:r>
              <a:rPr lang="en-US" dirty="0" err="1"/>
              <a:t>dikirim</a:t>
            </a:r>
            <a:r>
              <a:rPr lang="en-US" dirty="0"/>
              <a:t> di google classroom </a:t>
            </a:r>
          </a:p>
          <a:p>
            <a:pPr lvl="1"/>
            <a:r>
              <a:rPr lang="en-US" dirty="0"/>
              <a:t>Program ( Hardcopy , </a:t>
            </a:r>
            <a:r>
              <a:rPr lang="en-US" dirty="0" err="1"/>
              <a:t>diprint</a:t>
            </a:r>
            <a:r>
              <a:rPr lang="en-US" dirty="0"/>
              <a:t>) </a:t>
            </a:r>
          </a:p>
          <a:p>
            <a:r>
              <a:rPr lang="en-US" dirty="0"/>
              <a:t>Due date </a:t>
            </a:r>
            <a:r>
              <a:rPr lang="en-US"/>
              <a:t>: 26 </a:t>
            </a:r>
            <a:r>
              <a:rPr lang="en-US" dirty="0"/>
              <a:t>November 2019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1 (</a:t>
            </a:r>
            <a:r>
              <a:rPr lang="en-US" dirty="0" err="1"/>
              <a:t>Mantow</a:t>
            </a:r>
            <a:r>
              <a:rPr lang="en-US" dirty="0"/>
              <a:t>, Clifford)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Cari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(</a:t>
            </a:r>
            <a:r>
              <a:rPr lang="en-US" dirty="0" err="1"/>
              <a:t>berdasarkan</a:t>
            </a:r>
            <a:r>
              <a:rPr lang="en-US" dirty="0"/>
              <a:t> abjad) di Text File</a:t>
            </a:r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GPA </a:t>
            </a:r>
            <a:r>
              <a:rPr lang="en-US" dirty="0" err="1"/>
              <a:t>tertinggi</a:t>
            </a:r>
            <a:r>
              <a:rPr lang="en-US" dirty="0"/>
              <a:t> &amp;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	    </a:t>
            </a:r>
            <a:r>
              <a:rPr lang="en-US" dirty="0" err="1"/>
              <a:t>jurusan</a:t>
            </a:r>
            <a:r>
              <a:rPr lang="en-US" dirty="0"/>
              <a:t> (</a:t>
            </a:r>
            <a:r>
              <a:rPr lang="en-US" dirty="0" err="1"/>
              <a:t>Tampilkan</a:t>
            </a:r>
            <a:r>
              <a:rPr lang="en-US" dirty="0"/>
              <a:t> di Text File)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GPA</a:t>
            </a:r>
          </a:p>
        </p:txBody>
      </p:sp>
    </p:spTree>
    <p:extLst>
      <p:ext uri="{BB962C8B-B14F-4D97-AF65-F5344CB8AC3E}">
        <p14:creationId xmlns:p14="http://schemas.microsoft.com/office/powerpoint/2010/main" val="133564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2 (</a:t>
            </a:r>
            <a:r>
              <a:rPr lang="en-US" dirty="0" err="1"/>
              <a:t>Rantung</a:t>
            </a:r>
            <a:r>
              <a:rPr lang="en-US" dirty="0"/>
              <a:t>, Samuel)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r>
              <a:rPr lang="en-US" sz="2400" dirty="0"/>
              <a:t>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di Text File</a:t>
            </a:r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(</a:t>
            </a:r>
            <a:r>
              <a:rPr lang="en-US" dirty="0" err="1"/>
              <a:t>berdasarkan</a:t>
            </a:r>
            <a:r>
              <a:rPr lang="en-US" dirty="0"/>
              <a:t> 	    abjad) di </a:t>
            </a:r>
            <a:r>
              <a:rPr lang="en-US" dirty="0" err="1"/>
              <a:t>Layar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3 ( Joseph Jody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/>
              <a:t>Cari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di Text File</a:t>
            </a:r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probation per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&amp; </a:t>
            </a:r>
            <a:r>
              <a:rPr lang="en-US" dirty="0" err="1"/>
              <a:t>jumlahnya</a:t>
            </a:r>
            <a:r>
              <a:rPr lang="en-US" dirty="0"/>
              <a:t> di 	     </a:t>
            </a:r>
            <a:r>
              <a:rPr lang="en-US" dirty="0" err="1"/>
              <a:t>Layar</a:t>
            </a:r>
            <a:r>
              <a:rPr lang="en-US" dirty="0"/>
              <a:t> (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abjad)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GPA,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4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4 (</a:t>
            </a:r>
            <a:r>
              <a:rPr lang="en-US" dirty="0" err="1"/>
              <a:t>Tendean</a:t>
            </a:r>
            <a:r>
              <a:rPr lang="en-US" dirty="0"/>
              <a:t>, </a:t>
            </a:r>
            <a:r>
              <a:rPr lang="en-US" dirty="0" err="1"/>
              <a:t>Arter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/>
              <a:t>Cari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fakultas</a:t>
            </a:r>
            <a:r>
              <a:rPr lang="en-US" dirty="0"/>
              <a:t> di Text File</a:t>
            </a:r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abjad 		     (</a:t>
            </a:r>
            <a:r>
              <a:rPr lang="en-US" dirty="0" err="1"/>
              <a:t>Ditampilkan</a:t>
            </a:r>
            <a:r>
              <a:rPr lang="en-US" dirty="0"/>
              <a:t> di Text File)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fakultas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2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5 (</a:t>
            </a:r>
            <a:r>
              <a:rPr lang="en-US" dirty="0" err="1"/>
              <a:t>Sijabat</a:t>
            </a:r>
            <a:r>
              <a:rPr lang="en-US" dirty="0"/>
              <a:t>, Tommy)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di </a:t>
            </a:r>
            <a:r>
              <a:rPr lang="en-US" dirty="0" err="1"/>
              <a:t>layar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di Text File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, GPA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abjad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6 (</a:t>
            </a:r>
            <a:r>
              <a:rPr lang="en-US" dirty="0" err="1"/>
              <a:t>Wowor</a:t>
            </a:r>
            <a:r>
              <a:rPr lang="en-US" dirty="0"/>
              <a:t>, Chelsea)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5"/>
            <a:ext cx="119525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nim</a:t>
            </a:r>
            <a:r>
              <a:rPr lang="en-US" sz="2400" dirty="0"/>
              <a:t>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per </a:t>
            </a:r>
            <a:r>
              <a:rPr lang="en-US" dirty="0" err="1"/>
              <a:t>jurusan</a:t>
            </a:r>
            <a:r>
              <a:rPr lang="en-US" dirty="0"/>
              <a:t> di Text File</a:t>
            </a:r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Agama &amp; </a:t>
            </a:r>
            <a:r>
              <a:rPr lang="en-US" dirty="0" err="1"/>
              <a:t>jumlahnya</a:t>
            </a:r>
            <a:r>
              <a:rPr lang="en-US" dirty="0"/>
              <a:t> di </a:t>
            </a:r>
            <a:r>
              <a:rPr lang="en-US" dirty="0" err="1"/>
              <a:t>Layar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ma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abjad</a:t>
            </a:r>
          </a:p>
          <a:p>
            <a:pPr marL="0" indent="0">
              <a:buNone/>
            </a:pPr>
            <a:r>
              <a:rPr lang="en-US" dirty="0" err="1"/>
              <a:t>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nim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Agama </a:t>
            </a:r>
          </a:p>
        </p:txBody>
      </p:sp>
    </p:spTree>
    <p:extLst>
      <p:ext uri="{BB962C8B-B14F-4D97-AF65-F5344CB8AC3E}">
        <p14:creationId xmlns:p14="http://schemas.microsoft.com/office/powerpoint/2010/main" val="286329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5657-10A0-4C8F-B943-067E1ED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7 (</a:t>
            </a:r>
            <a:r>
              <a:rPr lang="en-US" dirty="0" err="1"/>
              <a:t>Mononutu</a:t>
            </a:r>
            <a:r>
              <a:rPr lang="en-US" dirty="0"/>
              <a:t>, Mark)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E8E-6CDB-4130-9E67-BF393A85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1825624"/>
            <a:ext cx="11952514" cy="4788535"/>
          </a:xfrm>
        </p:spPr>
        <p:txBody>
          <a:bodyPr>
            <a:norm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menu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1. Insert Data</a:t>
            </a:r>
          </a:p>
          <a:p>
            <a:pPr marL="0" indent="0">
              <a:buNone/>
            </a:pPr>
            <a:r>
              <a:rPr lang="en-US" dirty="0"/>
              <a:t>	2. Cari Data (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nim</a:t>
            </a:r>
            <a:r>
              <a:rPr lang="en-US" sz="2400" dirty="0"/>
              <a:t>, </a:t>
            </a:r>
            <a:r>
              <a:rPr lang="en-US" sz="2400" dirty="0" err="1"/>
              <a:t>tampilkan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dirty="0"/>
              <a:t>	3.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</a:t>
            </a:r>
            <a:r>
              <a:rPr lang="en-US" dirty="0" err="1"/>
              <a:t>Layar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4. Display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(</a:t>
            </a:r>
            <a:r>
              <a:rPr lang="en-US" dirty="0" err="1"/>
              <a:t>Tampilkan</a:t>
            </a:r>
            <a:r>
              <a:rPr lang="en-US" dirty="0"/>
              <a:t> di Text File )</a:t>
            </a:r>
          </a:p>
          <a:p>
            <a:pPr marL="0" indent="0">
              <a:buNone/>
            </a:pPr>
            <a:r>
              <a:rPr lang="en-US" dirty="0"/>
              <a:t>	5. </a:t>
            </a:r>
            <a:r>
              <a:rPr lang="en-US" dirty="0" err="1"/>
              <a:t>Keluar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r>
              <a:rPr lang="en-US" dirty="0" err="1"/>
              <a:t>nim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jurusan</a:t>
            </a:r>
            <a:r>
              <a:rPr lang="en-US" dirty="0"/>
              <a:t>, Agama 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abjad</a:t>
            </a:r>
          </a:p>
        </p:txBody>
      </p:sp>
    </p:spTree>
    <p:extLst>
      <p:ext uri="{BB962C8B-B14F-4D97-AF65-F5344CB8AC3E}">
        <p14:creationId xmlns:p14="http://schemas.microsoft.com/office/powerpoint/2010/main" val="166858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SOAL PROJECT</vt:lpstr>
      <vt:lpstr>Project</vt:lpstr>
      <vt:lpstr>Soal Kelompok 1 (Mantow, Clifford)</vt:lpstr>
      <vt:lpstr>Soal Kelompok 2 (Rantung, Samuel)</vt:lpstr>
      <vt:lpstr>Soal Kelompok 3 ( Joseph Jody )</vt:lpstr>
      <vt:lpstr>Soal Kelompok 4 (Tendean, Arter)</vt:lpstr>
      <vt:lpstr>Soal Kelompok 5 (Sijabat, Tommy)</vt:lpstr>
      <vt:lpstr>Soal Kelompok 6 (Wowor, Chelsea)</vt:lpstr>
      <vt:lpstr>Soal Kelompok 7 (Mononutu, Mark)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PROJECT</dc:title>
  <dc:creator>lidya laoh</dc:creator>
  <cp:lastModifiedBy>lidya laoh</cp:lastModifiedBy>
  <cp:revision>2</cp:revision>
  <dcterms:created xsi:type="dcterms:W3CDTF">2019-11-04T22:19:22Z</dcterms:created>
  <dcterms:modified xsi:type="dcterms:W3CDTF">2019-11-04T22:30:14Z</dcterms:modified>
</cp:coreProperties>
</file>