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66" r:id="rId7"/>
    <p:sldId id="267" r:id="rId8"/>
    <p:sldId id="273" r:id="rId9"/>
    <p:sldId id="268" r:id="rId10"/>
    <p:sldId id="269" r:id="rId11"/>
    <p:sldId id="272" r:id="rId12"/>
    <p:sldId id="275" r:id="rId13"/>
    <p:sldId id="274" r:id="rId14"/>
    <p:sldId id="270" r:id="rId15"/>
    <p:sldId id="271" r:id="rId1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A36C307-EE12-444D-9D2F-BC7831E9DF94}" type="datetime1">
              <a:rPr lang="de-DE" smtClean="0"/>
              <a:t>22.10.2017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FBFC375-E15A-4071-A304-01F7D634EE71}" type="datetime1">
              <a:rPr lang="de-DE" smtClean="0"/>
              <a:pPr/>
              <a:t>22.10.2017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0" y="3075709"/>
            <a:ext cx="6168008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4298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4298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12320B-2613-46FF-9A3F-C3B9939995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28248" y="548680"/>
            <a:ext cx="3168352" cy="31683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7BB10A7-ACF3-4F27-B9D1-AFF9426CA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21" y="928529"/>
            <a:ext cx="2408654" cy="240865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56581D-A588-4419-B37E-FCBEF1A9FE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800" y="1202432"/>
            <a:ext cx="1860848" cy="186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71E88B6-FE14-41E8-AE28-1BB272040B8F}" type="datetime1">
              <a:rPr lang="de-DE" smtClean="0"/>
              <a:pPr/>
              <a:t>22.10.2017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24C3C4B-5AFC-4292-97F6-BEE5884FBE39}" type="datetime1">
              <a:rPr lang="de-DE" smtClean="0"/>
              <a:pPr/>
              <a:t>22.10.2017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2141852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4000" y="4971687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FD081A-CAA2-4067-B402-10539216AF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28248" y="548680"/>
            <a:ext cx="3168352" cy="31683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8B155CC-B1E1-49BA-85E2-418B4B7EB1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3021" y="928529"/>
            <a:ext cx="2408654" cy="24086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7D4CBC0-8C48-4DD6-B606-65AD248DF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4000" y="1202432"/>
            <a:ext cx="1860848" cy="186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DDDF17E-10B7-4877-A125-E500D2B28F23}" type="datetime1">
              <a:rPr lang="de-DE" smtClean="0"/>
              <a:pPr/>
              <a:t>22.10.2017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r>
              <a:rPr lang="en-US" dirty="0"/>
              <a:t>​</a:t>
            </a:r>
            <a:fld id="{3916AFE4-10B6-4D09-B50E-4CC7E64B8339}" type="datetime1">
              <a:rPr lang="de" smtClean="0"/>
              <a:pPr algn="r"/>
              <a:t>22.10.2017</a:t>
            </a:fld>
            <a:r>
              <a:rPr lang="en-US" dirty="0"/>
              <a:t>​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BF3D107-218B-4587-97C4-CC701AE1B579}" type="datetime1">
              <a:rPr lang="de-DE" smtClean="0"/>
              <a:pPr/>
              <a:t>22.10.2017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E25A021-56FD-49B4-A571-6DAF69925246}" type="datetime1">
              <a:rPr lang="de-DE" smtClean="0"/>
              <a:pPr/>
              <a:t>22.10.2017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BE527D01-F67C-4708-BC00-4C6F32DCB8AA}" type="datetime1">
              <a:rPr lang="de-DE" smtClean="0"/>
              <a:pPr/>
              <a:t>22.10.2017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noFill/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  <a:noFill/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6D1EB8E-19B8-4935-8E61-89C5BA894BFB}" type="datetime1">
              <a:rPr lang="de-DE" smtClean="0"/>
              <a:pPr/>
              <a:t>22.10.2017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5AB380B-2572-4069-A693-6E7DF86ABACF}" type="datetime1">
              <a:rPr lang="de-DE" smtClean="0"/>
              <a:pPr/>
              <a:t>22.10.2017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AT" dirty="0"/>
              <a:t>Energieverbrauchsmodelle für Fahrzeuge</a:t>
            </a:r>
            <a:endParaRPr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AT" dirty="0"/>
              <a:t>Anna Hausberger – S1510237010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15F0C-E6C7-4ADE-A274-AFAF910B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Vorgang der Energieberechnung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27846C-755F-4D45-BB13-2DA4E3254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Addieren der </a:t>
            </a:r>
            <a:r>
              <a:rPr lang="de-AT" dirty="0" err="1"/>
              <a:t>Accessory</a:t>
            </a:r>
            <a:r>
              <a:rPr lang="de-AT" dirty="0"/>
              <a:t> Power zu Pac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Berechnung der derzeitigen Stromstärke in der Batterie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Change </a:t>
            </a:r>
            <a:r>
              <a:rPr lang="de-AT" dirty="0" err="1"/>
              <a:t>state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Battery</a:t>
            </a:r>
            <a:endParaRPr lang="de-AT" dirty="0"/>
          </a:p>
          <a:p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C0167F-96BE-4A68-A792-904AC94DC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348880"/>
            <a:ext cx="2362200" cy="7334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FBAC5C8-1314-413C-9634-35382D7DF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3779527"/>
            <a:ext cx="2266950" cy="8096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01E17BB-078E-46E1-96FF-6E545CAAA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3779527"/>
            <a:ext cx="2486025" cy="876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BD10A1D-B51B-4BC2-9F1F-7076A96FF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4842513"/>
            <a:ext cx="2714625" cy="1066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3946BAD-3BB5-46D9-A50D-D34D7631EE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95062" y="5921896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17CA6-F75A-47CE-A714-33EB23D3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Modell für Hybridfahrzeuge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12710D-F824-49B1-A476-EA0E85C4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Strategien von Hybridfahrzeugen:</a:t>
            </a:r>
          </a:p>
          <a:p>
            <a:r>
              <a:rPr lang="de-AT" b="1" dirty="0" err="1"/>
              <a:t>Microhybrid</a:t>
            </a:r>
            <a:endParaRPr lang="de-AT" b="1" dirty="0"/>
          </a:p>
          <a:p>
            <a:r>
              <a:rPr lang="de-AT" b="1" dirty="0"/>
              <a:t>Mildhybrid</a:t>
            </a:r>
          </a:p>
          <a:p>
            <a:r>
              <a:rPr lang="de-AT" b="1" dirty="0" err="1"/>
              <a:t>Fullhybrid</a:t>
            </a:r>
            <a:endParaRPr lang="de-AT" b="1" dirty="0"/>
          </a:p>
          <a:p>
            <a:pPr marL="0" indent="0">
              <a:buNone/>
            </a:pPr>
            <a:endParaRPr lang="de-AT" b="1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94EB7C3-C15E-4CFD-BFE7-C3FAAEB53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06287"/>
              </p:ext>
            </p:extLst>
          </p:nvPr>
        </p:nvGraphicFramePr>
        <p:xfrm>
          <a:off x="2032000" y="3962400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914139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17804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30075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485870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408564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Strategie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Engine Start/</a:t>
                      </a:r>
                      <a:r>
                        <a:rPr lang="de-AT" dirty="0" err="1"/>
                        <a:t>Stop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Regenerative </a:t>
                      </a:r>
                      <a:r>
                        <a:rPr lang="de-AT" dirty="0" err="1"/>
                        <a:t>Braking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Motor Assist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Electric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4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Slight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Slight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No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3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No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8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Full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994310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EE459039-E105-44DE-8E06-79B0E0DC24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9352" y="5921896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9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7822C-E700-401D-8ED8-443BEFFC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2780928"/>
            <a:ext cx="10513168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de-AT" sz="4400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76696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AT" dirty="0"/>
              <a:t>Worum geht es?</a:t>
            </a:r>
            <a:endParaRPr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de-AT" dirty="0"/>
          </a:p>
          <a:p>
            <a:pPr marL="0" indent="0" rtl="0">
              <a:buNone/>
            </a:pPr>
            <a:endParaRPr lang="de-AT" dirty="0"/>
          </a:p>
          <a:p>
            <a:r>
              <a:rPr lang="de-AT" dirty="0"/>
              <a:t>Welche Kräfte wirken auf ein Fahrzeug?</a:t>
            </a:r>
          </a:p>
          <a:p>
            <a:r>
              <a:rPr lang="de-AT" dirty="0"/>
              <a:t>Welche Komponenten spielen eine Rolle beim Energieverbrauch?</a:t>
            </a:r>
          </a:p>
          <a:p>
            <a:r>
              <a:rPr lang="de-AT" dirty="0"/>
              <a:t>Mit welchen Strategien können Hybridfahrzeuge betrieben werden?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4377C4-9B55-4C52-95C7-61BCB77F2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3096" y="5921896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A38B4-5571-4D41-B1D2-D2885267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TraffSim</a:t>
            </a:r>
            <a:r>
              <a:rPr lang="de-AT" dirty="0"/>
              <a:t> – was war gegeben?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9F2D0-9AFA-4369-856A-69106904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12" y="1828800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de-AT" b="1" dirty="0"/>
              <a:t>Bereits implementiert:</a:t>
            </a:r>
          </a:p>
          <a:p>
            <a:r>
              <a:rPr lang="de-AT" dirty="0"/>
              <a:t>Energieverbrauchsmodell für konventionell angetriebene Fahrzeuge</a:t>
            </a:r>
          </a:p>
          <a:p>
            <a:r>
              <a:rPr lang="de-AT" dirty="0"/>
              <a:t>Modell für Fahrzeuge</a:t>
            </a:r>
          </a:p>
          <a:p>
            <a:r>
              <a:rPr lang="de-AT" dirty="0"/>
              <a:t>Modell für Motor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0552C5A-E2EE-4E8A-9F83-D6C48548A5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2383" y="5925592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0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5C0EC-DEFC-46B3-BB1D-E51F6BD0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Umfang meines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8919A5-EB53-47E9-A821-A68977E20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de-AT" b="1" dirty="0"/>
              <a:t>Erweiterungen von </a:t>
            </a:r>
            <a:r>
              <a:rPr lang="de-AT" b="1" dirty="0" err="1"/>
              <a:t>TraffSim</a:t>
            </a:r>
            <a:r>
              <a:rPr lang="de-AT" dirty="0"/>
              <a:t>:</a:t>
            </a:r>
          </a:p>
          <a:p>
            <a:r>
              <a:rPr lang="de-AT" dirty="0"/>
              <a:t>Energieverbrauchsmodell für elektrisch angetriebene Fahrzeuge</a:t>
            </a:r>
          </a:p>
          <a:p>
            <a:r>
              <a:rPr lang="de-AT" dirty="0"/>
              <a:t>Energieverbrauchsmodell für Hybridfahrzeuge</a:t>
            </a:r>
          </a:p>
          <a:p>
            <a:r>
              <a:rPr lang="de-AT" dirty="0"/>
              <a:t>Modell für die Batterie</a:t>
            </a:r>
          </a:p>
          <a:p>
            <a:r>
              <a:rPr lang="de-AT" dirty="0"/>
              <a:t>Modell für Elektromotor</a:t>
            </a:r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12ED3C7-ADF1-4946-A227-315BC54BCB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32611" y="5902040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2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1D3AD-04F1-4068-82F5-06BB870B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Kräfte auf ein Fahrzeug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E8913AC-43D5-4A15-884E-CA0E9AC87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9" y="2276872"/>
            <a:ext cx="6610341" cy="3233664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DAB7A40-6241-4650-BCCC-F17FEEC2DA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11761" y="5921896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8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AFACB-E5FB-4145-ADB6-64D6A6E5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Modell für elektrisch angetriebene Fahrzeuge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0ABD83-DFD6-4657-8F45-30258B78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dirty="0"/>
              <a:t>Modelle</a:t>
            </a:r>
            <a:r>
              <a:rPr lang="de-AT" dirty="0"/>
              <a:t>:</a:t>
            </a:r>
          </a:p>
          <a:p>
            <a:r>
              <a:rPr lang="de-AT" dirty="0"/>
              <a:t>Energieverbrauchsmodell</a:t>
            </a:r>
          </a:p>
          <a:p>
            <a:pPr lvl="1"/>
            <a:r>
              <a:rPr lang="de-AT" dirty="0"/>
              <a:t>Instanz von Batterie, Elektromotor und Fahrzeug</a:t>
            </a:r>
          </a:p>
          <a:p>
            <a:r>
              <a:rPr lang="de-AT" dirty="0"/>
              <a:t>Batterie</a:t>
            </a:r>
          </a:p>
          <a:p>
            <a:pPr lvl="1"/>
            <a:r>
              <a:rPr lang="de-AT" dirty="0" err="1"/>
              <a:t>Capazität</a:t>
            </a:r>
            <a:endParaRPr lang="de-AT" dirty="0"/>
          </a:p>
          <a:p>
            <a:pPr lvl="1"/>
            <a:r>
              <a:rPr lang="de-AT" dirty="0" err="1"/>
              <a:t>DoD</a:t>
            </a:r>
            <a:endParaRPr lang="de-AT" dirty="0"/>
          </a:p>
          <a:p>
            <a:pPr lvl="1"/>
            <a:r>
              <a:rPr lang="de-AT" dirty="0"/>
              <a:t>ETC.</a:t>
            </a:r>
          </a:p>
          <a:p>
            <a:r>
              <a:rPr lang="de-AT" dirty="0"/>
              <a:t>Elektromotor</a:t>
            </a:r>
          </a:p>
          <a:p>
            <a:pPr lvl="1"/>
            <a:r>
              <a:rPr lang="de-AT" dirty="0"/>
              <a:t>ETC.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0BF44D7-1A69-4B93-8380-367163F51D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71338" y="5902040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4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FC9C3-188C-4758-A52F-6938BA28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Fließrichtung der Energie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5D98D44-0F5F-4255-BBCB-C0947930D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51" y="2060848"/>
            <a:ext cx="7395897" cy="3890050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EC0949C-B2A6-40E5-AB00-B59C680F49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7103" y="5911044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3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15F0C-E6C7-4ADE-A274-AFAF910B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Vorgang der Energieberechnung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3C1F478-C8C0-4CB4-A6CA-42C38E6CE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Berechnung von </a:t>
            </a:r>
            <a:r>
              <a:rPr lang="de-AT" dirty="0" err="1"/>
              <a:t>Fte</a:t>
            </a:r>
            <a:r>
              <a:rPr lang="de-AT" dirty="0"/>
              <a:t> and </a:t>
            </a:r>
            <a:r>
              <a:rPr lang="de-AT" dirty="0" err="1"/>
              <a:t>Pte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Berechnung der Motor Power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Berechnung der angular Geschwindigkeit des Fahrzeuges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3C51347-5FC1-428B-A40E-5224D434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2280269"/>
            <a:ext cx="2019300" cy="8477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5D9909C-6C3E-4C36-A859-D9F984B4C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2385045"/>
            <a:ext cx="3905250" cy="6381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EA7599B-BC12-426F-B77B-1095FA682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084" y="5400675"/>
            <a:ext cx="876300" cy="6953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75B3A5F-6022-4D1D-BB16-C5F1B8130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984" y="3897622"/>
            <a:ext cx="1714500" cy="6286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0061B9A-85C5-4E51-BE13-407E52706B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99780" y="5911044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1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43CA4-479C-46C3-A448-0F8FF7D6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Vorgang der Energieberechnung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DE91E9-9117-485D-896C-7B92F3A9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Berechnung der Torque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Berechnung der Motoreffizienz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Berechnung der Power in den Motor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ECB0E3-0E81-4C17-8B00-84563A6E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2348880"/>
            <a:ext cx="1419225" cy="9144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50E9F7A-90E9-40E9-B822-6CA97ECA5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2636912"/>
            <a:ext cx="4257675" cy="18954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6C0E713-B82E-488F-9C9F-4D5BA056F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584" y="5388198"/>
            <a:ext cx="2038350" cy="7048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DC13FEE-9BFF-4CFF-96C4-F63A40A35F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97421" y="5911044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9815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 x 9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9_TF02901026_TF02901026.potx" id="{1D86834D-46E5-4FFE-B400-480045FFF701}" vid="{6FC15F24-F26D-4F1B-BF96-69B0EA504385}"/>
    </a:ext>
  </a:extLst>
</a:theme>
</file>

<file path=ppt/theme/theme2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tf02901026</Template>
  <TotalTime>0</TotalTime>
  <Words>201</Words>
  <Application>Microsoft Office PowerPoint</Application>
  <PresentationFormat>Breitbild</PresentationFormat>
  <Paragraphs>84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 x 9</vt:lpstr>
      <vt:lpstr>Energieverbrauchsmodelle für Fahrzeuge</vt:lpstr>
      <vt:lpstr>Worum geht es?</vt:lpstr>
      <vt:lpstr>TraffSim – was war gegeben?</vt:lpstr>
      <vt:lpstr>Umfang meines Projektes</vt:lpstr>
      <vt:lpstr>Kräfte auf ein Fahrzeug</vt:lpstr>
      <vt:lpstr>Modell für elektrisch angetriebene Fahrzeuge</vt:lpstr>
      <vt:lpstr>Fließrichtung der Energie</vt:lpstr>
      <vt:lpstr>Vorgang der Energieberechnung</vt:lpstr>
      <vt:lpstr>Vorgang der Energieberechnung</vt:lpstr>
      <vt:lpstr>Vorgang der Energieberechnung</vt:lpstr>
      <vt:lpstr>Modell für Hybridfahrzeuge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2017-10-21T08:46:19Z</dcterms:created>
  <dcterms:modified xsi:type="dcterms:W3CDTF">2017-10-22T10:13:48Z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