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1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CF2EC-B9BA-4489-B35C-926ED7B30127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78DBDB-4F3B-4A60-9B43-F2DF761FD318}">
      <dgm:prSet/>
      <dgm:spPr/>
      <dgm:t>
        <a:bodyPr/>
        <a:lstStyle/>
        <a:p>
          <a:r>
            <a:rPr lang="en-US" dirty="0"/>
            <a:t>High-level, object-oriented programming language</a:t>
          </a:r>
        </a:p>
      </dgm:t>
    </dgm:pt>
    <dgm:pt modelId="{FDBBE608-A56B-47D2-900C-07D89D7900C7}" type="parTrans" cxnId="{8D06C903-B5C7-4863-AE0F-12CDB5496111}">
      <dgm:prSet/>
      <dgm:spPr/>
      <dgm:t>
        <a:bodyPr/>
        <a:lstStyle/>
        <a:p>
          <a:endParaRPr lang="en-US"/>
        </a:p>
      </dgm:t>
    </dgm:pt>
    <dgm:pt modelId="{88A896BD-1FE9-4628-B3D0-A0C581665A5B}" type="sibTrans" cxnId="{8D06C903-B5C7-4863-AE0F-12CDB5496111}">
      <dgm:prSet/>
      <dgm:spPr/>
      <dgm:t>
        <a:bodyPr/>
        <a:lstStyle/>
        <a:p>
          <a:endParaRPr lang="en-US"/>
        </a:p>
      </dgm:t>
    </dgm:pt>
    <dgm:pt modelId="{0C0F8B9C-3546-4D37-9253-F1D9863F80EF}">
      <dgm:prSet/>
      <dgm:spPr/>
      <dgm:t>
        <a:bodyPr/>
        <a:lstStyle/>
        <a:p>
          <a:r>
            <a:rPr lang="en-US" dirty="0"/>
            <a:t>Developed by Sun Microsystems (now Oracle)</a:t>
          </a:r>
        </a:p>
      </dgm:t>
    </dgm:pt>
    <dgm:pt modelId="{0C54BF2C-BA66-4657-86A2-93D4E48CEF4C}" type="parTrans" cxnId="{7EC8D008-93D0-4EC1-9266-7773E2B2D350}">
      <dgm:prSet/>
      <dgm:spPr/>
      <dgm:t>
        <a:bodyPr/>
        <a:lstStyle/>
        <a:p>
          <a:endParaRPr lang="en-US"/>
        </a:p>
      </dgm:t>
    </dgm:pt>
    <dgm:pt modelId="{BB165FBB-83F2-4761-816E-ECB6E4A87B9C}" type="sibTrans" cxnId="{7EC8D008-93D0-4EC1-9266-7773E2B2D350}">
      <dgm:prSet/>
      <dgm:spPr/>
      <dgm:t>
        <a:bodyPr/>
        <a:lstStyle/>
        <a:p>
          <a:endParaRPr lang="en-US"/>
        </a:p>
      </dgm:t>
    </dgm:pt>
    <dgm:pt modelId="{E988279C-2ED2-437E-B1FB-C93C5DEBB4C6}">
      <dgm:prSet/>
      <dgm:spPr/>
      <dgm:t>
        <a:bodyPr/>
        <a:lstStyle/>
        <a:p>
          <a:r>
            <a:rPr lang="en-US" dirty="0"/>
            <a:t>Used for a wide range of applications</a:t>
          </a:r>
        </a:p>
      </dgm:t>
    </dgm:pt>
    <dgm:pt modelId="{FCC94AF2-B3E1-4B38-96FF-A2D51B8DF01A}" type="parTrans" cxnId="{1A6A1A0A-3DDB-403C-BD9D-973DF7049355}">
      <dgm:prSet/>
      <dgm:spPr/>
      <dgm:t>
        <a:bodyPr/>
        <a:lstStyle/>
        <a:p>
          <a:endParaRPr lang="en-US"/>
        </a:p>
      </dgm:t>
    </dgm:pt>
    <dgm:pt modelId="{D4E107AA-2633-4EE2-9753-9679936CC713}" type="sibTrans" cxnId="{1A6A1A0A-3DDB-403C-BD9D-973DF7049355}">
      <dgm:prSet/>
      <dgm:spPr/>
      <dgm:t>
        <a:bodyPr/>
        <a:lstStyle/>
        <a:p>
          <a:endParaRPr lang="en-US"/>
        </a:p>
      </dgm:t>
    </dgm:pt>
    <dgm:pt modelId="{B91652DA-1BA4-4652-82FC-15515502C5D7}">
      <dgm:prSet/>
      <dgm:spPr/>
      <dgm:t>
        <a:bodyPr/>
        <a:lstStyle/>
        <a:p>
          <a:r>
            <a:rPr lang="en-US" dirty="0"/>
            <a:t>Follows the principle: Write Once, Run Anywhere (WORA)</a:t>
          </a:r>
        </a:p>
      </dgm:t>
    </dgm:pt>
    <dgm:pt modelId="{1301105A-2CA1-4B52-ADD3-5F2AAA0AD815}" type="parTrans" cxnId="{A03DD2BA-28C4-469C-8208-E718EF29382B}">
      <dgm:prSet/>
      <dgm:spPr/>
      <dgm:t>
        <a:bodyPr/>
        <a:lstStyle/>
        <a:p>
          <a:endParaRPr lang="en-US"/>
        </a:p>
      </dgm:t>
    </dgm:pt>
    <dgm:pt modelId="{1FF82D9F-F15D-4F42-BC2D-CD3A36E53617}" type="sibTrans" cxnId="{A03DD2BA-28C4-469C-8208-E718EF29382B}">
      <dgm:prSet/>
      <dgm:spPr/>
      <dgm:t>
        <a:bodyPr/>
        <a:lstStyle/>
        <a:p>
          <a:endParaRPr lang="en-US"/>
        </a:p>
      </dgm:t>
    </dgm:pt>
    <dgm:pt modelId="{E93211CC-5384-45CD-B57C-2EF3E4BBF347}" type="pres">
      <dgm:prSet presAssocID="{508CF2EC-B9BA-4489-B35C-926ED7B30127}" presName="Name0" presStyleCnt="0">
        <dgm:presLayoutVars>
          <dgm:dir/>
          <dgm:animLvl val="lvl"/>
          <dgm:resizeHandles val="exact"/>
        </dgm:presLayoutVars>
      </dgm:prSet>
      <dgm:spPr/>
    </dgm:pt>
    <dgm:pt modelId="{3BB0DD39-B7B5-4B0E-B498-B69B17782981}" type="pres">
      <dgm:prSet presAssocID="{5078DBDB-4F3B-4A60-9B43-F2DF761FD318}" presName="linNode" presStyleCnt="0"/>
      <dgm:spPr/>
    </dgm:pt>
    <dgm:pt modelId="{0BE341DB-85C3-4F6E-A282-12175BED05BD}" type="pres">
      <dgm:prSet presAssocID="{5078DBDB-4F3B-4A60-9B43-F2DF761FD318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212EC4E0-1D07-4032-A494-2F7BDB8E9263}" type="pres">
      <dgm:prSet presAssocID="{88A896BD-1FE9-4628-B3D0-A0C581665A5B}" presName="sp" presStyleCnt="0"/>
      <dgm:spPr/>
    </dgm:pt>
    <dgm:pt modelId="{114BF0D5-425F-4C46-8FB1-FDCF00158782}" type="pres">
      <dgm:prSet presAssocID="{0C0F8B9C-3546-4D37-9253-F1D9863F80EF}" presName="linNode" presStyleCnt="0"/>
      <dgm:spPr/>
    </dgm:pt>
    <dgm:pt modelId="{A67E52BA-89A7-4B2B-AF15-4D280C8AD468}" type="pres">
      <dgm:prSet presAssocID="{0C0F8B9C-3546-4D37-9253-F1D9863F80E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F314073-D4D3-4AF3-BEB6-0C9ADC287ED4}" type="pres">
      <dgm:prSet presAssocID="{BB165FBB-83F2-4761-816E-ECB6E4A87B9C}" presName="sp" presStyleCnt="0"/>
      <dgm:spPr/>
    </dgm:pt>
    <dgm:pt modelId="{B1D1B7E1-C59F-4437-8F6C-E7182CD20B7D}" type="pres">
      <dgm:prSet presAssocID="{E988279C-2ED2-437E-B1FB-C93C5DEBB4C6}" presName="linNode" presStyleCnt="0"/>
      <dgm:spPr/>
    </dgm:pt>
    <dgm:pt modelId="{CD794C1C-10D2-4835-868B-53957C4D579A}" type="pres">
      <dgm:prSet presAssocID="{E988279C-2ED2-437E-B1FB-C93C5DEBB4C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66AD9CB-94B8-4E03-BA05-5972B7DFA3DB}" type="pres">
      <dgm:prSet presAssocID="{D4E107AA-2633-4EE2-9753-9679936CC713}" presName="sp" presStyleCnt="0"/>
      <dgm:spPr/>
    </dgm:pt>
    <dgm:pt modelId="{940AAAA2-17F4-4B95-8C22-F4DE4DF28CC2}" type="pres">
      <dgm:prSet presAssocID="{B91652DA-1BA4-4652-82FC-15515502C5D7}" presName="linNode" presStyleCnt="0"/>
      <dgm:spPr/>
    </dgm:pt>
    <dgm:pt modelId="{C1567E4F-790A-4076-91F6-419645E3CC78}" type="pres">
      <dgm:prSet presAssocID="{B91652DA-1BA4-4652-82FC-15515502C5D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8D06C903-B5C7-4863-AE0F-12CDB5496111}" srcId="{508CF2EC-B9BA-4489-B35C-926ED7B30127}" destId="{5078DBDB-4F3B-4A60-9B43-F2DF761FD318}" srcOrd="0" destOrd="0" parTransId="{FDBBE608-A56B-47D2-900C-07D89D7900C7}" sibTransId="{88A896BD-1FE9-4628-B3D0-A0C581665A5B}"/>
    <dgm:cxn modelId="{7EC8D008-93D0-4EC1-9266-7773E2B2D350}" srcId="{508CF2EC-B9BA-4489-B35C-926ED7B30127}" destId="{0C0F8B9C-3546-4D37-9253-F1D9863F80EF}" srcOrd="1" destOrd="0" parTransId="{0C54BF2C-BA66-4657-86A2-93D4E48CEF4C}" sibTransId="{BB165FBB-83F2-4761-816E-ECB6E4A87B9C}"/>
    <dgm:cxn modelId="{1A6A1A0A-3DDB-403C-BD9D-973DF7049355}" srcId="{508CF2EC-B9BA-4489-B35C-926ED7B30127}" destId="{E988279C-2ED2-437E-B1FB-C93C5DEBB4C6}" srcOrd="2" destOrd="0" parTransId="{FCC94AF2-B3E1-4B38-96FF-A2D51B8DF01A}" sibTransId="{D4E107AA-2633-4EE2-9753-9679936CC713}"/>
    <dgm:cxn modelId="{0F318E21-ABEE-4754-9DAD-4E2959321AE3}" type="presOf" srcId="{E988279C-2ED2-437E-B1FB-C93C5DEBB4C6}" destId="{CD794C1C-10D2-4835-868B-53957C4D579A}" srcOrd="0" destOrd="0" presId="urn:microsoft.com/office/officeart/2005/8/layout/vList5"/>
    <dgm:cxn modelId="{DE29DB61-911D-4EC5-876F-F6A0236184C9}" type="presOf" srcId="{508CF2EC-B9BA-4489-B35C-926ED7B30127}" destId="{E93211CC-5384-45CD-B57C-2EF3E4BBF347}" srcOrd="0" destOrd="0" presId="urn:microsoft.com/office/officeart/2005/8/layout/vList5"/>
    <dgm:cxn modelId="{11C2957A-044F-4CCD-A1FF-0A5890490B40}" type="presOf" srcId="{5078DBDB-4F3B-4A60-9B43-F2DF761FD318}" destId="{0BE341DB-85C3-4F6E-A282-12175BED05BD}" srcOrd="0" destOrd="0" presId="urn:microsoft.com/office/officeart/2005/8/layout/vList5"/>
    <dgm:cxn modelId="{924562B4-C75C-40E0-9733-7B61D12C43F9}" type="presOf" srcId="{0C0F8B9C-3546-4D37-9253-F1D9863F80EF}" destId="{A67E52BA-89A7-4B2B-AF15-4D280C8AD468}" srcOrd="0" destOrd="0" presId="urn:microsoft.com/office/officeart/2005/8/layout/vList5"/>
    <dgm:cxn modelId="{A03DD2BA-28C4-469C-8208-E718EF29382B}" srcId="{508CF2EC-B9BA-4489-B35C-926ED7B30127}" destId="{B91652DA-1BA4-4652-82FC-15515502C5D7}" srcOrd="3" destOrd="0" parTransId="{1301105A-2CA1-4B52-ADD3-5F2AAA0AD815}" sibTransId="{1FF82D9F-F15D-4F42-BC2D-CD3A36E53617}"/>
    <dgm:cxn modelId="{C25248EE-10D7-437E-A8AF-A96420877DBF}" type="presOf" srcId="{B91652DA-1BA4-4652-82FC-15515502C5D7}" destId="{C1567E4F-790A-4076-91F6-419645E3CC78}" srcOrd="0" destOrd="0" presId="urn:microsoft.com/office/officeart/2005/8/layout/vList5"/>
    <dgm:cxn modelId="{8F847126-DE45-49B3-AF30-B05382E84DDB}" type="presParOf" srcId="{E93211CC-5384-45CD-B57C-2EF3E4BBF347}" destId="{3BB0DD39-B7B5-4B0E-B498-B69B17782981}" srcOrd="0" destOrd="0" presId="urn:microsoft.com/office/officeart/2005/8/layout/vList5"/>
    <dgm:cxn modelId="{47FD5891-57D8-496C-8D09-4E9804F22F22}" type="presParOf" srcId="{3BB0DD39-B7B5-4B0E-B498-B69B17782981}" destId="{0BE341DB-85C3-4F6E-A282-12175BED05BD}" srcOrd="0" destOrd="0" presId="urn:microsoft.com/office/officeart/2005/8/layout/vList5"/>
    <dgm:cxn modelId="{9CD5C752-68AF-4731-A35A-C3E12F12A150}" type="presParOf" srcId="{E93211CC-5384-45CD-B57C-2EF3E4BBF347}" destId="{212EC4E0-1D07-4032-A494-2F7BDB8E9263}" srcOrd="1" destOrd="0" presId="urn:microsoft.com/office/officeart/2005/8/layout/vList5"/>
    <dgm:cxn modelId="{4CD820BC-C93E-4CD2-A88A-E1421BAF0EBA}" type="presParOf" srcId="{E93211CC-5384-45CD-B57C-2EF3E4BBF347}" destId="{114BF0D5-425F-4C46-8FB1-FDCF00158782}" srcOrd="2" destOrd="0" presId="urn:microsoft.com/office/officeart/2005/8/layout/vList5"/>
    <dgm:cxn modelId="{2886CC7D-89FA-4946-9FC1-B45143771C9F}" type="presParOf" srcId="{114BF0D5-425F-4C46-8FB1-FDCF00158782}" destId="{A67E52BA-89A7-4B2B-AF15-4D280C8AD468}" srcOrd="0" destOrd="0" presId="urn:microsoft.com/office/officeart/2005/8/layout/vList5"/>
    <dgm:cxn modelId="{6F321987-BC2A-4FB5-8BF1-EB4584F96B32}" type="presParOf" srcId="{E93211CC-5384-45CD-B57C-2EF3E4BBF347}" destId="{6F314073-D4D3-4AF3-BEB6-0C9ADC287ED4}" srcOrd="3" destOrd="0" presId="urn:microsoft.com/office/officeart/2005/8/layout/vList5"/>
    <dgm:cxn modelId="{225A6560-63C4-4C25-B3DA-7D3CAB278E9C}" type="presParOf" srcId="{E93211CC-5384-45CD-B57C-2EF3E4BBF347}" destId="{B1D1B7E1-C59F-4437-8F6C-E7182CD20B7D}" srcOrd="4" destOrd="0" presId="urn:microsoft.com/office/officeart/2005/8/layout/vList5"/>
    <dgm:cxn modelId="{6F7185D6-73BF-4708-B638-45517C828944}" type="presParOf" srcId="{B1D1B7E1-C59F-4437-8F6C-E7182CD20B7D}" destId="{CD794C1C-10D2-4835-868B-53957C4D579A}" srcOrd="0" destOrd="0" presId="urn:microsoft.com/office/officeart/2005/8/layout/vList5"/>
    <dgm:cxn modelId="{6438806A-5B3D-4C52-AAC3-FA9F72797254}" type="presParOf" srcId="{E93211CC-5384-45CD-B57C-2EF3E4BBF347}" destId="{866AD9CB-94B8-4E03-BA05-5972B7DFA3DB}" srcOrd="5" destOrd="0" presId="urn:microsoft.com/office/officeart/2005/8/layout/vList5"/>
    <dgm:cxn modelId="{DC3AC381-F313-40E9-B0AC-68D791108E20}" type="presParOf" srcId="{E93211CC-5384-45CD-B57C-2EF3E4BBF347}" destId="{940AAAA2-17F4-4B95-8C22-F4DE4DF28CC2}" srcOrd="6" destOrd="0" presId="urn:microsoft.com/office/officeart/2005/8/layout/vList5"/>
    <dgm:cxn modelId="{C4E963FD-7057-4FAC-BD55-453A7A08DDD7}" type="presParOf" srcId="{940AAAA2-17F4-4B95-8C22-F4DE4DF28CC2}" destId="{C1567E4F-790A-4076-91F6-419645E3CC78}" srcOrd="0" destOrd="0" presId="urn:microsoft.com/office/officeart/2005/8/layout/vList5"/>
  </dgm:cxnLst>
  <dgm:bg>
    <a:solidFill>
      <a:schemeClr val="bg1">
        <a:lumMod val="95000"/>
      </a:schemeClr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8951BE-19DD-4FA5-B3EB-E0FC97EAE7D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011987-2874-437C-B18F-85E4D82DB1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Java source code → compiled into Bytecode</a:t>
          </a:r>
        </a:p>
      </dgm:t>
    </dgm:pt>
    <dgm:pt modelId="{BFC5A784-CE2C-455A-BD67-DE7294CFE896}" type="parTrans" cxnId="{2C82D6F4-4499-4BEA-A562-CE645052A83D}">
      <dgm:prSet/>
      <dgm:spPr/>
      <dgm:t>
        <a:bodyPr/>
        <a:lstStyle/>
        <a:p>
          <a:endParaRPr lang="en-US"/>
        </a:p>
      </dgm:t>
    </dgm:pt>
    <dgm:pt modelId="{BFD87BC0-49B5-41EB-81FD-0A8EDB77EB75}" type="sibTrans" cxnId="{2C82D6F4-4499-4BEA-A562-CE645052A83D}">
      <dgm:prSet/>
      <dgm:spPr/>
      <dgm:t>
        <a:bodyPr/>
        <a:lstStyle/>
        <a:p>
          <a:endParaRPr lang="en-US"/>
        </a:p>
      </dgm:t>
    </dgm:pt>
    <dgm:pt modelId="{D5BA8FE5-80B8-4C5D-84E4-2FFD179200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Bytecode runs on the Java Virtual Machine (JVM)</a:t>
          </a:r>
        </a:p>
      </dgm:t>
    </dgm:pt>
    <dgm:pt modelId="{C3019BBE-1837-480C-A16B-CD5FFCA56174}" type="parTrans" cxnId="{3C685E93-F51C-48DE-9A73-8D279C4380C3}">
      <dgm:prSet/>
      <dgm:spPr/>
      <dgm:t>
        <a:bodyPr/>
        <a:lstStyle/>
        <a:p>
          <a:endParaRPr lang="en-US"/>
        </a:p>
      </dgm:t>
    </dgm:pt>
    <dgm:pt modelId="{8AE01F80-6424-4DD8-B1B1-0A840B649AD8}" type="sibTrans" cxnId="{3C685E93-F51C-48DE-9A73-8D279C4380C3}">
      <dgm:prSet/>
      <dgm:spPr/>
      <dgm:t>
        <a:bodyPr/>
        <a:lstStyle/>
        <a:p>
          <a:endParaRPr lang="en-US"/>
        </a:p>
      </dgm:t>
    </dgm:pt>
    <dgm:pt modelId="{75CC7236-A6F0-407A-9239-9377AB331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JVM makes Java platform independent</a:t>
          </a:r>
        </a:p>
      </dgm:t>
    </dgm:pt>
    <dgm:pt modelId="{ACFC9118-FF42-4088-BB73-0687BFBD1B2E}" type="parTrans" cxnId="{D911769A-C5F3-42A6-AAA5-45F8EC1A86AE}">
      <dgm:prSet/>
      <dgm:spPr/>
      <dgm:t>
        <a:bodyPr/>
        <a:lstStyle/>
        <a:p>
          <a:endParaRPr lang="en-US"/>
        </a:p>
      </dgm:t>
    </dgm:pt>
    <dgm:pt modelId="{5A30E117-55D7-4E94-9A2A-721AD5285692}" type="sibTrans" cxnId="{D911769A-C5F3-42A6-AAA5-45F8EC1A86AE}">
      <dgm:prSet/>
      <dgm:spPr/>
      <dgm:t>
        <a:bodyPr/>
        <a:lstStyle/>
        <a:p>
          <a:endParaRPr lang="en-US"/>
        </a:p>
      </dgm:t>
    </dgm:pt>
    <dgm:pt modelId="{55D11D1B-A63D-4D6E-95A1-96ADDA6B7123}" type="pres">
      <dgm:prSet presAssocID="{9A8951BE-19DD-4FA5-B3EB-E0FC97EAE7DB}" presName="root" presStyleCnt="0">
        <dgm:presLayoutVars>
          <dgm:dir/>
          <dgm:resizeHandles val="exact"/>
        </dgm:presLayoutVars>
      </dgm:prSet>
      <dgm:spPr/>
    </dgm:pt>
    <dgm:pt modelId="{45B81530-C12C-48C7-B424-3D0F9C41A4A1}" type="pres">
      <dgm:prSet presAssocID="{82011987-2874-437C-B18F-85E4D82DB192}" presName="compNode" presStyleCnt="0"/>
      <dgm:spPr/>
    </dgm:pt>
    <dgm:pt modelId="{4447A458-E0C6-4A72-9E79-9670EE67BFE6}" type="pres">
      <dgm:prSet presAssocID="{82011987-2874-437C-B18F-85E4D82DB192}" presName="bgRect" presStyleLbl="bgShp" presStyleIdx="0" presStyleCnt="3"/>
      <dgm:spPr/>
    </dgm:pt>
    <dgm:pt modelId="{1B65B6BB-2FA4-484C-8EF1-E75C643807E9}" type="pres">
      <dgm:prSet presAssocID="{82011987-2874-437C-B18F-85E4D82DB1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7C9F0F9-BF66-46D2-9659-C05DD6FDF24E}" type="pres">
      <dgm:prSet presAssocID="{82011987-2874-437C-B18F-85E4D82DB192}" presName="spaceRect" presStyleCnt="0"/>
      <dgm:spPr/>
    </dgm:pt>
    <dgm:pt modelId="{3B06C6F6-9884-4AF8-B685-F33D043B7812}" type="pres">
      <dgm:prSet presAssocID="{82011987-2874-437C-B18F-85E4D82DB192}" presName="parTx" presStyleLbl="revTx" presStyleIdx="0" presStyleCnt="3">
        <dgm:presLayoutVars>
          <dgm:chMax val="0"/>
          <dgm:chPref val="0"/>
        </dgm:presLayoutVars>
      </dgm:prSet>
      <dgm:spPr/>
    </dgm:pt>
    <dgm:pt modelId="{12C70DC2-D0AA-4B16-A688-698DA6A9592A}" type="pres">
      <dgm:prSet presAssocID="{BFD87BC0-49B5-41EB-81FD-0A8EDB77EB75}" presName="sibTrans" presStyleCnt="0"/>
      <dgm:spPr/>
    </dgm:pt>
    <dgm:pt modelId="{FC12702C-CFD8-4C33-BBE8-38293EBDB5C5}" type="pres">
      <dgm:prSet presAssocID="{D5BA8FE5-80B8-4C5D-84E4-2FFD1792008D}" presName="compNode" presStyleCnt="0"/>
      <dgm:spPr/>
    </dgm:pt>
    <dgm:pt modelId="{BBBC183A-85A5-4D10-ABB3-A18E4CA92DE6}" type="pres">
      <dgm:prSet presAssocID="{D5BA8FE5-80B8-4C5D-84E4-2FFD1792008D}" presName="bgRect" presStyleLbl="bgShp" presStyleIdx="1" presStyleCnt="3"/>
      <dgm:spPr/>
    </dgm:pt>
    <dgm:pt modelId="{AF986E60-DDA6-4B50-AA3F-A1ABF9A2C27F}" type="pres">
      <dgm:prSet presAssocID="{D5BA8FE5-80B8-4C5D-84E4-2FFD179200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E36AE7F-854C-4271-901E-35F156389C01}" type="pres">
      <dgm:prSet presAssocID="{D5BA8FE5-80B8-4C5D-84E4-2FFD1792008D}" presName="spaceRect" presStyleCnt="0"/>
      <dgm:spPr/>
    </dgm:pt>
    <dgm:pt modelId="{DEA7F240-F80D-45DD-9E6D-4AB5219ABEB9}" type="pres">
      <dgm:prSet presAssocID="{D5BA8FE5-80B8-4C5D-84E4-2FFD1792008D}" presName="parTx" presStyleLbl="revTx" presStyleIdx="1" presStyleCnt="3">
        <dgm:presLayoutVars>
          <dgm:chMax val="0"/>
          <dgm:chPref val="0"/>
        </dgm:presLayoutVars>
      </dgm:prSet>
      <dgm:spPr/>
    </dgm:pt>
    <dgm:pt modelId="{D045EC7E-F3CA-4988-AA2A-3341253EE491}" type="pres">
      <dgm:prSet presAssocID="{8AE01F80-6424-4DD8-B1B1-0A840B649AD8}" presName="sibTrans" presStyleCnt="0"/>
      <dgm:spPr/>
    </dgm:pt>
    <dgm:pt modelId="{464724CD-B9AD-4740-9D3A-F510EF830B41}" type="pres">
      <dgm:prSet presAssocID="{75CC7236-A6F0-407A-9239-9377AB331243}" presName="compNode" presStyleCnt="0"/>
      <dgm:spPr/>
    </dgm:pt>
    <dgm:pt modelId="{64971257-31AC-4872-84EB-CD038760C11C}" type="pres">
      <dgm:prSet presAssocID="{75CC7236-A6F0-407A-9239-9377AB331243}" presName="bgRect" presStyleLbl="bgShp" presStyleIdx="2" presStyleCnt="3"/>
      <dgm:spPr/>
    </dgm:pt>
    <dgm:pt modelId="{3D977F21-3429-48AB-8157-4F4B2842823F}" type="pres">
      <dgm:prSet presAssocID="{75CC7236-A6F0-407A-9239-9377AB3312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A9FCBF-F753-4DF0-9FCA-4EC6A357582E}" type="pres">
      <dgm:prSet presAssocID="{75CC7236-A6F0-407A-9239-9377AB331243}" presName="spaceRect" presStyleCnt="0"/>
      <dgm:spPr/>
    </dgm:pt>
    <dgm:pt modelId="{524B7AE3-05D0-41C7-8C43-3285C10F364C}" type="pres">
      <dgm:prSet presAssocID="{75CC7236-A6F0-407A-9239-9377AB3312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D72E29-AC60-4C63-9010-CD8C19DB8FAC}" type="presOf" srcId="{9A8951BE-19DD-4FA5-B3EB-E0FC97EAE7DB}" destId="{55D11D1B-A63D-4D6E-95A1-96ADDA6B7123}" srcOrd="0" destOrd="0" presId="urn:microsoft.com/office/officeart/2018/2/layout/IconVerticalSolidList"/>
    <dgm:cxn modelId="{4F95A637-4981-4FFA-831E-1A816FA3D401}" type="presOf" srcId="{75CC7236-A6F0-407A-9239-9377AB331243}" destId="{524B7AE3-05D0-41C7-8C43-3285C10F364C}" srcOrd="0" destOrd="0" presId="urn:microsoft.com/office/officeart/2018/2/layout/IconVerticalSolidList"/>
    <dgm:cxn modelId="{DEFFD252-7EF7-409E-8F29-4AD54DD31BE4}" type="presOf" srcId="{D5BA8FE5-80B8-4C5D-84E4-2FFD1792008D}" destId="{DEA7F240-F80D-45DD-9E6D-4AB5219ABEB9}" srcOrd="0" destOrd="0" presId="urn:microsoft.com/office/officeart/2018/2/layout/IconVerticalSolidList"/>
    <dgm:cxn modelId="{3C685E93-F51C-48DE-9A73-8D279C4380C3}" srcId="{9A8951BE-19DD-4FA5-B3EB-E0FC97EAE7DB}" destId="{D5BA8FE5-80B8-4C5D-84E4-2FFD1792008D}" srcOrd="1" destOrd="0" parTransId="{C3019BBE-1837-480C-A16B-CD5FFCA56174}" sibTransId="{8AE01F80-6424-4DD8-B1B1-0A840B649AD8}"/>
    <dgm:cxn modelId="{D911769A-C5F3-42A6-AAA5-45F8EC1A86AE}" srcId="{9A8951BE-19DD-4FA5-B3EB-E0FC97EAE7DB}" destId="{75CC7236-A6F0-407A-9239-9377AB331243}" srcOrd="2" destOrd="0" parTransId="{ACFC9118-FF42-4088-BB73-0687BFBD1B2E}" sibTransId="{5A30E117-55D7-4E94-9A2A-721AD5285692}"/>
    <dgm:cxn modelId="{E4E565CD-EA0D-4841-BE16-D75BA88834E2}" type="presOf" srcId="{82011987-2874-437C-B18F-85E4D82DB192}" destId="{3B06C6F6-9884-4AF8-B685-F33D043B7812}" srcOrd="0" destOrd="0" presId="urn:microsoft.com/office/officeart/2018/2/layout/IconVerticalSolidList"/>
    <dgm:cxn modelId="{2C82D6F4-4499-4BEA-A562-CE645052A83D}" srcId="{9A8951BE-19DD-4FA5-B3EB-E0FC97EAE7DB}" destId="{82011987-2874-437C-B18F-85E4D82DB192}" srcOrd="0" destOrd="0" parTransId="{BFC5A784-CE2C-455A-BD67-DE7294CFE896}" sibTransId="{BFD87BC0-49B5-41EB-81FD-0A8EDB77EB75}"/>
    <dgm:cxn modelId="{8E273B28-0761-4E8F-B72E-BB3162724C2F}" type="presParOf" srcId="{55D11D1B-A63D-4D6E-95A1-96ADDA6B7123}" destId="{45B81530-C12C-48C7-B424-3D0F9C41A4A1}" srcOrd="0" destOrd="0" presId="urn:microsoft.com/office/officeart/2018/2/layout/IconVerticalSolidList"/>
    <dgm:cxn modelId="{2B7F63F8-A88F-4A72-A356-5F4763BE5900}" type="presParOf" srcId="{45B81530-C12C-48C7-B424-3D0F9C41A4A1}" destId="{4447A458-E0C6-4A72-9E79-9670EE67BFE6}" srcOrd="0" destOrd="0" presId="urn:microsoft.com/office/officeart/2018/2/layout/IconVerticalSolidList"/>
    <dgm:cxn modelId="{559909B8-0303-491E-ADFA-2ABB44FB8593}" type="presParOf" srcId="{45B81530-C12C-48C7-B424-3D0F9C41A4A1}" destId="{1B65B6BB-2FA4-484C-8EF1-E75C643807E9}" srcOrd="1" destOrd="0" presId="urn:microsoft.com/office/officeart/2018/2/layout/IconVerticalSolidList"/>
    <dgm:cxn modelId="{5B688F17-F5A2-4148-8057-184B5FC47D7E}" type="presParOf" srcId="{45B81530-C12C-48C7-B424-3D0F9C41A4A1}" destId="{57C9F0F9-BF66-46D2-9659-C05DD6FDF24E}" srcOrd="2" destOrd="0" presId="urn:microsoft.com/office/officeart/2018/2/layout/IconVerticalSolidList"/>
    <dgm:cxn modelId="{70355712-D03A-4361-92B1-541ACA0539D4}" type="presParOf" srcId="{45B81530-C12C-48C7-B424-3D0F9C41A4A1}" destId="{3B06C6F6-9884-4AF8-B685-F33D043B7812}" srcOrd="3" destOrd="0" presId="urn:microsoft.com/office/officeart/2018/2/layout/IconVerticalSolidList"/>
    <dgm:cxn modelId="{7860B423-459D-414C-BABE-C0432F04A82D}" type="presParOf" srcId="{55D11D1B-A63D-4D6E-95A1-96ADDA6B7123}" destId="{12C70DC2-D0AA-4B16-A688-698DA6A9592A}" srcOrd="1" destOrd="0" presId="urn:microsoft.com/office/officeart/2018/2/layout/IconVerticalSolidList"/>
    <dgm:cxn modelId="{F0A59413-60B3-4269-BFCD-1D255BC87EF5}" type="presParOf" srcId="{55D11D1B-A63D-4D6E-95A1-96ADDA6B7123}" destId="{FC12702C-CFD8-4C33-BBE8-38293EBDB5C5}" srcOrd="2" destOrd="0" presId="urn:microsoft.com/office/officeart/2018/2/layout/IconVerticalSolidList"/>
    <dgm:cxn modelId="{80FAFD80-1889-4C9B-82E7-F57DD8FDF056}" type="presParOf" srcId="{FC12702C-CFD8-4C33-BBE8-38293EBDB5C5}" destId="{BBBC183A-85A5-4D10-ABB3-A18E4CA92DE6}" srcOrd="0" destOrd="0" presId="urn:microsoft.com/office/officeart/2018/2/layout/IconVerticalSolidList"/>
    <dgm:cxn modelId="{F8120FF5-FEF2-4BCC-94E8-8544A8370271}" type="presParOf" srcId="{FC12702C-CFD8-4C33-BBE8-38293EBDB5C5}" destId="{AF986E60-DDA6-4B50-AA3F-A1ABF9A2C27F}" srcOrd="1" destOrd="0" presId="urn:microsoft.com/office/officeart/2018/2/layout/IconVerticalSolidList"/>
    <dgm:cxn modelId="{BB345F55-F9A8-4894-B64A-3A83EA6F4E30}" type="presParOf" srcId="{FC12702C-CFD8-4C33-BBE8-38293EBDB5C5}" destId="{4E36AE7F-854C-4271-901E-35F156389C01}" srcOrd="2" destOrd="0" presId="urn:microsoft.com/office/officeart/2018/2/layout/IconVerticalSolidList"/>
    <dgm:cxn modelId="{5ECEB1DA-6E2E-4A43-A6EE-3766957FB739}" type="presParOf" srcId="{FC12702C-CFD8-4C33-BBE8-38293EBDB5C5}" destId="{DEA7F240-F80D-45DD-9E6D-4AB5219ABEB9}" srcOrd="3" destOrd="0" presId="urn:microsoft.com/office/officeart/2018/2/layout/IconVerticalSolidList"/>
    <dgm:cxn modelId="{3316A1E8-8546-4D1C-AAB5-A626D9F3A9BB}" type="presParOf" srcId="{55D11D1B-A63D-4D6E-95A1-96ADDA6B7123}" destId="{D045EC7E-F3CA-4988-AA2A-3341253EE491}" srcOrd="3" destOrd="0" presId="urn:microsoft.com/office/officeart/2018/2/layout/IconVerticalSolidList"/>
    <dgm:cxn modelId="{9D47CAF3-8EE8-4853-A5AD-69DC96C6315F}" type="presParOf" srcId="{55D11D1B-A63D-4D6E-95A1-96ADDA6B7123}" destId="{464724CD-B9AD-4740-9D3A-F510EF830B41}" srcOrd="4" destOrd="0" presId="urn:microsoft.com/office/officeart/2018/2/layout/IconVerticalSolidList"/>
    <dgm:cxn modelId="{7D60CAAE-C217-4F68-B678-CCBB99B167D0}" type="presParOf" srcId="{464724CD-B9AD-4740-9D3A-F510EF830B41}" destId="{64971257-31AC-4872-84EB-CD038760C11C}" srcOrd="0" destOrd="0" presId="urn:microsoft.com/office/officeart/2018/2/layout/IconVerticalSolidList"/>
    <dgm:cxn modelId="{B0F0224B-8C76-4FE9-99C2-7DA5A8F4A0D9}" type="presParOf" srcId="{464724CD-B9AD-4740-9D3A-F510EF830B41}" destId="{3D977F21-3429-48AB-8157-4F4B2842823F}" srcOrd="1" destOrd="0" presId="urn:microsoft.com/office/officeart/2018/2/layout/IconVerticalSolidList"/>
    <dgm:cxn modelId="{DF997151-761E-443E-8B3D-2B23498134ED}" type="presParOf" srcId="{464724CD-B9AD-4740-9D3A-F510EF830B41}" destId="{BEA9FCBF-F753-4DF0-9FCA-4EC6A357582E}" srcOrd="2" destOrd="0" presId="urn:microsoft.com/office/officeart/2018/2/layout/IconVerticalSolidList"/>
    <dgm:cxn modelId="{4A20736E-3351-4FC8-995F-8434C2BA1E6C}" type="presParOf" srcId="{464724CD-B9AD-4740-9D3A-F510EF830B41}" destId="{524B7AE3-05D0-41C7-8C43-3285C10F36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4B6E2-862D-4398-94B9-6D02F28EB0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F7AD1C-E581-4425-91AF-7BA106CFE4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Object-Oriented → classes, objects, inheritance, polymorphism</a:t>
          </a:r>
        </a:p>
      </dgm:t>
    </dgm:pt>
    <dgm:pt modelId="{FB72F390-53D5-4900-AD80-A917A01D368A}" type="parTrans" cxnId="{E4E4DD05-9D83-4AFE-830F-3070B6DDD631}">
      <dgm:prSet/>
      <dgm:spPr/>
      <dgm:t>
        <a:bodyPr/>
        <a:lstStyle/>
        <a:p>
          <a:endParaRPr lang="en-US"/>
        </a:p>
      </dgm:t>
    </dgm:pt>
    <dgm:pt modelId="{8670202C-5441-4F9C-916D-9F562C089E5C}" type="sibTrans" cxnId="{E4E4DD05-9D83-4AFE-830F-3070B6DDD631}">
      <dgm:prSet/>
      <dgm:spPr/>
      <dgm:t>
        <a:bodyPr/>
        <a:lstStyle/>
        <a:p>
          <a:endParaRPr lang="en-US"/>
        </a:p>
      </dgm:t>
    </dgm:pt>
    <dgm:pt modelId="{2968E2C4-0E2B-46B2-A59F-6EDC5FA562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Platform Independent → runs anywhere with JVM</a:t>
          </a:r>
        </a:p>
      </dgm:t>
    </dgm:pt>
    <dgm:pt modelId="{8268EF1B-6563-4D4E-A6DD-E97EE16C1673}" type="parTrans" cxnId="{029E43EA-8C4F-427C-BD29-588E1FE1CAE6}">
      <dgm:prSet/>
      <dgm:spPr/>
      <dgm:t>
        <a:bodyPr/>
        <a:lstStyle/>
        <a:p>
          <a:endParaRPr lang="en-US"/>
        </a:p>
      </dgm:t>
    </dgm:pt>
    <dgm:pt modelId="{661B5E63-D3FD-423D-918C-4D23D5B58AB8}" type="sibTrans" cxnId="{029E43EA-8C4F-427C-BD29-588E1FE1CAE6}">
      <dgm:prSet/>
      <dgm:spPr/>
      <dgm:t>
        <a:bodyPr/>
        <a:lstStyle/>
        <a:p>
          <a:endParaRPr lang="en-US"/>
        </a:p>
      </dgm:t>
    </dgm:pt>
    <dgm:pt modelId="{AAD71F05-10C7-4CE8-AF27-892EB76302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Secure and Robust → automatic memory management (Garbage Collection), exception handling</a:t>
          </a:r>
        </a:p>
      </dgm:t>
    </dgm:pt>
    <dgm:pt modelId="{9F245916-670C-47D8-8B7F-D13D3BE65C28}" type="parTrans" cxnId="{E620737F-87C2-46AC-A2FB-D21A2574175D}">
      <dgm:prSet/>
      <dgm:spPr/>
      <dgm:t>
        <a:bodyPr/>
        <a:lstStyle/>
        <a:p>
          <a:endParaRPr lang="en-US"/>
        </a:p>
      </dgm:t>
    </dgm:pt>
    <dgm:pt modelId="{9B98F565-349E-4A09-B66F-A03EB83DEA19}" type="sibTrans" cxnId="{E620737F-87C2-46AC-A2FB-D21A2574175D}">
      <dgm:prSet/>
      <dgm:spPr/>
      <dgm:t>
        <a:bodyPr/>
        <a:lstStyle/>
        <a:p>
          <a:endParaRPr lang="en-US"/>
        </a:p>
      </dgm:t>
    </dgm:pt>
    <dgm:pt modelId="{39C5D9F7-66BC-4E7F-A1CA-0C1183A98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Reliable → fewer crashes, strong error checking</a:t>
          </a:r>
        </a:p>
      </dgm:t>
    </dgm:pt>
    <dgm:pt modelId="{3670A87B-3B5D-4966-AFA1-6F0C71B8E4B1}" type="parTrans" cxnId="{BC673326-F351-4119-932E-6356A6B3B243}">
      <dgm:prSet/>
      <dgm:spPr/>
      <dgm:t>
        <a:bodyPr/>
        <a:lstStyle/>
        <a:p>
          <a:endParaRPr lang="en-US"/>
        </a:p>
      </dgm:t>
    </dgm:pt>
    <dgm:pt modelId="{3C5AE37F-0887-4FF4-8433-C74E971DF9AD}" type="sibTrans" cxnId="{BC673326-F351-4119-932E-6356A6B3B243}">
      <dgm:prSet/>
      <dgm:spPr/>
      <dgm:t>
        <a:bodyPr/>
        <a:lstStyle/>
        <a:p>
          <a:endParaRPr lang="en-US"/>
        </a:p>
      </dgm:t>
    </dgm:pt>
    <dgm:pt modelId="{9D59A445-C573-463E-A2E7-3CC43FC8C6A4}" type="pres">
      <dgm:prSet presAssocID="{2274B6E2-862D-4398-94B9-6D02F28EB0F0}" presName="root" presStyleCnt="0">
        <dgm:presLayoutVars>
          <dgm:dir/>
          <dgm:resizeHandles val="exact"/>
        </dgm:presLayoutVars>
      </dgm:prSet>
      <dgm:spPr/>
    </dgm:pt>
    <dgm:pt modelId="{ABA5AC5E-3BEA-4747-A6BF-7204765457FC}" type="pres">
      <dgm:prSet presAssocID="{A4F7AD1C-E581-4425-91AF-7BA106CFE4EF}" presName="compNode" presStyleCnt="0"/>
      <dgm:spPr/>
    </dgm:pt>
    <dgm:pt modelId="{F26AC641-AFE1-401C-B8C2-1D201B72BCE4}" type="pres">
      <dgm:prSet presAssocID="{A4F7AD1C-E581-4425-91AF-7BA106CFE4EF}" presName="bgRect" presStyleLbl="bgShp" presStyleIdx="0" presStyleCnt="4"/>
      <dgm:spPr/>
    </dgm:pt>
    <dgm:pt modelId="{B45AECFE-EF5C-4F46-9FDF-3D46763ADC3D}" type="pres">
      <dgm:prSet presAssocID="{A4F7AD1C-E581-4425-91AF-7BA106CFE4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0FA11AE-6FC5-4D53-BE8E-468FE02875AB}" type="pres">
      <dgm:prSet presAssocID="{A4F7AD1C-E581-4425-91AF-7BA106CFE4EF}" presName="spaceRect" presStyleCnt="0"/>
      <dgm:spPr/>
    </dgm:pt>
    <dgm:pt modelId="{3D60C422-F4DA-4F33-93D8-93EACE3ECDB8}" type="pres">
      <dgm:prSet presAssocID="{A4F7AD1C-E581-4425-91AF-7BA106CFE4EF}" presName="parTx" presStyleLbl="revTx" presStyleIdx="0" presStyleCnt="4">
        <dgm:presLayoutVars>
          <dgm:chMax val="0"/>
          <dgm:chPref val="0"/>
        </dgm:presLayoutVars>
      </dgm:prSet>
      <dgm:spPr/>
    </dgm:pt>
    <dgm:pt modelId="{F7E89BE4-F43B-4305-BA69-0726459B1EF4}" type="pres">
      <dgm:prSet presAssocID="{8670202C-5441-4F9C-916D-9F562C089E5C}" presName="sibTrans" presStyleCnt="0"/>
      <dgm:spPr/>
    </dgm:pt>
    <dgm:pt modelId="{C2BCC633-B6BF-4363-890C-FE07977C145E}" type="pres">
      <dgm:prSet presAssocID="{2968E2C4-0E2B-46B2-A59F-6EDC5FA5629D}" presName="compNode" presStyleCnt="0"/>
      <dgm:spPr/>
    </dgm:pt>
    <dgm:pt modelId="{D8D6F3EB-829F-4198-A43D-511D01FEB8E0}" type="pres">
      <dgm:prSet presAssocID="{2968E2C4-0E2B-46B2-A59F-6EDC5FA5629D}" presName="bgRect" presStyleLbl="bgShp" presStyleIdx="1" presStyleCnt="4"/>
      <dgm:spPr/>
    </dgm:pt>
    <dgm:pt modelId="{824DD3B4-D27D-47D6-B8AC-64AE29DA3165}" type="pres">
      <dgm:prSet presAssocID="{2968E2C4-0E2B-46B2-A59F-6EDC5FA562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2DFD0F4-AE33-4E1B-B2E7-B0535532736D}" type="pres">
      <dgm:prSet presAssocID="{2968E2C4-0E2B-46B2-A59F-6EDC5FA5629D}" presName="spaceRect" presStyleCnt="0"/>
      <dgm:spPr/>
    </dgm:pt>
    <dgm:pt modelId="{62491B97-EB08-4E44-858E-AB691561D183}" type="pres">
      <dgm:prSet presAssocID="{2968E2C4-0E2B-46B2-A59F-6EDC5FA5629D}" presName="parTx" presStyleLbl="revTx" presStyleIdx="1" presStyleCnt="4">
        <dgm:presLayoutVars>
          <dgm:chMax val="0"/>
          <dgm:chPref val="0"/>
        </dgm:presLayoutVars>
      </dgm:prSet>
      <dgm:spPr/>
    </dgm:pt>
    <dgm:pt modelId="{8F880502-6F78-45E2-AF39-C1276B2239E0}" type="pres">
      <dgm:prSet presAssocID="{661B5E63-D3FD-423D-918C-4D23D5B58AB8}" presName="sibTrans" presStyleCnt="0"/>
      <dgm:spPr/>
    </dgm:pt>
    <dgm:pt modelId="{B2A93F2F-7A11-44D3-8637-7118306BFB67}" type="pres">
      <dgm:prSet presAssocID="{AAD71F05-10C7-4CE8-AF27-892EB7630248}" presName="compNode" presStyleCnt="0"/>
      <dgm:spPr/>
    </dgm:pt>
    <dgm:pt modelId="{CAFED06B-9F4B-4151-ADE4-B269274D8A57}" type="pres">
      <dgm:prSet presAssocID="{AAD71F05-10C7-4CE8-AF27-892EB7630248}" presName="bgRect" presStyleLbl="bgShp" presStyleIdx="2" presStyleCnt="4"/>
      <dgm:spPr/>
    </dgm:pt>
    <dgm:pt modelId="{0FD3C638-A98E-4FB8-BE4B-B7861CD36C6C}" type="pres">
      <dgm:prSet presAssocID="{AAD71F05-10C7-4CE8-AF27-892EB76302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294FDC39-0EB3-41A9-8287-63CFF3F53804}" type="pres">
      <dgm:prSet presAssocID="{AAD71F05-10C7-4CE8-AF27-892EB7630248}" presName="spaceRect" presStyleCnt="0"/>
      <dgm:spPr/>
    </dgm:pt>
    <dgm:pt modelId="{5F28E89A-10B9-44FE-A14C-4C6D48A0CCB6}" type="pres">
      <dgm:prSet presAssocID="{AAD71F05-10C7-4CE8-AF27-892EB7630248}" presName="parTx" presStyleLbl="revTx" presStyleIdx="2" presStyleCnt="4">
        <dgm:presLayoutVars>
          <dgm:chMax val="0"/>
          <dgm:chPref val="0"/>
        </dgm:presLayoutVars>
      </dgm:prSet>
      <dgm:spPr/>
    </dgm:pt>
    <dgm:pt modelId="{B8964A53-5A4C-4C01-9AFE-3EFB933440D4}" type="pres">
      <dgm:prSet presAssocID="{9B98F565-349E-4A09-B66F-A03EB83DEA19}" presName="sibTrans" presStyleCnt="0"/>
      <dgm:spPr/>
    </dgm:pt>
    <dgm:pt modelId="{5D036B06-823E-4BE3-B867-E968B074450D}" type="pres">
      <dgm:prSet presAssocID="{39C5D9F7-66BC-4E7F-A1CA-0C1183A98009}" presName="compNode" presStyleCnt="0"/>
      <dgm:spPr/>
    </dgm:pt>
    <dgm:pt modelId="{AAE8BEFA-67AF-4F46-AC40-AA143B7B5635}" type="pres">
      <dgm:prSet presAssocID="{39C5D9F7-66BC-4E7F-A1CA-0C1183A98009}" presName="bgRect" presStyleLbl="bgShp" presStyleIdx="3" presStyleCnt="4"/>
      <dgm:spPr/>
    </dgm:pt>
    <dgm:pt modelId="{E6038EA9-7506-4A8F-9532-C2053F8649DA}" type="pres">
      <dgm:prSet presAssocID="{39C5D9F7-66BC-4E7F-A1CA-0C1183A980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0AD67A9-52B2-49D8-9A67-F195889A370E}" type="pres">
      <dgm:prSet presAssocID="{39C5D9F7-66BC-4E7F-A1CA-0C1183A98009}" presName="spaceRect" presStyleCnt="0"/>
      <dgm:spPr/>
    </dgm:pt>
    <dgm:pt modelId="{F500D1E1-3716-4B3C-91D6-DAA490CC95C5}" type="pres">
      <dgm:prSet presAssocID="{39C5D9F7-66BC-4E7F-A1CA-0C1183A9800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4E4DD05-9D83-4AFE-830F-3070B6DDD631}" srcId="{2274B6E2-862D-4398-94B9-6D02F28EB0F0}" destId="{A4F7AD1C-E581-4425-91AF-7BA106CFE4EF}" srcOrd="0" destOrd="0" parTransId="{FB72F390-53D5-4900-AD80-A917A01D368A}" sibTransId="{8670202C-5441-4F9C-916D-9F562C089E5C}"/>
    <dgm:cxn modelId="{BC673326-F351-4119-932E-6356A6B3B243}" srcId="{2274B6E2-862D-4398-94B9-6D02F28EB0F0}" destId="{39C5D9F7-66BC-4E7F-A1CA-0C1183A98009}" srcOrd="3" destOrd="0" parTransId="{3670A87B-3B5D-4966-AFA1-6F0C71B8E4B1}" sibTransId="{3C5AE37F-0887-4FF4-8433-C74E971DF9AD}"/>
    <dgm:cxn modelId="{F1DB5B6E-9B48-41F0-9F78-FF452D24FEB0}" type="presOf" srcId="{39C5D9F7-66BC-4E7F-A1CA-0C1183A98009}" destId="{F500D1E1-3716-4B3C-91D6-DAA490CC95C5}" srcOrd="0" destOrd="0" presId="urn:microsoft.com/office/officeart/2018/2/layout/IconVerticalSolidList"/>
    <dgm:cxn modelId="{5FD5C84F-F71B-49C0-B0BB-59EF91CE4712}" type="presOf" srcId="{A4F7AD1C-E581-4425-91AF-7BA106CFE4EF}" destId="{3D60C422-F4DA-4F33-93D8-93EACE3ECDB8}" srcOrd="0" destOrd="0" presId="urn:microsoft.com/office/officeart/2018/2/layout/IconVerticalSolidList"/>
    <dgm:cxn modelId="{E620737F-87C2-46AC-A2FB-D21A2574175D}" srcId="{2274B6E2-862D-4398-94B9-6D02F28EB0F0}" destId="{AAD71F05-10C7-4CE8-AF27-892EB7630248}" srcOrd="2" destOrd="0" parTransId="{9F245916-670C-47D8-8B7F-D13D3BE65C28}" sibTransId="{9B98F565-349E-4A09-B66F-A03EB83DEA19}"/>
    <dgm:cxn modelId="{353E5DD9-42EB-402F-A5B2-2950F07EC7D7}" type="presOf" srcId="{2968E2C4-0E2B-46B2-A59F-6EDC5FA5629D}" destId="{62491B97-EB08-4E44-858E-AB691561D183}" srcOrd="0" destOrd="0" presId="urn:microsoft.com/office/officeart/2018/2/layout/IconVerticalSolidList"/>
    <dgm:cxn modelId="{029E43EA-8C4F-427C-BD29-588E1FE1CAE6}" srcId="{2274B6E2-862D-4398-94B9-6D02F28EB0F0}" destId="{2968E2C4-0E2B-46B2-A59F-6EDC5FA5629D}" srcOrd="1" destOrd="0" parTransId="{8268EF1B-6563-4D4E-A6DD-E97EE16C1673}" sibTransId="{661B5E63-D3FD-423D-918C-4D23D5B58AB8}"/>
    <dgm:cxn modelId="{098943FA-B4C8-4E5F-9C64-A87A02D93047}" type="presOf" srcId="{AAD71F05-10C7-4CE8-AF27-892EB7630248}" destId="{5F28E89A-10B9-44FE-A14C-4C6D48A0CCB6}" srcOrd="0" destOrd="0" presId="urn:microsoft.com/office/officeart/2018/2/layout/IconVerticalSolidList"/>
    <dgm:cxn modelId="{DF66BCFD-E923-482F-83CC-7562AE5B3348}" type="presOf" srcId="{2274B6E2-862D-4398-94B9-6D02F28EB0F0}" destId="{9D59A445-C573-463E-A2E7-3CC43FC8C6A4}" srcOrd="0" destOrd="0" presId="urn:microsoft.com/office/officeart/2018/2/layout/IconVerticalSolidList"/>
    <dgm:cxn modelId="{6F7BA8FE-8CB1-4F14-9027-A0673537ADA1}" type="presParOf" srcId="{9D59A445-C573-463E-A2E7-3CC43FC8C6A4}" destId="{ABA5AC5E-3BEA-4747-A6BF-7204765457FC}" srcOrd="0" destOrd="0" presId="urn:microsoft.com/office/officeart/2018/2/layout/IconVerticalSolidList"/>
    <dgm:cxn modelId="{6B4F0056-56EC-4C2F-BF04-E3A028471A9D}" type="presParOf" srcId="{ABA5AC5E-3BEA-4747-A6BF-7204765457FC}" destId="{F26AC641-AFE1-401C-B8C2-1D201B72BCE4}" srcOrd="0" destOrd="0" presId="urn:microsoft.com/office/officeart/2018/2/layout/IconVerticalSolidList"/>
    <dgm:cxn modelId="{812BA582-AED4-4754-9667-CF2D789EC795}" type="presParOf" srcId="{ABA5AC5E-3BEA-4747-A6BF-7204765457FC}" destId="{B45AECFE-EF5C-4F46-9FDF-3D46763ADC3D}" srcOrd="1" destOrd="0" presId="urn:microsoft.com/office/officeart/2018/2/layout/IconVerticalSolidList"/>
    <dgm:cxn modelId="{618DBDDA-A19A-409A-B85D-89A5E4B8B496}" type="presParOf" srcId="{ABA5AC5E-3BEA-4747-A6BF-7204765457FC}" destId="{10FA11AE-6FC5-4D53-BE8E-468FE02875AB}" srcOrd="2" destOrd="0" presId="urn:microsoft.com/office/officeart/2018/2/layout/IconVerticalSolidList"/>
    <dgm:cxn modelId="{64826271-F3C2-4C35-ADD8-B3516E1DD6A2}" type="presParOf" srcId="{ABA5AC5E-3BEA-4747-A6BF-7204765457FC}" destId="{3D60C422-F4DA-4F33-93D8-93EACE3ECDB8}" srcOrd="3" destOrd="0" presId="urn:microsoft.com/office/officeart/2018/2/layout/IconVerticalSolidList"/>
    <dgm:cxn modelId="{90E438DE-8944-4B51-8BC9-EDC691B24FBC}" type="presParOf" srcId="{9D59A445-C573-463E-A2E7-3CC43FC8C6A4}" destId="{F7E89BE4-F43B-4305-BA69-0726459B1EF4}" srcOrd="1" destOrd="0" presId="urn:microsoft.com/office/officeart/2018/2/layout/IconVerticalSolidList"/>
    <dgm:cxn modelId="{F6D571D8-AA31-413E-9DEF-16D79958DCFA}" type="presParOf" srcId="{9D59A445-C573-463E-A2E7-3CC43FC8C6A4}" destId="{C2BCC633-B6BF-4363-890C-FE07977C145E}" srcOrd="2" destOrd="0" presId="urn:microsoft.com/office/officeart/2018/2/layout/IconVerticalSolidList"/>
    <dgm:cxn modelId="{15BADF54-AF61-4D9F-9D14-84CB0C344E11}" type="presParOf" srcId="{C2BCC633-B6BF-4363-890C-FE07977C145E}" destId="{D8D6F3EB-829F-4198-A43D-511D01FEB8E0}" srcOrd="0" destOrd="0" presId="urn:microsoft.com/office/officeart/2018/2/layout/IconVerticalSolidList"/>
    <dgm:cxn modelId="{C968181F-1B23-48F7-BF58-65E8347D4641}" type="presParOf" srcId="{C2BCC633-B6BF-4363-890C-FE07977C145E}" destId="{824DD3B4-D27D-47D6-B8AC-64AE29DA3165}" srcOrd="1" destOrd="0" presId="urn:microsoft.com/office/officeart/2018/2/layout/IconVerticalSolidList"/>
    <dgm:cxn modelId="{0C4965EF-1583-451E-94AF-B6C3D806C12F}" type="presParOf" srcId="{C2BCC633-B6BF-4363-890C-FE07977C145E}" destId="{72DFD0F4-AE33-4E1B-B2E7-B0535532736D}" srcOrd="2" destOrd="0" presId="urn:microsoft.com/office/officeart/2018/2/layout/IconVerticalSolidList"/>
    <dgm:cxn modelId="{427D59CF-DCEA-4CD4-BB57-4CDE55F66A05}" type="presParOf" srcId="{C2BCC633-B6BF-4363-890C-FE07977C145E}" destId="{62491B97-EB08-4E44-858E-AB691561D183}" srcOrd="3" destOrd="0" presId="urn:microsoft.com/office/officeart/2018/2/layout/IconVerticalSolidList"/>
    <dgm:cxn modelId="{721E06A8-7DDB-483D-B21B-42B6E8BEC964}" type="presParOf" srcId="{9D59A445-C573-463E-A2E7-3CC43FC8C6A4}" destId="{8F880502-6F78-45E2-AF39-C1276B2239E0}" srcOrd="3" destOrd="0" presId="urn:microsoft.com/office/officeart/2018/2/layout/IconVerticalSolidList"/>
    <dgm:cxn modelId="{466BB5E4-7E37-4828-B501-27C1FE663256}" type="presParOf" srcId="{9D59A445-C573-463E-A2E7-3CC43FC8C6A4}" destId="{B2A93F2F-7A11-44D3-8637-7118306BFB67}" srcOrd="4" destOrd="0" presId="urn:microsoft.com/office/officeart/2018/2/layout/IconVerticalSolidList"/>
    <dgm:cxn modelId="{C1BAC881-AB72-494B-A534-7F5DEF22BB1B}" type="presParOf" srcId="{B2A93F2F-7A11-44D3-8637-7118306BFB67}" destId="{CAFED06B-9F4B-4151-ADE4-B269274D8A57}" srcOrd="0" destOrd="0" presId="urn:microsoft.com/office/officeart/2018/2/layout/IconVerticalSolidList"/>
    <dgm:cxn modelId="{5E6F9264-C059-48F4-82A2-17ABF19E972C}" type="presParOf" srcId="{B2A93F2F-7A11-44D3-8637-7118306BFB67}" destId="{0FD3C638-A98E-4FB8-BE4B-B7861CD36C6C}" srcOrd="1" destOrd="0" presId="urn:microsoft.com/office/officeart/2018/2/layout/IconVerticalSolidList"/>
    <dgm:cxn modelId="{1EF8D443-7FFB-45DA-97E6-5AECD2E12AEF}" type="presParOf" srcId="{B2A93F2F-7A11-44D3-8637-7118306BFB67}" destId="{294FDC39-0EB3-41A9-8287-63CFF3F53804}" srcOrd="2" destOrd="0" presId="urn:microsoft.com/office/officeart/2018/2/layout/IconVerticalSolidList"/>
    <dgm:cxn modelId="{5B4F7D37-51C4-433D-AD64-0587EB1A20AC}" type="presParOf" srcId="{B2A93F2F-7A11-44D3-8637-7118306BFB67}" destId="{5F28E89A-10B9-44FE-A14C-4C6D48A0CCB6}" srcOrd="3" destOrd="0" presId="urn:microsoft.com/office/officeart/2018/2/layout/IconVerticalSolidList"/>
    <dgm:cxn modelId="{85E306F7-0738-4420-9925-625531DF6E8D}" type="presParOf" srcId="{9D59A445-C573-463E-A2E7-3CC43FC8C6A4}" destId="{B8964A53-5A4C-4C01-9AFE-3EFB933440D4}" srcOrd="5" destOrd="0" presId="urn:microsoft.com/office/officeart/2018/2/layout/IconVerticalSolidList"/>
    <dgm:cxn modelId="{24B1E6BF-3943-4945-9ABE-6F1593239ECE}" type="presParOf" srcId="{9D59A445-C573-463E-A2E7-3CC43FC8C6A4}" destId="{5D036B06-823E-4BE3-B867-E968B074450D}" srcOrd="6" destOrd="0" presId="urn:microsoft.com/office/officeart/2018/2/layout/IconVerticalSolidList"/>
    <dgm:cxn modelId="{A8F3B17C-F727-4281-AF5D-B66F79435546}" type="presParOf" srcId="{5D036B06-823E-4BE3-B867-E968B074450D}" destId="{AAE8BEFA-67AF-4F46-AC40-AA143B7B5635}" srcOrd="0" destOrd="0" presId="urn:microsoft.com/office/officeart/2018/2/layout/IconVerticalSolidList"/>
    <dgm:cxn modelId="{8EF7F8E9-136D-4F28-9103-7B3A2E3E8784}" type="presParOf" srcId="{5D036B06-823E-4BE3-B867-E968B074450D}" destId="{E6038EA9-7506-4A8F-9532-C2053F8649DA}" srcOrd="1" destOrd="0" presId="urn:microsoft.com/office/officeart/2018/2/layout/IconVerticalSolidList"/>
    <dgm:cxn modelId="{0D4F0F85-3E9C-4D74-939F-F9EA2C6A699E}" type="presParOf" srcId="{5D036B06-823E-4BE3-B867-E968B074450D}" destId="{10AD67A9-52B2-49D8-9A67-F195889A370E}" srcOrd="2" destOrd="0" presId="urn:microsoft.com/office/officeart/2018/2/layout/IconVerticalSolidList"/>
    <dgm:cxn modelId="{E07EEC31-B922-4558-9BB6-3FC57F39B071}" type="presParOf" srcId="{5D036B06-823E-4BE3-B867-E968B074450D}" destId="{F500D1E1-3716-4B3C-91D6-DAA490CC95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293D08-0415-4906-8676-CB161852B8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E478BA-21F7-4D77-AC89-3DC93E4EE0EA}">
      <dgm:prSet/>
      <dgm:spPr/>
      <dgm:t>
        <a:bodyPr/>
        <a:lstStyle/>
        <a:p>
          <a:r>
            <a:rPr lang="en-US"/>
            <a:t>Core concepts in Java OOP:</a:t>
          </a:r>
        </a:p>
      </dgm:t>
    </dgm:pt>
    <dgm:pt modelId="{F76B5F0E-AA2B-44D5-AF69-BE6D60045B25}" type="parTrans" cxnId="{389E4F0E-9BAC-45A6-BDA0-8EDEF8A74A57}">
      <dgm:prSet/>
      <dgm:spPr/>
      <dgm:t>
        <a:bodyPr/>
        <a:lstStyle/>
        <a:p>
          <a:endParaRPr lang="en-US"/>
        </a:p>
      </dgm:t>
    </dgm:pt>
    <dgm:pt modelId="{C0FA4A90-77FC-4153-8A24-BBDFB6FF9D4F}" type="sibTrans" cxnId="{389E4F0E-9BAC-45A6-BDA0-8EDEF8A74A57}">
      <dgm:prSet/>
      <dgm:spPr/>
      <dgm:t>
        <a:bodyPr/>
        <a:lstStyle/>
        <a:p>
          <a:endParaRPr lang="en-US"/>
        </a:p>
      </dgm:t>
    </dgm:pt>
    <dgm:pt modelId="{4F3BECCD-504A-4BCA-880A-E1CF7FE5FF15}">
      <dgm:prSet/>
      <dgm:spPr/>
      <dgm:t>
        <a:bodyPr/>
        <a:lstStyle/>
        <a:p>
          <a:r>
            <a:rPr lang="en-US"/>
            <a:t>Classes &amp; Objects</a:t>
          </a:r>
        </a:p>
      </dgm:t>
    </dgm:pt>
    <dgm:pt modelId="{30909C54-7E63-4EDE-9D7E-C3BD1ADBCAC1}" type="parTrans" cxnId="{AA4A35DD-AAEB-4692-8E40-A9030B7C4AF8}">
      <dgm:prSet/>
      <dgm:spPr/>
      <dgm:t>
        <a:bodyPr/>
        <a:lstStyle/>
        <a:p>
          <a:endParaRPr lang="en-US"/>
        </a:p>
      </dgm:t>
    </dgm:pt>
    <dgm:pt modelId="{E1425601-D149-4F0A-ADCA-927547A28A52}" type="sibTrans" cxnId="{AA4A35DD-AAEB-4692-8E40-A9030B7C4AF8}">
      <dgm:prSet/>
      <dgm:spPr/>
      <dgm:t>
        <a:bodyPr/>
        <a:lstStyle/>
        <a:p>
          <a:endParaRPr lang="en-US"/>
        </a:p>
      </dgm:t>
    </dgm:pt>
    <dgm:pt modelId="{2D06350D-84D3-4F68-8259-99A82195692A}">
      <dgm:prSet/>
      <dgm:spPr/>
      <dgm:t>
        <a:bodyPr/>
        <a:lstStyle/>
        <a:p>
          <a:r>
            <a:rPr lang="en-US"/>
            <a:t>Encapsulation</a:t>
          </a:r>
        </a:p>
      </dgm:t>
    </dgm:pt>
    <dgm:pt modelId="{E8B2C45D-883A-4731-B7ED-F4E98F9448BC}" type="parTrans" cxnId="{4C82849B-D482-462E-B3E0-7F7673F39C46}">
      <dgm:prSet/>
      <dgm:spPr/>
      <dgm:t>
        <a:bodyPr/>
        <a:lstStyle/>
        <a:p>
          <a:endParaRPr lang="en-US"/>
        </a:p>
      </dgm:t>
    </dgm:pt>
    <dgm:pt modelId="{1A89EC88-39A8-48EB-9E34-8067F75FA8BD}" type="sibTrans" cxnId="{4C82849B-D482-462E-B3E0-7F7673F39C46}">
      <dgm:prSet/>
      <dgm:spPr/>
      <dgm:t>
        <a:bodyPr/>
        <a:lstStyle/>
        <a:p>
          <a:endParaRPr lang="en-US"/>
        </a:p>
      </dgm:t>
    </dgm:pt>
    <dgm:pt modelId="{D649469D-A63C-4D1F-BCAD-2F76AE45F9B7}">
      <dgm:prSet/>
      <dgm:spPr/>
      <dgm:t>
        <a:bodyPr/>
        <a:lstStyle/>
        <a:p>
          <a:r>
            <a:rPr lang="en-US"/>
            <a:t>Inheritance</a:t>
          </a:r>
        </a:p>
      </dgm:t>
    </dgm:pt>
    <dgm:pt modelId="{D4C51A4B-E720-4972-BDE2-7C2BCBB48AE8}" type="parTrans" cxnId="{FECF16E3-37B3-4D63-A17F-ABAA9F39DB80}">
      <dgm:prSet/>
      <dgm:spPr/>
      <dgm:t>
        <a:bodyPr/>
        <a:lstStyle/>
        <a:p>
          <a:endParaRPr lang="en-US"/>
        </a:p>
      </dgm:t>
    </dgm:pt>
    <dgm:pt modelId="{DFF32869-A71E-4C96-AA1D-F37660468469}" type="sibTrans" cxnId="{FECF16E3-37B3-4D63-A17F-ABAA9F39DB80}">
      <dgm:prSet/>
      <dgm:spPr/>
      <dgm:t>
        <a:bodyPr/>
        <a:lstStyle/>
        <a:p>
          <a:endParaRPr lang="en-US"/>
        </a:p>
      </dgm:t>
    </dgm:pt>
    <dgm:pt modelId="{F04A5DEF-E9B5-4BCF-A37E-3936036E4453}">
      <dgm:prSet/>
      <dgm:spPr/>
      <dgm:t>
        <a:bodyPr/>
        <a:lstStyle/>
        <a:p>
          <a:r>
            <a:rPr lang="en-US"/>
            <a:t>Polymorphism</a:t>
          </a:r>
        </a:p>
      </dgm:t>
    </dgm:pt>
    <dgm:pt modelId="{C8E449AC-5EFC-48D5-951D-E779C4F76CE1}" type="parTrans" cxnId="{79DB7CAD-84F9-4C3D-BC34-85B5EA6B9969}">
      <dgm:prSet/>
      <dgm:spPr/>
      <dgm:t>
        <a:bodyPr/>
        <a:lstStyle/>
        <a:p>
          <a:endParaRPr lang="en-US"/>
        </a:p>
      </dgm:t>
    </dgm:pt>
    <dgm:pt modelId="{4AE1507E-41DF-4561-8750-E56AB7C703F3}" type="sibTrans" cxnId="{79DB7CAD-84F9-4C3D-BC34-85B5EA6B9969}">
      <dgm:prSet/>
      <dgm:spPr/>
      <dgm:t>
        <a:bodyPr/>
        <a:lstStyle/>
        <a:p>
          <a:endParaRPr lang="en-US"/>
        </a:p>
      </dgm:t>
    </dgm:pt>
    <dgm:pt modelId="{6B50D4F6-3C70-4195-870B-9029FC3F94CB}">
      <dgm:prSet/>
      <dgm:spPr/>
      <dgm:t>
        <a:bodyPr/>
        <a:lstStyle/>
        <a:p>
          <a:r>
            <a:rPr lang="en-US"/>
            <a:t>Abstraction</a:t>
          </a:r>
        </a:p>
      </dgm:t>
    </dgm:pt>
    <dgm:pt modelId="{8C5E8689-F214-4011-89C0-8903677A9E2B}" type="parTrans" cxnId="{B85B2DA2-6AD5-4504-8FAF-029FF141345C}">
      <dgm:prSet/>
      <dgm:spPr/>
      <dgm:t>
        <a:bodyPr/>
        <a:lstStyle/>
        <a:p>
          <a:endParaRPr lang="en-US"/>
        </a:p>
      </dgm:t>
    </dgm:pt>
    <dgm:pt modelId="{93291891-C53D-47A9-AEBA-5593A72E08DD}" type="sibTrans" cxnId="{B85B2DA2-6AD5-4504-8FAF-029FF141345C}">
      <dgm:prSet/>
      <dgm:spPr/>
      <dgm:t>
        <a:bodyPr/>
        <a:lstStyle/>
        <a:p>
          <a:endParaRPr lang="en-US"/>
        </a:p>
      </dgm:t>
    </dgm:pt>
    <dgm:pt modelId="{D3DA5959-5105-457E-96E7-B7C343D55A53}" type="pres">
      <dgm:prSet presAssocID="{80293D08-0415-4906-8676-CB161852B8E6}" presName="linear" presStyleCnt="0">
        <dgm:presLayoutVars>
          <dgm:animLvl val="lvl"/>
          <dgm:resizeHandles val="exact"/>
        </dgm:presLayoutVars>
      </dgm:prSet>
      <dgm:spPr/>
    </dgm:pt>
    <dgm:pt modelId="{F61040E0-8BCC-4298-8AB1-A67396EFA4A2}" type="pres">
      <dgm:prSet presAssocID="{73E478BA-21F7-4D77-AC89-3DC93E4EE0E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94DB16C-580D-49CA-BAF9-AE82370848BD}" type="pres">
      <dgm:prSet presAssocID="{73E478BA-21F7-4D77-AC89-3DC93E4EE0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F71504-1E07-4C56-81B1-E3C3B45C7013}" type="presOf" srcId="{80293D08-0415-4906-8676-CB161852B8E6}" destId="{D3DA5959-5105-457E-96E7-B7C343D55A53}" srcOrd="0" destOrd="0" presId="urn:microsoft.com/office/officeart/2005/8/layout/vList2"/>
    <dgm:cxn modelId="{D1D1600A-21C2-4568-93CF-B23F57EBEED6}" type="presOf" srcId="{4F3BECCD-504A-4BCA-880A-E1CF7FE5FF15}" destId="{294DB16C-580D-49CA-BAF9-AE82370848BD}" srcOrd="0" destOrd="0" presId="urn:microsoft.com/office/officeart/2005/8/layout/vList2"/>
    <dgm:cxn modelId="{389E4F0E-9BAC-45A6-BDA0-8EDEF8A74A57}" srcId="{80293D08-0415-4906-8676-CB161852B8E6}" destId="{73E478BA-21F7-4D77-AC89-3DC93E4EE0EA}" srcOrd="0" destOrd="0" parTransId="{F76B5F0E-AA2B-44D5-AF69-BE6D60045B25}" sibTransId="{C0FA4A90-77FC-4153-8A24-BBDFB6FF9D4F}"/>
    <dgm:cxn modelId="{5851442B-54DB-4B9B-93E2-493B4D61F8F6}" type="presOf" srcId="{D649469D-A63C-4D1F-BCAD-2F76AE45F9B7}" destId="{294DB16C-580D-49CA-BAF9-AE82370848BD}" srcOrd="0" destOrd="2" presId="urn:microsoft.com/office/officeart/2005/8/layout/vList2"/>
    <dgm:cxn modelId="{40AC0332-745A-4DD7-B9E3-0CC6E0F65B67}" type="presOf" srcId="{6B50D4F6-3C70-4195-870B-9029FC3F94CB}" destId="{294DB16C-580D-49CA-BAF9-AE82370848BD}" srcOrd="0" destOrd="4" presId="urn:microsoft.com/office/officeart/2005/8/layout/vList2"/>
    <dgm:cxn modelId="{F49BE24F-400C-464F-BB6F-083773131C2E}" type="presOf" srcId="{73E478BA-21F7-4D77-AC89-3DC93E4EE0EA}" destId="{F61040E0-8BCC-4298-8AB1-A67396EFA4A2}" srcOrd="0" destOrd="0" presId="urn:microsoft.com/office/officeart/2005/8/layout/vList2"/>
    <dgm:cxn modelId="{220AEB75-B6D2-4F76-8007-ACC7767D063F}" type="presOf" srcId="{2D06350D-84D3-4F68-8259-99A82195692A}" destId="{294DB16C-580D-49CA-BAF9-AE82370848BD}" srcOrd="0" destOrd="1" presId="urn:microsoft.com/office/officeart/2005/8/layout/vList2"/>
    <dgm:cxn modelId="{4C82849B-D482-462E-B3E0-7F7673F39C46}" srcId="{73E478BA-21F7-4D77-AC89-3DC93E4EE0EA}" destId="{2D06350D-84D3-4F68-8259-99A82195692A}" srcOrd="1" destOrd="0" parTransId="{E8B2C45D-883A-4731-B7ED-F4E98F9448BC}" sibTransId="{1A89EC88-39A8-48EB-9E34-8067F75FA8BD}"/>
    <dgm:cxn modelId="{B85B2DA2-6AD5-4504-8FAF-029FF141345C}" srcId="{73E478BA-21F7-4D77-AC89-3DC93E4EE0EA}" destId="{6B50D4F6-3C70-4195-870B-9029FC3F94CB}" srcOrd="4" destOrd="0" parTransId="{8C5E8689-F214-4011-89C0-8903677A9E2B}" sibTransId="{93291891-C53D-47A9-AEBA-5593A72E08DD}"/>
    <dgm:cxn modelId="{79DB7CAD-84F9-4C3D-BC34-85B5EA6B9969}" srcId="{73E478BA-21F7-4D77-AC89-3DC93E4EE0EA}" destId="{F04A5DEF-E9B5-4BCF-A37E-3936036E4453}" srcOrd="3" destOrd="0" parTransId="{C8E449AC-5EFC-48D5-951D-E779C4F76CE1}" sibTransId="{4AE1507E-41DF-4561-8750-E56AB7C703F3}"/>
    <dgm:cxn modelId="{AA4A35DD-AAEB-4692-8E40-A9030B7C4AF8}" srcId="{73E478BA-21F7-4D77-AC89-3DC93E4EE0EA}" destId="{4F3BECCD-504A-4BCA-880A-E1CF7FE5FF15}" srcOrd="0" destOrd="0" parTransId="{30909C54-7E63-4EDE-9D7E-C3BD1ADBCAC1}" sibTransId="{E1425601-D149-4F0A-ADCA-927547A28A52}"/>
    <dgm:cxn modelId="{FECF16E3-37B3-4D63-A17F-ABAA9F39DB80}" srcId="{73E478BA-21F7-4D77-AC89-3DC93E4EE0EA}" destId="{D649469D-A63C-4D1F-BCAD-2F76AE45F9B7}" srcOrd="2" destOrd="0" parTransId="{D4C51A4B-E720-4972-BDE2-7C2BCBB48AE8}" sibTransId="{DFF32869-A71E-4C96-AA1D-F37660468469}"/>
    <dgm:cxn modelId="{B72B39FE-C6AD-430B-BDDA-3F21CFE12F29}" type="presOf" srcId="{F04A5DEF-E9B5-4BCF-A37E-3936036E4453}" destId="{294DB16C-580D-49CA-BAF9-AE82370848BD}" srcOrd="0" destOrd="3" presId="urn:microsoft.com/office/officeart/2005/8/layout/vList2"/>
    <dgm:cxn modelId="{DA134847-C218-4875-89A2-289901B45A56}" type="presParOf" srcId="{D3DA5959-5105-457E-96E7-B7C343D55A53}" destId="{F61040E0-8BCC-4298-8AB1-A67396EFA4A2}" srcOrd="0" destOrd="0" presId="urn:microsoft.com/office/officeart/2005/8/layout/vList2"/>
    <dgm:cxn modelId="{9BED32B4-6AD8-4FFC-AD49-709387CE5B5A}" type="presParOf" srcId="{D3DA5959-5105-457E-96E7-B7C343D55A53}" destId="{294DB16C-580D-49CA-BAF9-AE82370848B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88891-1E9F-453E-A512-8C2ACD05B6F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0E2903-6461-4CDE-B343-33B8DCA8DC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Enterprise Applications (Banking, ERP systems)</a:t>
          </a:r>
        </a:p>
      </dgm:t>
    </dgm:pt>
    <dgm:pt modelId="{4ACB1478-4FF1-4507-A606-65E50B6D4F76}" type="parTrans" cxnId="{EFDB2260-9569-4FB6-9D9D-6E9A430D7F69}">
      <dgm:prSet/>
      <dgm:spPr/>
      <dgm:t>
        <a:bodyPr/>
        <a:lstStyle/>
        <a:p>
          <a:endParaRPr lang="en-US"/>
        </a:p>
      </dgm:t>
    </dgm:pt>
    <dgm:pt modelId="{C3DC3B20-22BA-4BF7-B78A-DC74046F0BDA}" type="sibTrans" cxnId="{EFDB2260-9569-4FB6-9D9D-6E9A430D7F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0F5A76-DC5D-48C7-B799-6BBAE06C4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Android Development (apps &amp; games)</a:t>
          </a:r>
        </a:p>
      </dgm:t>
    </dgm:pt>
    <dgm:pt modelId="{DEE66B43-491F-4F1B-BE56-871FC308C5DE}" type="parTrans" cxnId="{61803B19-7D51-44F6-A0A2-92DBB4AC52CC}">
      <dgm:prSet/>
      <dgm:spPr/>
      <dgm:t>
        <a:bodyPr/>
        <a:lstStyle/>
        <a:p>
          <a:endParaRPr lang="en-US"/>
        </a:p>
      </dgm:t>
    </dgm:pt>
    <dgm:pt modelId="{4C375552-35F5-492D-851D-76950C882959}" type="sibTrans" cxnId="{61803B19-7D51-44F6-A0A2-92DBB4AC52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FCC30E2-6D36-4C56-A13F-63C50FADB5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Applications (server-side, dynamic websites)</a:t>
          </a:r>
        </a:p>
      </dgm:t>
    </dgm:pt>
    <dgm:pt modelId="{CEA71789-88A8-4D54-B06A-776F95B90998}" type="parTrans" cxnId="{8070FDAC-1D40-4728-96F1-19BDC9AA2225}">
      <dgm:prSet/>
      <dgm:spPr/>
      <dgm:t>
        <a:bodyPr/>
        <a:lstStyle/>
        <a:p>
          <a:endParaRPr lang="en-US"/>
        </a:p>
      </dgm:t>
    </dgm:pt>
    <dgm:pt modelId="{C7C87FEC-7A89-4688-82A2-34529ABAB818}" type="sibTrans" cxnId="{8070FDAC-1D40-4728-96F1-19BDC9AA22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2733EE-F9AE-4419-B796-F4F49637CB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Data (Hadoop, Spark in Java)</a:t>
          </a:r>
        </a:p>
      </dgm:t>
    </dgm:pt>
    <dgm:pt modelId="{19EF04BD-C893-4199-946E-B1D6DDFC2919}" type="parTrans" cxnId="{8BF632DC-B335-44D2-83D6-638712793AB1}">
      <dgm:prSet/>
      <dgm:spPr/>
      <dgm:t>
        <a:bodyPr/>
        <a:lstStyle/>
        <a:p>
          <a:endParaRPr lang="en-US"/>
        </a:p>
      </dgm:t>
    </dgm:pt>
    <dgm:pt modelId="{D4F15822-9FB4-424C-A60C-DE08F8986FFE}" type="sibTrans" cxnId="{8BF632DC-B335-44D2-83D6-638712793A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E70B36-B30F-4ECF-AE6C-68715EB84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Computing (deploying apps in the cloud)</a:t>
          </a:r>
        </a:p>
      </dgm:t>
    </dgm:pt>
    <dgm:pt modelId="{1AEC60D0-E783-44E5-8C72-758777BBFFF1}" type="parTrans" cxnId="{DFD1A009-3479-402E-88AD-CBB66D4095C8}">
      <dgm:prSet/>
      <dgm:spPr/>
      <dgm:t>
        <a:bodyPr/>
        <a:lstStyle/>
        <a:p>
          <a:endParaRPr lang="en-US"/>
        </a:p>
      </dgm:t>
    </dgm:pt>
    <dgm:pt modelId="{EE196923-0243-4147-B4CA-67BE682D56B1}" type="sibTrans" cxnId="{DFD1A009-3479-402E-88AD-CBB66D4095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0A5C0DD-735C-46AF-BA1A-4B77739B90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IoT (smart devices, embedded systems)</a:t>
          </a:r>
        </a:p>
      </dgm:t>
    </dgm:pt>
    <dgm:pt modelId="{C678A993-3284-4A4A-BD9A-C9A3CF01FD4E}" type="parTrans" cxnId="{E6DE2ABC-8C29-4DDD-B733-C614A03F4072}">
      <dgm:prSet/>
      <dgm:spPr/>
      <dgm:t>
        <a:bodyPr/>
        <a:lstStyle/>
        <a:p>
          <a:endParaRPr lang="en-US"/>
        </a:p>
      </dgm:t>
    </dgm:pt>
    <dgm:pt modelId="{B6638CFD-C4BF-4838-B293-B77ADE953E02}" type="sibTrans" cxnId="{E6DE2ABC-8C29-4DDD-B733-C614A03F4072}">
      <dgm:prSet/>
      <dgm:spPr/>
      <dgm:t>
        <a:bodyPr/>
        <a:lstStyle/>
        <a:p>
          <a:endParaRPr lang="en-US"/>
        </a:p>
      </dgm:t>
    </dgm:pt>
    <dgm:pt modelId="{8BF3E760-D503-4119-B26A-084BFC540644}" type="pres">
      <dgm:prSet presAssocID="{ABE88891-1E9F-453E-A512-8C2ACD05B6F6}" presName="root" presStyleCnt="0">
        <dgm:presLayoutVars>
          <dgm:dir/>
          <dgm:resizeHandles val="exact"/>
        </dgm:presLayoutVars>
      </dgm:prSet>
      <dgm:spPr/>
    </dgm:pt>
    <dgm:pt modelId="{1706B00A-924E-4E63-B691-A47C804ACF3C}" type="pres">
      <dgm:prSet presAssocID="{ABE88891-1E9F-453E-A512-8C2ACD05B6F6}" presName="container" presStyleCnt="0">
        <dgm:presLayoutVars>
          <dgm:dir/>
          <dgm:resizeHandles val="exact"/>
        </dgm:presLayoutVars>
      </dgm:prSet>
      <dgm:spPr/>
    </dgm:pt>
    <dgm:pt modelId="{E8654445-17BC-4909-8D12-0CA6247FD9C2}" type="pres">
      <dgm:prSet presAssocID="{6E0E2903-6461-4CDE-B343-33B8DCA8DCF7}" presName="compNode" presStyleCnt="0"/>
      <dgm:spPr/>
    </dgm:pt>
    <dgm:pt modelId="{A96476D3-6F7D-48A7-83F8-4B83D31B8508}" type="pres">
      <dgm:prSet presAssocID="{6E0E2903-6461-4CDE-B343-33B8DCA8DCF7}" presName="iconBgRect" presStyleLbl="bgShp" presStyleIdx="0" presStyleCnt="6"/>
      <dgm:spPr/>
    </dgm:pt>
    <dgm:pt modelId="{C6DD160E-735A-4DEE-A4E1-05DB5F3E3AF0}" type="pres">
      <dgm:prSet presAssocID="{6E0E2903-6461-4CDE-B343-33B8DCA8DCF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00DD4B5-3F06-48E9-93E0-6C9C77CAAB62}" type="pres">
      <dgm:prSet presAssocID="{6E0E2903-6461-4CDE-B343-33B8DCA8DCF7}" presName="spaceRect" presStyleCnt="0"/>
      <dgm:spPr/>
    </dgm:pt>
    <dgm:pt modelId="{2733B2C9-74C2-4882-8BBF-7CD590D1B1D8}" type="pres">
      <dgm:prSet presAssocID="{6E0E2903-6461-4CDE-B343-33B8DCA8DCF7}" presName="textRect" presStyleLbl="revTx" presStyleIdx="0" presStyleCnt="6">
        <dgm:presLayoutVars>
          <dgm:chMax val="1"/>
          <dgm:chPref val="1"/>
        </dgm:presLayoutVars>
      </dgm:prSet>
      <dgm:spPr/>
    </dgm:pt>
    <dgm:pt modelId="{4EC5DC27-0266-49AF-8F1C-164EB0E57058}" type="pres">
      <dgm:prSet presAssocID="{C3DC3B20-22BA-4BF7-B78A-DC74046F0BDA}" presName="sibTrans" presStyleLbl="sibTrans2D1" presStyleIdx="0" presStyleCnt="0"/>
      <dgm:spPr/>
    </dgm:pt>
    <dgm:pt modelId="{4E3A194D-D078-4E3A-856D-D753EB2EFB4D}" type="pres">
      <dgm:prSet presAssocID="{AD0F5A76-DC5D-48C7-B799-6BBAE06C4CDE}" presName="compNode" presStyleCnt="0"/>
      <dgm:spPr/>
    </dgm:pt>
    <dgm:pt modelId="{52C4A7FE-98F1-406C-A86D-C273B4EB804E}" type="pres">
      <dgm:prSet presAssocID="{AD0F5A76-DC5D-48C7-B799-6BBAE06C4CDE}" presName="iconBgRect" presStyleLbl="bgShp" presStyleIdx="1" presStyleCnt="6"/>
      <dgm:spPr/>
    </dgm:pt>
    <dgm:pt modelId="{80DED522-494A-4D42-98EE-FE868EA993EF}" type="pres">
      <dgm:prSet presAssocID="{AD0F5A76-DC5D-48C7-B799-6BBAE06C4CD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86A1E51-6283-47AD-9B7C-5683118645A9}" type="pres">
      <dgm:prSet presAssocID="{AD0F5A76-DC5D-48C7-B799-6BBAE06C4CDE}" presName="spaceRect" presStyleCnt="0"/>
      <dgm:spPr/>
    </dgm:pt>
    <dgm:pt modelId="{A46251CC-52B9-43B6-B692-2364DC550C2D}" type="pres">
      <dgm:prSet presAssocID="{AD0F5A76-DC5D-48C7-B799-6BBAE06C4CDE}" presName="textRect" presStyleLbl="revTx" presStyleIdx="1" presStyleCnt="6">
        <dgm:presLayoutVars>
          <dgm:chMax val="1"/>
          <dgm:chPref val="1"/>
        </dgm:presLayoutVars>
      </dgm:prSet>
      <dgm:spPr/>
    </dgm:pt>
    <dgm:pt modelId="{083904DC-C3F6-4B96-8BC8-2AB05F2EDBDA}" type="pres">
      <dgm:prSet presAssocID="{4C375552-35F5-492D-851D-76950C882959}" presName="sibTrans" presStyleLbl="sibTrans2D1" presStyleIdx="0" presStyleCnt="0"/>
      <dgm:spPr/>
    </dgm:pt>
    <dgm:pt modelId="{8E40B7D0-8F0C-43FC-87A7-032997F680C5}" type="pres">
      <dgm:prSet presAssocID="{1FCC30E2-6D36-4C56-A13F-63C50FADB5F8}" presName="compNode" presStyleCnt="0"/>
      <dgm:spPr/>
    </dgm:pt>
    <dgm:pt modelId="{2CD8BCEC-675F-469F-929D-65EC37642BBB}" type="pres">
      <dgm:prSet presAssocID="{1FCC30E2-6D36-4C56-A13F-63C50FADB5F8}" presName="iconBgRect" presStyleLbl="bgShp" presStyleIdx="2" presStyleCnt="6"/>
      <dgm:spPr/>
    </dgm:pt>
    <dgm:pt modelId="{6ED46B29-E769-447C-8D4B-2A283E864489}" type="pres">
      <dgm:prSet presAssocID="{1FCC30E2-6D36-4C56-A13F-63C50FADB5F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BC1DD55-5198-432D-9032-2C3C1EBCE838}" type="pres">
      <dgm:prSet presAssocID="{1FCC30E2-6D36-4C56-A13F-63C50FADB5F8}" presName="spaceRect" presStyleCnt="0"/>
      <dgm:spPr/>
    </dgm:pt>
    <dgm:pt modelId="{45502B34-9EBE-489C-B69D-CEC4C86BBA67}" type="pres">
      <dgm:prSet presAssocID="{1FCC30E2-6D36-4C56-A13F-63C50FADB5F8}" presName="textRect" presStyleLbl="revTx" presStyleIdx="2" presStyleCnt="6">
        <dgm:presLayoutVars>
          <dgm:chMax val="1"/>
          <dgm:chPref val="1"/>
        </dgm:presLayoutVars>
      </dgm:prSet>
      <dgm:spPr/>
    </dgm:pt>
    <dgm:pt modelId="{9F320D63-CB44-4C25-99F5-B4F560D505E8}" type="pres">
      <dgm:prSet presAssocID="{C7C87FEC-7A89-4688-82A2-34529ABAB818}" presName="sibTrans" presStyleLbl="sibTrans2D1" presStyleIdx="0" presStyleCnt="0"/>
      <dgm:spPr/>
    </dgm:pt>
    <dgm:pt modelId="{2FC2578D-E45A-4C95-B062-D1408EDB0CE5}" type="pres">
      <dgm:prSet presAssocID="{E82733EE-F9AE-4419-B796-F4F49637CB5E}" presName="compNode" presStyleCnt="0"/>
      <dgm:spPr/>
    </dgm:pt>
    <dgm:pt modelId="{EC780F80-8333-44F8-990C-91613D12E4B1}" type="pres">
      <dgm:prSet presAssocID="{E82733EE-F9AE-4419-B796-F4F49637CB5E}" presName="iconBgRect" presStyleLbl="bgShp" presStyleIdx="3" presStyleCnt="6"/>
      <dgm:spPr/>
    </dgm:pt>
    <dgm:pt modelId="{592E8C01-F0EF-4A97-AC65-D8ADB6737F96}" type="pres">
      <dgm:prSet presAssocID="{E82733EE-F9AE-4419-B796-F4F49637CB5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F214D8D-B297-41EE-BCF7-C8DD206EE2EB}" type="pres">
      <dgm:prSet presAssocID="{E82733EE-F9AE-4419-B796-F4F49637CB5E}" presName="spaceRect" presStyleCnt="0"/>
      <dgm:spPr/>
    </dgm:pt>
    <dgm:pt modelId="{DEBF512B-43EA-4EB1-8158-EDCD08374BC3}" type="pres">
      <dgm:prSet presAssocID="{E82733EE-F9AE-4419-B796-F4F49637CB5E}" presName="textRect" presStyleLbl="revTx" presStyleIdx="3" presStyleCnt="6">
        <dgm:presLayoutVars>
          <dgm:chMax val="1"/>
          <dgm:chPref val="1"/>
        </dgm:presLayoutVars>
      </dgm:prSet>
      <dgm:spPr/>
    </dgm:pt>
    <dgm:pt modelId="{022DC25E-3651-42E2-A575-524B7B8C1A7C}" type="pres">
      <dgm:prSet presAssocID="{D4F15822-9FB4-424C-A60C-DE08F8986FFE}" presName="sibTrans" presStyleLbl="sibTrans2D1" presStyleIdx="0" presStyleCnt="0"/>
      <dgm:spPr/>
    </dgm:pt>
    <dgm:pt modelId="{8A2AAD6A-D37C-44C1-84EB-648D2B931EC5}" type="pres">
      <dgm:prSet presAssocID="{7FE70B36-B30F-4ECF-AE6C-68715EB84B64}" presName="compNode" presStyleCnt="0"/>
      <dgm:spPr/>
    </dgm:pt>
    <dgm:pt modelId="{655DF6B7-F344-4595-94E6-71B2469EDDD8}" type="pres">
      <dgm:prSet presAssocID="{7FE70B36-B30F-4ECF-AE6C-68715EB84B64}" presName="iconBgRect" presStyleLbl="bgShp" presStyleIdx="4" presStyleCnt="6"/>
      <dgm:spPr/>
    </dgm:pt>
    <dgm:pt modelId="{4C308092-B3CF-44FD-BE8D-E55E9E3DF075}" type="pres">
      <dgm:prSet presAssocID="{7FE70B36-B30F-4ECF-AE6C-68715EB84B6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CC595D-F367-4693-A277-589EDC3D2A5D}" type="pres">
      <dgm:prSet presAssocID="{7FE70B36-B30F-4ECF-AE6C-68715EB84B64}" presName="spaceRect" presStyleCnt="0"/>
      <dgm:spPr/>
    </dgm:pt>
    <dgm:pt modelId="{AF29883E-3A22-4E51-BC1F-62D87D6177C1}" type="pres">
      <dgm:prSet presAssocID="{7FE70B36-B30F-4ECF-AE6C-68715EB84B64}" presName="textRect" presStyleLbl="revTx" presStyleIdx="4" presStyleCnt="6">
        <dgm:presLayoutVars>
          <dgm:chMax val="1"/>
          <dgm:chPref val="1"/>
        </dgm:presLayoutVars>
      </dgm:prSet>
      <dgm:spPr/>
    </dgm:pt>
    <dgm:pt modelId="{391C051D-08B3-4AE1-B778-965CF920E3FF}" type="pres">
      <dgm:prSet presAssocID="{EE196923-0243-4147-B4CA-67BE682D56B1}" presName="sibTrans" presStyleLbl="sibTrans2D1" presStyleIdx="0" presStyleCnt="0"/>
      <dgm:spPr/>
    </dgm:pt>
    <dgm:pt modelId="{DD804A2E-8790-4215-83E4-EF5443FE6B0A}" type="pres">
      <dgm:prSet presAssocID="{E0A5C0DD-735C-46AF-BA1A-4B77739B90F3}" presName="compNode" presStyleCnt="0"/>
      <dgm:spPr/>
    </dgm:pt>
    <dgm:pt modelId="{37A85BD6-BD86-4454-93B4-9BEBF42620CD}" type="pres">
      <dgm:prSet presAssocID="{E0A5C0DD-735C-46AF-BA1A-4B77739B90F3}" presName="iconBgRect" presStyleLbl="bgShp" presStyleIdx="5" presStyleCnt="6"/>
      <dgm:spPr/>
    </dgm:pt>
    <dgm:pt modelId="{D7AA68F1-140A-4374-96E2-8C6E11296591}" type="pres">
      <dgm:prSet presAssocID="{E0A5C0DD-735C-46AF-BA1A-4B77739B90F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D47C3021-2C87-4D0A-B02B-5EA7633B3BCB}" type="pres">
      <dgm:prSet presAssocID="{E0A5C0DD-735C-46AF-BA1A-4B77739B90F3}" presName="spaceRect" presStyleCnt="0"/>
      <dgm:spPr/>
    </dgm:pt>
    <dgm:pt modelId="{D6F3044C-6A40-467B-B07D-1BE640899B3A}" type="pres">
      <dgm:prSet presAssocID="{E0A5C0DD-735C-46AF-BA1A-4B77739B90F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FD1A009-3479-402E-88AD-CBB66D4095C8}" srcId="{ABE88891-1E9F-453E-A512-8C2ACD05B6F6}" destId="{7FE70B36-B30F-4ECF-AE6C-68715EB84B64}" srcOrd="4" destOrd="0" parTransId="{1AEC60D0-E783-44E5-8C72-758777BBFFF1}" sibTransId="{EE196923-0243-4147-B4CA-67BE682D56B1}"/>
    <dgm:cxn modelId="{61803B19-7D51-44F6-A0A2-92DBB4AC52CC}" srcId="{ABE88891-1E9F-453E-A512-8C2ACD05B6F6}" destId="{AD0F5A76-DC5D-48C7-B799-6BBAE06C4CDE}" srcOrd="1" destOrd="0" parTransId="{DEE66B43-491F-4F1B-BE56-871FC308C5DE}" sibTransId="{4C375552-35F5-492D-851D-76950C882959}"/>
    <dgm:cxn modelId="{7FE6DF1E-47EC-4034-B790-ADA3A184C31B}" type="presOf" srcId="{E82733EE-F9AE-4419-B796-F4F49637CB5E}" destId="{DEBF512B-43EA-4EB1-8158-EDCD08374BC3}" srcOrd="0" destOrd="0" presId="urn:microsoft.com/office/officeart/2018/2/layout/IconCircleList"/>
    <dgm:cxn modelId="{95C64220-9B4B-4287-ADB9-07D6215FDCE1}" type="presOf" srcId="{E0A5C0DD-735C-46AF-BA1A-4B77739B90F3}" destId="{D6F3044C-6A40-467B-B07D-1BE640899B3A}" srcOrd="0" destOrd="0" presId="urn:microsoft.com/office/officeart/2018/2/layout/IconCircleList"/>
    <dgm:cxn modelId="{C3200A38-D1B1-4065-A385-E3A8B8FC554A}" type="presOf" srcId="{7FE70B36-B30F-4ECF-AE6C-68715EB84B64}" destId="{AF29883E-3A22-4E51-BC1F-62D87D6177C1}" srcOrd="0" destOrd="0" presId="urn:microsoft.com/office/officeart/2018/2/layout/IconCircleList"/>
    <dgm:cxn modelId="{7A47F95E-CB13-4147-8FB1-8FF016992719}" type="presOf" srcId="{AD0F5A76-DC5D-48C7-B799-6BBAE06C4CDE}" destId="{A46251CC-52B9-43B6-B692-2364DC550C2D}" srcOrd="0" destOrd="0" presId="urn:microsoft.com/office/officeart/2018/2/layout/IconCircleList"/>
    <dgm:cxn modelId="{EFDB2260-9569-4FB6-9D9D-6E9A430D7F69}" srcId="{ABE88891-1E9F-453E-A512-8C2ACD05B6F6}" destId="{6E0E2903-6461-4CDE-B343-33B8DCA8DCF7}" srcOrd="0" destOrd="0" parTransId="{4ACB1478-4FF1-4507-A606-65E50B6D4F76}" sibTransId="{C3DC3B20-22BA-4BF7-B78A-DC74046F0BDA}"/>
    <dgm:cxn modelId="{2284326A-7F16-4975-B48C-891C80097FBC}" type="presOf" srcId="{C7C87FEC-7A89-4688-82A2-34529ABAB818}" destId="{9F320D63-CB44-4C25-99F5-B4F560D505E8}" srcOrd="0" destOrd="0" presId="urn:microsoft.com/office/officeart/2018/2/layout/IconCircleList"/>
    <dgm:cxn modelId="{C720B04B-4B7E-4E48-8455-CEEE73767778}" type="presOf" srcId="{D4F15822-9FB4-424C-A60C-DE08F8986FFE}" destId="{022DC25E-3651-42E2-A575-524B7B8C1A7C}" srcOrd="0" destOrd="0" presId="urn:microsoft.com/office/officeart/2018/2/layout/IconCircleList"/>
    <dgm:cxn modelId="{73F1BC6B-65F7-463F-8563-A8FC7BBD83A3}" type="presOf" srcId="{C3DC3B20-22BA-4BF7-B78A-DC74046F0BDA}" destId="{4EC5DC27-0266-49AF-8F1C-164EB0E57058}" srcOrd="0" destOrd="0" presId="urn:microsoft.com/office/officeart/2018/2/layout/IconCircleList"/>
    <dgm:cxn modelId="{594EA187-38F9-4EE9-A714-9DC5546E7A26}" type="presOf" srcId="{1FCC30E2-6D36-4C56-A13F-63C50FADB5F8}" destId="{45502B34-9EBE-489C-B69D-CEC4C86BBA67}" srcOrd="0" destOrd="0" presId="urn:microsoft.com/office/officeart/2018/2/layout/IconCircleList"/>
    <dgm:cxn modelId="{4E3E078D-ACA5-4FDD-84A6-20231FF47C24}" type="presOf" srcId="{6E0E2903-6461-4CDE-B343-33B8DCA8DCF7}" destId="{2733B2C9-74C2-4882-8BBF-7CD590D1B1D8}" srcOrd="0" destOrd="0" presId="urn:microsoft.com/office/officeart/2018/2/layout/IconCircleList"/>
    <dgm:cxn modelId="{2F8D5B90-8B8F-4C90-A372-8715C7450668}" type="presOf" srcId="{4C375552-35F5-492D-851D-76950C882959}" destId="{083904DC-C3F6-4B96-8BC8-2AB05F2EDBDA}" srcOrd="0" destOrd="0" presId="urn:microsoft.com/office/officeart/2018/2/layout/IconCircleList"/>
    <dgm:cxn modelId="{8070FDAC-1D40-4728-96F1-19BDC9AA2225}" srcId="{ABE88891-1E9F-453E-A512-8C2ACD05B6F6}" destId="{1FCC30E2-6D36-4C56-A13F-63C50FADB5F8}" srcOrd="2" destOrd="0" parTransId="{CEA71789-88A8-4D54-B06A-776F95B90998}" sibTransId="{C7C87FEC-7A89-4688-82A2-34529ABAB818}"/>
    <dgm:cxn modelId="{E6DE2ABC-8C29-4DDD-B733-C614A03F4072}" srcId="{ABE88891-1E9F-453E-A512-8C2ACD05B6F6}" destId="{E0A5C0DD-735C-46AF-BA1A-4B77739B90F3}" srcOrd="5" destOrd="0" parTransId="{C678A993-3284-4A4A-BD9A-C9A3CF01FD4E}" sibTransId="{B6638CFD-C4BF-4838-B293-B77ADE953E02}"/>
    <dgm:cxn modelId="{FA6A90CD-D71D-4407-AFC4-3ECDDD6EAE0F}" type="presOf" srcId="{EE196923-0243-4147-B4CA-67BE682D56B1}" destId="{391C051D-08B3-4AE1-B778-965CF920E3FF}" srcOrd="0" destOrd="0" presId="urn:microsoft.com/office/officeart/2018/2/layout/IconCircleList"/>
    <dgm:cxn modelId="{EBF640D6-AB27-425A-9B18-DDE405D47A7A}" type="presOf" srcId="{ABE88891-1E9F-453E-A512-8C2ACD05B6F6}" destId="{8BF3E760-D503-4119-B26A-084BFC540644}" srcOrd="0" destOrd="0" presId="urn:microsoft.com/office/officeart/2018/2/layout/IconCircleList"/>
    <dgm:cxn modelId="{8BF632DC-B335-44D2-83D6-638712793AB1}" srcId="{ABE88891-1E9F-453E-A512-8C2ACD05B6F6}" destId="{E82733EE-F9AE-4419-B796-F4F49637CB5E}" srcOrd="3" destOrd="0" parTransId="{19EF04BD-C893-4199-946E-B1D6DDFC2919}" sibTransId="{D4F15822-9FB4-424C-A60C-DE08F8986FFE}"/>
    <dgm:cxn modelId="{53D88033-1E25-4175-A523-37EE0B5662B1}" type="presParOf" srcId="{8BF3E760-D503-4119-B26A-084BFC540644}" destId="{1706B00A-924E-4E63-B691-A47C804ACF3C}" srcOrd="0" destOrd="0" presId="urn:microsoft.com/office/officeart/2018/2/layout/IconCircleList"/>
    <dgm:cxn modelId="{53BF96F0-BD9B-4A67-85CB-804F98FD05D7}" type="presParOf" srcId="{1706B00A-924E-4E63-B691-A47C804ACF3C}" destId="{E8654445-17BC-4909-8D12-0CA6247FD9C2}" srcOrd="0" destOrd="0" presId="urn:microsoft.com/office/officeart/2018/2/layout/IconCircleList"/>
    <dgm:cxn modelId="{3512C1FF-1346-49F4-88B8-133C7F01D83B}" type="presParOf" srcId="{E8654445-17BC-4909-8D12-0CA6247FD9C2}" destId="{A96476D3-6F7D-48A7-83F8-4B83D31B8508}" srcOrd="0" destOrd="0" presId="urn:microsoft.com/office/officeart/2018/2/layout/IconCircleList"/>
    <dgm:cxn modelId="{3FADBD47-A1B0-4205-8C69-37AFB1DE4DF9}" type="presParOf" srcId="{E8654445-17BC-4909-8D12-0CA6247FD9C2}" destId="{C6DD160E-735A-4DEE-A4E1-05DB5F3E3AF0}" srcOrd="1" destOrd="0" presId="urn:microsoft.com/office/officeart/2018/2/layout/IconCircleList"/>
    <dgm:cxn modelId="{4B197E07-7567-4E1B-8AB3-0730F6078280}" type="presParOf" srcId="{E8654445-17BC-4909-8D12-0CA6247FD9C2}" destId="{900DD4B5-3F06-48E9-93E0-6C9C77CAAB62}" srcOrd="2" destOrd="0" presId="urn:microsoft.com/office/officeart/2018/2/layout/IconCircleList"/>
    <dgm:cxn modelId="{ED97858D-E066-47AB-9E73-36FFAF3170FA}" type="presParOf" srcId="{E8654445-17BC-4909-8D12-0CA6247FD9C2}" destId="{2733B2C9-74C2-4882-8BBF-7CD590D1B1D8}" srcOrd="3" destOrd="0" presId="urn:microsoft.com/office/officeart/2018/2/layout/IconCircleList"/>
    <dgm:cxn modelId="{0A9C6296-CFFA-46AB-860E-75AC648F1466}" type="presParOf" srcId="{1706B00A-924E-4E63-B691-A47C804ACF3C}" destId="{4EC5DC27-0266-49AF-8F1C-164EB0E57058}" srcOrd="1" destOrd="0" presId="urn:microsoft.com/office/officeart/2018/2/layout/IconCircleList"/>
    <dgm:cxn modelId="{38249684-3794-495B-BD3E-79943B1AA413}" type="presParOf" srcId="{1706B00A-924E-4E63-B691-A47C804ACF3C}" destId="{4E3A194D-D078-4E3A-856D-D753EB2EFB4D}" srcOrd="2" destOrd="0" presId="urn:microsoft.com/office/officeart/2018/2/layout/IconCircleList"/>
    <dgm:cxn modelId="{FDBBF2EC-4F32-420E-A7FB-B68EDC9B7A37}" type="presParOf" srcId="{4E3A194D-D078-4E3A-856D-D753EB2EFB4D}" destId="{52C4A7FE-98F1-406C-A86D-C273B4EB804E}" srcOrd="0" destOrd="0" presId="urn:microsoft.com/office/officeart/2018/2/layout/IconCircleList"/>
    <dgm:cxn modelId="{2E647110-2EA0-4F5C-A689-97866A7B0DAC}" type="presParOf" srcId="{4E3A194D-D078-4E3A-856D-D753EB2EFB4D}" destId="{80DED522-494A-4D42-98EE-FE868EA993EF}" srcOrd="1" destOrd="0" presId="urn:microsoft.com/office/officeart/2018/2/layout/IconCircleList"/>
    <dgm:cxn modelId="{F92E1B1B-072E-4D0B-80EC-5011A1DC73F2}" type="presParOf" srcId="{4E3A194D-D078-4E3A-856D-D753EB2EFB4D}" destId="{E86A1E51-6283-47AD-9B7C-5683118645A9}" srcOrd="2" destOrd="0" presId="urn:microsoft.com/office/officeart/2018/2/layout/IconCircleList"/>
    <dgm:cxn modelId="{23396F62-9741-4A40-9442-0EF7F7D075F8}" type="presParOf" srcId="{4E3A194D-D078-4E3A-856D-D753EB2EFB4D}" destId="{A46251CC-52B9-43B6-B692-2364DC550C2D}" srcOrd="3" destOrd="0" presId="urn:microsoft.com/office/officeart/2018/2/layout/IconCircleList"/>
    <dgm:cxn modelId="{576461AB-C0F2-4797-8593-247D8C069FE5}" type="presParOf" srcId="{1706B00A-924E-4E63-B691-A47C804ACF3C}" destId="{083904DC-C3F6-4B96-8BC8-2AB05F2EDBDA}" srcOrd="3" destOrd="0" presId="urn:microsoft.com/office/officeart/2018/2/layout/IconCircleList"/>
    <dgm:cxn modelId="{20AE7333-371A-4EEC-9B81-48931AA3AB5E}" type="presParOf" srcId="{1706B00A-924E-4E63-B691-A47C804ACF3C}" destId="{8E40B7D0-8F0C-43FC-87A7-032997F680C5}" srcOrd="4" destOrd="0" presId="urn:microsoft.com/office/officeart/2018/2/layout/IconCircleList"/>
    <dgm:cxn modelId="{55F6A72F-CD05-4246-892B-5AD1F8B11029}" type="presParOf" srcId="{8E40B7D0-8F0C-43FC-87A7-032997F680C5}" destId="{2CD8BCEC-675F-469F-929D-65EC37642BBB}" srcOrd="0" destOrd="0" presId="urn:microsoft.com/office/officeart/2018/2/layout/IconCircleList"/>
    <dgm:cxn modelId="{709FB56A-7321-4E23-AA35-98A0F8CCE7E8}" type="presParOf" srcId="{8E40B7D0-8F0C-43FC-87A7-032997F680C5}" destId="{6ED46B29-E769-447C-8D4B-2A283E864489}" srcOrd="1" destOrd="0" presId="urn:microsoft.com/office/officeart/2018/2/layout/IconCircleList"/>
    <dgm:cxn modelId="{F562BDF4-1C50-49E5-864D-65A9924385B8}" type="presParOf" srcId="{8E40B7D0-8F0C-43FC-87A7-032997F680C5}" destId="{DBC1DD55-5198-432D-9032-2C3C1EBCE838}" srcOrd="2" destOrd="0" presId="urn:microsoft.com/office/officeart/2018/2/layout/IconCircleList"/>
    <dgm:cxn modelId="{4B4F52D2-6E38-416E-B02B-18EE523A5CD8}" type="presParOf" srcId="{8E40B7D0-8F0C-43FC-87A7-032997F680C5}" destId="{45502B34-9EBE-489C-B69D-CEC4C86BBA67}" srcOrd="3" destOrd="0" presId="urn:microsoft.com/office/officeart/2018/2/layout/IconCircleList"/>
    <dgm:cxn modelId="{68A8DEF7-CB9A-419E-8E55-74947DC4078C}" type="presParOf" srcId="{1706B00A-924E-4E63-B691-A47C804ACF3C}" destId="{9F320D63-CB44-4C25-99F5-B4F560D505E8}" srcOrd="5" destOrd="0" presId="urn:microsoft.com/office/officeart/2018/2/layout/IconCircleList"/>
    <dgm:cxn modelId="{B56DEBA0-0137-413F-A33F-9D690B281AD7}" type="presParOf" srcId="{1706B00A-924E-4E63-B691-A47C804ACF3C}" destId="{2FC2578D-E45A-4C95-B062-D1408EDB0CE5}" srcOrd="6" destOrd="0" presId="urn:microsoft.com/office/officeart/2018/2/layout/IconCircleList"/>
    <dgm:cxn modelId="{64881AE0-6DCE-4008-8C57-CC7536C3E3FF}" type="presParOf" srcId="{2FC2578D-E45A-4C95-B062-D1408EDB0CE5}" destId="{EC780F80-8333-44F8-990C-91613D12E4B1}" srcOrd="0" destOrd="0" presId="urn:microsoft.com/office/officeart/2018/2/layout/IconCircleList"/>
    <dgm:cxn modelId="{EB3F8A79-7889-4FC3-8337-8D87F1A76B13}" type="presParOf" srcId="{2FC2578D-E45A-4C95-B062-D1408EDB0CE5}" destId="{592E8C01-F0EF-4A97-AC65-D8ADB6737F96}" srcOrd="1" destOrd="0" presId="urn:microsoft.com/office/officeart/2018/2/layout/IconCircleList"/>
    <dgm:cxn modelId="{E9262018-1C0A-4559-90E5-3DE46E0BDD4E}" type="presParOf" srcId="{2FC2578D-E45A-4C95-B062-D1408EDB0CE5}" destId="{3F214D8D-B297-41EE-BCF7-C8DD206EE2EB}" srcOrd="2" destOrd="0" presId="urn:microsoft.com/office/officeart/2018/2/layout/IconCircleList"/>
    <dgm:cxn modelId="{AD532A4C-9701-4102-B053-595949D37284}" type="presParOf" srcId="{2FC2578D-E45A-4C95-B062-D1408EDB0CE5}" destId="{DEBF512B-43EA-4EB1-8158-EDCD08374BC3}" srcOrd="3" destOrd="0" presId="urn:microsoft.com/office/officeart/2018/2/layout/IconCircleList"/>
    <dgm:cxn modelId="{258191D7-2ACB-40BB-BF38-DDDF6A9B68A1}" type="presParOf" srcId="{1706B00A-924E-4E63-B691-A47C804ACF3C}" destId="{022DC25E-3651-42E2-A575-524B7B8C1A7C}" srcOrd="7" destOrd="0" presId="urn:microsoft.com/office/officeart/2018/2/layout/IconCircleList"/>
    <dgm:cxn modelId="{7724E6B3-3FAC-44C2-A801-E8C79BED4ED2}" type="presParOf" srcId="{1706B00A-924E-4E63-B691-A47C804ACF3C}" destId="{8A2AAD6A-D37C-44C1-84EB-648D2B931EC5}" srcOrd="8" destOrd="0" presId="urn:microsoft.com/office/officeart/2018/2/layout/IconCircleList"/>
    <dgm:cxn modelId="{1B1D57AE-FF1B-4C70-960C-5397D83999D1}" type="presParOf" srcId="{8A2AAD6A-D37C-44C1-84EB-648D2B931EC5}" destId="{655DF6B7-F344-4595-94E6-71B2469EDDD8}" srcOrd="0" destOrd="0" presId="urn:microsoft.com/office/officeart/2018/2/layout/IconCircleList"/>
    <dgm:cxn modelId="{ED86CA11-ADC6-47AE-8516-3C3ACC5C00B3}" type="presParOf" srcId="{8A2AAD6A-D37C-44C1-84EB-648D2B931EC5}" destId="{4C308092-B3CF-44FD-BE8D-E55E9E3DF075}" srcOrd="1" destOrd="0" presId="urn:microsoft.com/office/officeart/2018/2/layout/IconCircleList"/>
    <dgm:cxn modelId="{CD94DAFE-5D73-40A4-8A21-F64E50A12467}" type="presParOf" srcId="{8A2AAD6A-D37C-44C1-84EB-648D2B931EC5}" destId="{21CC595D-F367-4693-A277-589EDC3D2A5D}" srcOrd="2" destOrd="0" presId="urn:microsoft.com/office/officeart/2018/2/layout/IconCircleList"/>
    <dgm:cxn modelId="{C854762F-FB67-432B-BF82-0F2B4854C19D}" type="presParOf" srcId="{8A2AAD6A-D37C-44C1-84EB-648D2B931EC5}" destId="{AF29883E-3A22-4E51-BC1F-62D87D6177C1}" srcOrd="3" destOrd="0" presId="urn:microsoft.com/office/officeart/2018/2/layout/IconCircleList"/>
    <dgm:cxn modelId="{22845BDC-4EED-4BF9-9A57-7B5D5B3BE7C0}" type="presParOf" srcId="{1706B00A-924E-4E63-B691-A47C804ACF3C}" destId="{391C051D-08B3-4AE1-B778-965CF920E3FF}" srcOrd="9" destOrd="0" presId="urn:microsoft.com/office/officeart/2018/2/layout/IconCircleList"/>
    <dgm:cxn modelId="{10018CD3-75D3-403F-B902-3FCDC2678AC6}" type="presParOf" srcId="{1706B00A-924E-4E63-B691-A47C804ACF3C}" destId="{DD804A2E-8790-4215-83E4-EF5443FE6B0A}" srcOrd="10" destOrd="0" presId="urn:microsoft.com/office/officeart/2018/2/layout/IconCircleList"/>
    <dgm:cxn modelId="{DBF7D394-9C28-490E-8A0E-303639D7C9BF}" type="presParOf" srcId="{DD804A2E-8790-4215-83E4-EF5443FE6B0A}" destId="{37A85BD6-BD86-4454-93B4-9BEBF42620CD}" srcOrd="0" destOrd="0" presId="urn:microsoft.com/office/officeart/2018/2/layout/IconCircleList"/>
    <dgm:cxn modelId="{C4AF5DFF-A5B5-4EC5-B27D-02DCA9381F25}" type="presParOf" srcId="{DD804A2E-8790-4215-83E4-EF5443FE6B0A}" destId="{D7AA68F1-140A-4374-96E2-8C6E11296591}" srcOrd="1" destOrd="0" presId="urn:microsoft.com/office/officeart/2018/2/layout/IconCircleList"/>
    <dgm:cxn modelId="{34847BC7-7F25-4FEA-BB84-CE0313FD8630}" type="presParOf" srcId="{DD804A2E-8790-4215-83E4-EF5443FE6B0A}" destId="{D47C3021-2C87-4D0A-B02B-5EA7633B3BCB}" srcOrd="2" destOrd="0" presId="urn:microsoft.com/office/officeart/2018/2/layout/IconCircleList"/>
    <dgm:cxn modelId="{97C7931E-1120-4C79-9089-2FBCA28EDE9C}" type="presParOf" srcId="{DD804A2E-8790-4215-83E4-EF5443FE6B0A}" destId="{D6F3044C-6A40-467B-B07D-1BE640899B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288314-629D-4414-8941-0EB5C8C6C84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606AE4-CAFF-4E56-8F06-34BE7AAEB464}">
      <dgm:prSet/>
      <dgm:spPr/>
      <dgm:t>
        <a:bodyPr/>
        <a:lstStyle/>
        <a:p>
          <a:r>
            <a:rPr lang="en-US"/>
            <a:t>JDK (Java Development Kit)Contains compiler, debugger, libraries</a:t>
          </a:r>
        </a:p>
      </dgm:t>
    </dgm:pt>
    <dgm:pt modelId="{483DDEB3-4C52-4201-BD85-E1C4DBD30EE4}" type="parTrans" cxnId="{BD42BBA2-CBD5-471E-8C6D-48D6B33DAED3}">
      <dgm:prSet/>
      <dgm:spPr/>
      <dgm:t>
        <a:bodyPr/>
        <a:lstStyle/>
        <a:p>
          <a:endParaRPr lang="en-US"/>
        </a:p>
      </dgm:t>
    </dgm:pt>
    <dgm:pt modelId="{53D61934-B851-4B94-9A25-F4552A5F00D5}" type="sibTrans" cxnId="{BD42BBA2-CBD5-471E-8C6D-48D6B33DAED3}">
      <dgm:prSet/>
      <dgm:spPr/>
      <dgm:t>
        <a:bodyPr/>
        <a:lstStyle/>
        <a:p>
          <a:endParaRPr lang="en-US"/>
        </a:p>
      </dgm:t>
    </dgm:pt>
    <dgm:pt modelId="{C5568DD4-4786-4307-8A57-33AE72B65CBD}">
      <dgm:prSet/>
      <dgm:spPr/>
      <dgm:t>
        <a:bodyPr/>
        <a:lstStyle/>
        <a:p>
          <a:r>
            <a:rPr lang="en-US" dirty="0"/>
            <a:t>JRE (Java Runtime Environment)Runs Java programs</a:t>
          </a:r>
        </a:p>
      </dgm:t>
    </dgm:pt>
    <dgm:pt modelId="{175D4153-1CF6-4750-85CF-5D8BEA97F25D}" type="parTrans" cxnId="{52707E6C-4FA7-49FF-B0C1-914B0E1F88A0}">
      <dgm:prSet/>
      <dgm:spPr/>
      <dgm:t>
        <a:bodyPr/>
        <a:lstStyle/>
        <a:p>
          <a:endParaRPr lang="en-US"/>
        </a:p>
      </dgm:t>
    </dgm:pt>
    <dgm:pt modelId="{7CE13759-B628-465F-AA80-567B28650C29}" type="sibTrans" cxnId="{52707E6C-4FA7-49FF-B0C1-914B0E1F88A0}">
      <dgm:prSet/>
      <dgm:spPr/>
      <dgm:t>
        <a:bodyPr/>
        <a:lstStyle/>
        <a:p>
          <a:endParaRPr lang="en-US"/>
        </a:p>
      </dgm:t>
    </dgm:pt>
    <dgm:pt modelId="{531BC86A-3466-441A-9EC1-BCA80C9E358F}">
      <dgm:prSet/>
      <dgm:spPr/>
      <dgm:t>
        <a:bodyPr/>
        <a:lstStyle/>
        <a:p>
          <a:r>
            <a:rPr lang="en-US"/>
            <a:t>JVM (Java Virtual Machine)Executes Java bytecode</a:t>
          </a:r>
        </a:p>
      </dgm:t>
    </dgm:pt>
    <dgm:pt modelId="{FD715FB0-7DD6-49D4-B6B1-6EBB541179EB}" type="parTrans" cxnId="{FA43F4B3-C3CF-4FE3-AE81-D72C6570D2D4}">
      <dgm:prSet/>
      <dgm:spPr/>
      <dgm:t>
        <a:bodyPr/>
        <a:lstStyle/>
        <a:p>
          <a:endParaRPr lang="en-US"/>
        </a:p>
      </dgm:t>
    </dgm:pt>
    <dgm:pt modelId="{828B792B-BBCB-4D18-9C81-1D37FDA30503}" type="sibTrans" cxnId="{FA43F4B3-C3CF-4FE3-AE81-D72C6570D2D4}">
      <dgm:prSet/>
      <dgm:spPr/>
      <dgm:t>
        <a:bodyPr/>
        <a:lstStyle/>
        <a:p>
          <a:endParaRPr lang="en-US"/>
        </a:p>
      </dgm:t>
    </dgm:pt>
    <dgm:pt modelId="{11CD80A3-373B-4DA9-85C5-5F00FFA9D9DC}" type="pres">
      <dgm:prSet presAssocID="{5D288314-629D-4414-8941-0EB5C8C6C84D}" presName="Name0" presStyleCnt="0">
        <dgm:presLayoutVars>
          <dgm:dir/>
          <dgm:animLvl val="lvl"/>
          <dgm:resizeHandles val="exact"/>
        </dgm:presLayoutVars>
      </dgm:prSet>
      <dgm:spPr/>
    </dgm:pt>
    <dgm:pt modelId="{6D853B61-879F-4C34-87A3-FB7ABE9243C8}" type="pres">
      <dgm:prSet presAssocID="{47606AE4-CAFF-4E56-8F06-34BE7AAEB464}" presName="linNode" presStyleCnt="0"/>
      <dgm:spPr/>
    </dgm:pt>
    <dgm:pt modelId="{E08A78A2-9872-4171-A45D-42AE36CD53CB}" type="pres">
      <dgm:prSet presAssocID="{47606AE4-CAFF-4E56-8F06-34BE7AAEB46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8A2715-B34E-484F-B86B-4BF45F790C86}" type="pres">
      <dgm:prSet presAssocID="{53D61934-B851-4B94-9A25-F4552A5F00D5}" presName="sp" presStyleCnt="0"/>
      <dgm:spPr/>
    </dgm:pt>
    <dgm:pt modelId="{C4EDD25E-75D5-41E7-9270-24B93BE040FB}" type="pres">
      <dgm:prSet presAssocID="{C5568DD4-4786-4307-8A57-33AE72B65CBD}" presName="linNode" presStyleCnt="0"/>
      <dgm:spPr/>
    </dgm:pt>
    <dgm:pt modelId="{EC10891F-4CB1-4352-AD01-CFD97B252B4B}" type="pres">
      <dgm:prSet presAssocID="{C5568DD4-4786-4307-8A57-33AE72B65CB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969A82F-D8C1-4D12-B8CB-CA3CECA42B24}" type="pres">
      <dgm:prSet presAssocID="{7CE13759-B628-465F-AA80-567B28650C29}" presName="sp" presStyleCnt="0"/>
      <dgm:spPr/>
    </dgm:pt>
    <dgm:pt modelId="{97D78606-2B06-4374-9DAC-E5C82FB7BA86}" type="pres">
      <dgm:prSet presAssocID="{531BC86A-3466-441A-9EC1-BCA80C9E358F}" presName="linNode" presStyleCnt="0"/>
      <dgm:spPr/>
    </dgm:pt>
    <dgm:pt modelId="{60CDC82E-66AF-4604-8564-54CCABF3E213}" type="pres">
      <dgm:prSet presAssocID="{531BC86A-3466-441A-9EC1-BCA80C9E358F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6491B04-8F9A-4D8A-9280-F2501BB9CCA4}" type="presOf" srcId="{47606AE4-CAFF-4E56-8F06-34BE7AAEB464}" destId="{E08A78A2-9872-4171-A45D-42AE36CD53CB}" srcOrd="0" destOrd="0" presId="urn:microsoft.com/office/officeart/2005/8/layout/vList5"/>
    <dgm:cxn modelId="{E1C5D432-EBB2-468E-9726-D219FC2D8695}" type="presOf" srcId="{5D288314-629D-4414-8941-0EB5C8C6C84D}" destId="{11CD80A3-373B-4DA9-85C5-5F00FFA9D9DC}" srcOrd="0" destOrd="0" presId="urn:microsoft.com/office/officeart/2005/8/layout/vList5"/>
    <dgm:cxn modelId="{52707E6C-4FA7-49FF-B0C1-914B0E1F88A0}" srcId="{5D288314-629D-4414-8941-0EB5C8C6C84D}" destId="{C5568DD4-4786-4307-8A57-33AE72B65CBD}" srcOrd="1" destOrd="0" parTransId="{175D4153-1CF6-4750-85CF-5D8BEA97F25D}" sibTransId="{7CE13759-B628-465F-AA80-567B28650C29}"/>
    <dgm:cxn modelId="{93639D90-2A48-440D-9720-55B8C6242751}" type="presOf" srcId="{531BC86A-3466-441A-9EC1-BCA80C9E358F}" destId="{60CDC82E-66AF-4604-8564-54CCABF3E213}" srcOrd="0" destOrd="0" presId="urn:microsoft.com/office/officeart/2005/8/layout/vList5"/>
    <dgm:cxn modelId="{BD42BBA2-CBD5-471E-8C6D-48D6B33DAED3}" srcId="{5D288314-629D-4414-8941-0EB5C8C6C84D}" destId="{47606AE4-CAFF-4E56-8F06-34BE7AAEB464}" srcOrd="0" destOrd="0" parTransId="{483DDEB3-4C52-4201-BD85-E1C4DBD30EE4}" sibTransId="{53D61934-B851-4B94-9A25-F4552A5F00D5}"/>
    <dgm:cxn modelId="{FA43F4B3-C3CF-4FE3-AE81-D72C6570D2D4}" srcId="{5D288314-629D-4414-8941-0EB5C8C6C84D}" destId="{531BC86A-3466-441A-9EC1-BCA80C9E358F}" srcOrd="2" destOrd="0" parTransId="{FD715FB0-7DD6-49D4-B6B1-6EBB541179EB}" sibTransId="{828B792B-BBCB-4D18-9C81-1D37FDA30503}"/>
    <dgm:cxn modelId="{CB579FDE-B68C-4D6B-998F-FF2DCD2B158B}" type="presOf" srcId="{C5568DD4-4786-4307-8A57-33AE72B65CBD}" destId="{EC10891F-4CB1-4352-AD01-CFD97B252B4B}" srcOrd="0" destOrd="0" presId="urn:microsoft.com/office/officeart/2005/8/layout/vList5"/>
    <dgm:cxn modelId="{698FA06F-8307-4417-A45D-4C32F0D0626D}" type="presParOf" srcId="{11CD80A3-373B-4DA9-85C5-5F00FFA9D9DC}" destId="{6D853B61-879F-4C34-87A3-FB7ABE9243C8}" srcOrd="0" destOrd="0" presId="urn:microsoft.com/office/officeart/2005/8/layout/vList5"/>
    <dgm:cxn modelId="{FC2656FF-38A8-406E-AFD9-49E311628387}" type="presParOf" srcId="{6D853B61-879F-4C34-87A3-FB7ABE9243C8}" destId="{E08A78A2-9872-4171-A45D-42AE36CD53CB}" srcOrd="0" destOrd="0" presId="urn:microsoft.com/office/officeart/2005/8/layout/vList5"/>
    <dgm:cxn modelId="{E3D1AEA1-152F-4B34-89DD-EF11D0E26C3D}" type="presParOf" srcId="{11CD80A3-373B-4DA9-85C5-5F00FFA9D9DC}" destId="{AC8A2715-B34E-484F-B86B-4BF45F790C86}" srcOrd="1" destOrd="0" presId="urn:microsoft.com/office/officeart/2005/8/layout/vList5"/>
    <dgm:cxn modelId="{67EEF5A4-644C-4200-B64B-27EF18EBD6AC}" type="presParOf" srcId="{11CD80A3-373B-4DA9-85C5-5F00FFA9D9DC}" destId="{C4EDD25E-75D5-41E7-9270-24B93BE040FB}" srcOrd="2" destOrd="0" presId="urn:microsoft.com/office/officeart/2005/8/layout/vList5"/>
    <dgm:cxn modelId="{4019BAAF-B953-46C4-BDDF-07B50D82575B}" type="presParOf" srcId="{C4EDD25E-75D5-41E7-9270-24B93BE040FB}" destId="{EC10891F-4CB1-4352-AD01-CFD97B252B4B}" srcOrd="0" destOrd="0" presId="urn:microsoft.com/office/officeart/2005/8/layout/vList5"/>
    <dgm:cxn modelId="{24A33F13-80DD-4FA9-866A-EE64E5745F6F}" type="presParOf" srcId="{11CD80A3-373B-4DA9-85C5-5F00FFA9D9DC}" destId="{2969A82F-D8C1-4D12-B8CB-CA3CECA42B24}" srcOrd="3" destOrd="0" presId="urn:microsoft.com/office/officeart/2005/8/layout/vList5"/>
    <dgm:cxn modelId="{824438A4-65D7-49BE-AFBA-BDEEC14CBB0F}" type="presParOf" srcId="{11CD80A3-373B-4DA9-85C5-5F00FFA9D9DC}" destId="{97D78606-2B06-4374-9DAC-E5C82FB7BA86}" srcOrd="4" destOrd="0" presId="urn:microsoft.com/office/officeart/2005/8/layout/vList5"/>
    <dgm:cxn modelId="{8D29C58B-268F-4D32-BB62-4D299B5CCAF0}" type="presParOf" srcId="{97D78606-2B06-4374-9DAC-E5C82FB7BA86}" destId="{60CDC82E-66AF-4604-8564-54CCABF3E21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D4C7C-5BD2-49AF-8A4C-F15B5057D71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A1955C-FD7A-4C89-BBBE-CC38550AD20A}">
      <dgm:prSet/>
      <dgm:spPr/>
      <dgm:t>
        <a:bodyPr/>
        <a:lstStyle/>
        <a:p>
          <a:r>
            <a:rPr lang="en-US" dirty="0"/>
            <a:t>Popular in industry (millions of developers worldwide)</a:t>
          </a:r>
        </a:p>
      </dgm:t>
    </dgm:pt>
    <dgm:pt modelId="{4AE30E0E-4859-4430-ACAA-E72288FE1173}" type="parTrans" cxnId="{4C5FA528-B7ED-4370-AC2E-0B0DB2D29303}">
      <dgm:prSet/>
      <dgm:spPr/>
      <dgm:t>
        <a:bodyPr/>
        <a:lstStyle/>
        <a:p>
          <a:endParaRPr lang="en-US"/>
        </a:p>
      </dgm:t>
    </dgm:pt>
    <dgm:pt modelId="{7DA3A80D-D192-4DAC-80D4-EEB8FA1B6794}" type="sibTrans" cxnId="{4C5FA528-B7ED-4370-AC2E-0B0DB2D29303}">
      <dgm:prSet/>
      <dgm:spPr/>
      <dgm:t>
        <a:bodyPr/>
        <a:lstStyle/>
        <a:p>
          <a:endParaRPr lang="en-US"/>
        </a:p>
      </dgm:t>
    </dgm:pt>
    <dgm:pt modelId="{41E69DD5-C859-4E7A-820D-CCF6FFA29FF5}">
      <dgm:prSet/>
      <dgm:spPr/>
      <dgm:t>
        <a:bodyPr/>
        <a:lstStyle/>
        <a:p>
          <a:r>
            <a:rPr lang="en-US"/>
            <a:t>Strong foundation for AP CS A and real-world coding</a:t>
          </a:r>
        </a:p>
      </dgm:t>
    </dgm:pt>
    <dgm:pt modelId="{B0195581-081C-4AC7-899C-C20D4B9DCAE9}" type="parTrans" cxnId="{4B14A222-B1AA-40B8-A9F4-355A839C04F6}">
      <dgm:prSet/>
      <dgm:spPr/>
      <dgm:t>
        <a:bodyPr/>
        <a:lstStyle/>
        <a:p>
          <a:endParaRPr lang="en-US"/>
        </a:p>
      </dgm:t>
    </dgm:pt>
    <dgm:pt modelId="{8E623D4A-4E71-49BA-895D-622D94971A8D}" type="sibTrans" cxnId="{4B14A222-B1AA-40B8-A9F4-355A839C04F6}">
      <dgm:prSet/>
      <dgm:spPr/>
      <dgm:t>
        <a:bodyPr/>
        <a:lstStyle/>
        <a:p>
          <a:endParaRPr lang="en-US"/>
        </a:p>
      </dgm:t>
    </dgm:pt>
    <dgm:pt modelId="{E9B0AF1A-4E06-460A-852B-073A4228DB7F}">
      <dgm:prSet/>
      <dgm:spPr/>
      <dgm:t>
        <a:bodyPr/>
        <a:lstStyle/>
        <a:p>
          <a:r>
            <a:rPr lang="en-US"/>
            <a:t>Opens doors to careers in software development, AI, cloud, mobile apps, and more</a:t>
          </a:r>
        </a:p>
      </dgm:t>
    </dgm:pt>
    <dgm:pt modelId="{B53D3E56-3755-41DD-948B-4A9C7249673D}" type="parTrans" cxnId="{24819DBB-8953-4409-837D-75CBFAC23612}">
      <dgm:prSet/>
      <dgm:spPr/>
      <dgm:t>
        <a:bodyPr/>
        <a:lstStyle/>
        <a:p>
          <a:endParaRPr lang="en-US"/>
        </a:p>
      </dgm:t>
    </dgm:pt>
    <dgm:pt modelId="{7CA57872-13D9-4F7E-B529-C73E361C387A}" type="sibTrans" cxnId="{24819DBB-8953-4409-837D-75CBFAC23612}">
      <dgm:prSet/>
      <dgm:spPr/>
      <dgm:t>
        <a:bodyPr/>
        <a:lstStyle/>
        <a:p>
          <a:endParaRPr lang="en-US"/>
        </a:p>
      </dgm:t>
    </dgm:pt>
    <dgm:pt modelId="{92BE7436-0D56-4E2A-8ACF-6D704FCEDB06}" type="pres">
      <dgm:prSet presAssocID="{FA4D4C7C-5BD2-49AF-8A4C-F15B5057D71C}" presName="vert0" presStyleCnt="0">
        <dgm:presLayoutVars>
          <dgm:dir/>
          <dgm:animOne val="branch"/>
          <dgm:animLvl val="lvl"/>
        </dgm:presLayoutVars>
      </dgm:prSet>
      <dgm:spPr/>
    </dgm:pt>
    <dgm:pt modelId="{FE589FCF-914D-40CE-A25D-D379384118E9}" type="pres">
      <dgm:prSet presAssocID="{65A1955C-FD7A-4C89-BBBE-CC38550AD20A}" presName="thickLine" presStyleLbl="alignNode1" presStyleIdx="0" presStyleCnt="3"/>
      <dgm:spPr/>
    </dgm:pt>
    <dgm:pt modelId="{A42BD950-6F33-4DB6-8FA5-D560F5AE4392}" type="pres">
      <dgm:prSet presAssocID="{65A1955C-FD7A-4C89-BBBE-CC38550AD20A}" presName="horz1" presStyleCnt="0"/>
      <dgm:spPr/>
    </dgm:pt>
    <dgm:pt modelId="{1337939E-E633-4AE6-8812-6C5329BFCA31}" type="pres">
      <dgm:prSet presAssocID="{65A1955C-FD7A-4C89-BBBE-CC38550AD20A}" presName="tx1" presStyleLbl="revTx" presStyleIdx="0" presStyleCnt="3"/>
      <dgm:spPr/>
    </dgm:pt>
    <dgm:pt modelId="{D789EDFE-5B9D-4B23-B79C-AF7D43231706}" type="pres">
      <dgm:prSet presAssocID="{65A1955C-FD7A-4C89-BBBE-CC38550AD20A}" presName="vert1" presStyleCnt="0"/>
      <dgm:spPr/>
    </dgm:pt>
    <dgm:pt modelId="{CF63BC45-45B6-452F-9057-CF563C6F91BF}" type="pres">
      <dgm:prSet presAssocID="{41E69DD5-C859-4E7A-820D-CCF6FFA29FF5}" presName="thickLine" presStyleLbl="alignNode1" presStyleIdx="1" presStyleCnt="3"/>
      <dgm:spPr/>
    </dgm:pt>
    <dgm:pt modelId="{4FE35139-191C-4838-A198-636CF53F935A}" type="pres">
      <dgm:prSet presAssocID="{41E69DD5-C859-4E7A-820D-CCF6FFA29FF5}" presName="horz1" presStyleCnt="0"/>
      <dgm:spPr/>
    </dgm:pt>
    <dgm:pt modelId="{B64C5357-6642-4867-8D65-AE3128383791}" type="pres">
      <dgm:prSet presAssocID="{41E69DD5-C859-4E7A-820D-CCF6FFA29FF5}" presName="tx1" presStyleLbl="revTx" presStyleIdx="1" presStyleCnt="3"/>
      <dgm:spPr/>
    </dgm:pt>
    <dgm:pt modelId="{AF8BE471-E62B-4DC8-B5B6-5CA89D7E7A64}" type="pres">
      <dgm:prSet presAssocID="{41E69DD5-C859-4E7A-820D-CCF6FFA29FF5}" presName="vert1" presStyleCnt="0"/>
      <dgm:spPr/>
    </dgm:pt>
    <dgm:pt modelId="{52215FC2-6A5B-40DE-8B06-E6B4D31084B3}" type="pres">
      <dgm:prSet presAssocID="{E9B0AF1A-4E06-460A-852B-073A4228DB7F}" presName="thickLine" presStyleLbl="alignNode1" presStyleIdx="2" presStyleCnt="3"/>
      <dgm:spPr/>
    </dgm:pt>
    <dgm:pt modelId="{2D52FC2A-0369-445B-8217-751B0A42612D}" type="pres">
      <dgm:prSet presAssocID="{E9B0AF1A-4E06-460A-852B-073A4228DB7F}" presName="horz1" presStyleCnt="0"/>
      <dgm:spPr/>
    </dgm:pt>
    <dgm:pt modelId="{8B87D371-3E46-478A-9D32-BE347B8704EC}" type="pres">
      <dgm:prSet presAssocID="{E9B0AF1A-4E06-460A-852B-073A4228DB7F}" presName="tx1" presStyleLbl="revTx" presStyleIdx="2" presStyleCnt="3"/>
      <dgm:spPr/>
    </dgm:pt>
    <dgm:pt modelId="{94D966B3-C024-4930-A748-7EAD0E0CF0CE}" type="pres">
      <dgm:prSet presAssocID="{E9B0AF1A-4E06-460A-852B-073A4228DB7F}" presName="vert1" presStyleCnt="0"/>
      <dgm:spPr/>
    </dgm:pt>
  </dgm:ptLst>
  <dgm:cxnLst>
    <dgm:cxn modelId="{4B14A222-B1AA-40B8-A9F4-355A839C04F6}" srcId="{FA4D4C7C-5BD2-49AF-8A4C-F15B5057D71C}" destId="{41E69DD5-C859-4E7A-820D-CCF6FFA29FF5}" srcOrd="1" destOrd="0" parTransId="{B0195581-081C-4AC7-899C-C20D4B9DCAE9}" sibTransId="{8E623D4A-4E71-49BA-895D-622D94971A8D}"/>
    <dgm:cxn modelId="{4C5FA528-B7ED-4370-AC2E-0B0DB2D29303}" srcId="{FA4D4C7C-5BD2-49AF-8A4C-F15B5057D71C}" destId="{65A1955C-FD7A-4C89-BBBE-CC38550AD20A}" srcOrd="0" destOrd="0" parTransId="{4AE30E0E-4859-4430-ACAA-E72288FE1173}" sibTransId="{7DA3A80D-D192-4DAC-80D4-EEB8FA1B6794}"/>
    <dgm:cxn modelId="{93DEB15D-E606-463D-BB75-D37DE6AE20C5}" type="presOf" srcId="{65A1955C-FD7A-4C89-BBBE-CC38550AD20A}" destId="{1337939E-E633-4AE6-8812-6C5329BFCA31}" srcOrd="0" destOrd="0" presId="urn:microsoft.com/office/officeart/2008/layout/LinedList"/>
    <dgm:cxn modelId="{55DE538B-EB60-437E-B4F1-D6453158217D}" type="presOf" srcId="{41E69DD5-C859-4E7A-820D-CCF6FFA29FF5}" destId="{B64C5357-6642-4867-8D65-AE3128383791}" srcOrd="0" destOrd="0" presId="urn:microsoft.com/office/officeart/2008/layout/LinedList"/>
    <dgm:cxn modelId="{0AA1EB92-3AF4-41A1-93F3-2D04D43F550C}" type="presOf" srcId="{FA4D4C7C-5BD2-49AF-8A4C-F15B5057D71C}" destId="{92BE7436-0D56-4E2A-8ACF-6D704FCEDB06}" srcOrd="0" destOrd="0" presId="urn:microsoft.com/office/officeart/2008/layout/LinedList"/>
    <dgm:cxn modelId="{35DC0496-FB7B-4A85-9DB9-5D9B9DB02C37}" type="presOf" srcId="{E9B0AF1A-4E06-460A-852B-073A4228DB7F}" destId="{8B87D371-3E46-478A-9D32-BE347B8704EC}" srcOrd="0" destOrd="0" presId="urn:microsoft.com/office/officeart/2008/layout/LinedList"/>
    <dgm:cxn modelId="{24819DBB-8953-4409-837D-75CBFAC23612}" srcId="{FA4D4C7C-5BD2-49AF-8A4C-F15B5057D71C}" destId="{E9B0AF1A-4E06-460A-852B-073A4228DB7F}" srcOrd="2" destOrd="0" parTransId="{B53D3E56-3755-41DD-948B-4A9C7249673D}" sibTransId="{7CA57872-13D9-4F7E-B529-C73E361C387A}"/>
    <dgm:cxn modelId="{81C39F70-02FB-4B07-AD48-6CB2CC7E57D7}" type="presParOf" srcId="{92BE7436-0D56-4E2A-8ACF-6D704FCEDB06}" destId="{FE589FCF-914D-40CE-A25D-D379384118E9}" srcOrd="0" destOrd="0" presId="urn:microsoft.com/office/officeart/2008/layout/LinedList"/>
    <dgm:cxn modelId="{7E79FB86-F758-4B23-B4D7-1ADED5792CD1}" type="presParOf" srcId="{92BE7436-0D56-4E2A-8ACF-6D704FCEDB06}" destId="{A42BD950-6F33-4DB6-8FA5-D560F5AE4392}" srcOrd="1" destOrd="0" presId="urn:microsoft.com/office/officeart/2008/layout/LinedList"/>
    <dgm:cxn modelId="{0D8719DA-23D1-454D-8747-3C561393A218}" type="presParOf" srcId="{A42BD950-6F33-4DB6-8FA5-D560F5AE4392}" destId="{1337939E-E633-4AE6-8812-6C5329BFCA31}" srcOrd="0" destOrd="0" presId="urn:microsoft.com/office/officeart/2008/layout/LinedList"/>
    <dgm:cxn modelId="{87C6BA20-2D7A-48C1-9268-7409FF1EA496}" type="presParOf" srcId="{A42BD950-6F33-4DB6-8FA5-D560F5AE4392}" destId="{D789EDFE-5B9D-4B23-B79C-AF7D43231706}" srcOrd="1" destOrd="0" presId="urn:microsoft.com/office/officeart/2008/layout/LinedList"/>
    <dgm:cxn modelId="{51CD88FC-884B-4AAC-BAD8-B3CF9BB8C841}" type="presParOf" srcId="{92BE7436-0D56-4E2A-8ACF-6D704FCEDB06}" destId="{CF63BC45-45B6-452F-9057-CF563C6F91BF}" srcOrd="2" destOrd="0" presId="urn:microsoft.com/office/officeart/2008/layout/LinedList"/>
    <dgm:cxn modelId="{2C9C5EE9-99A7-49BD-9CEB-FA14EB16DEBD}" type="presParOf" srcId="{92BE7436-0D56-4E2A-8ACF-6D704FCEDB06}" destId="{4FE35139-191C-4838-A198-636CF53F935A}" srcOrd="3" destOrd="0" presId="urn:microsoft.com/office/officeart/2008/layout/LinedList"/>
    <dgm:cxn modelId="{8A6EFCC4-BBFE-4302-8B00-5E80D35788EA}" type="presParOf" srcId="{4FE35139-191C-4838-A198-636CF53F935A}" destId="{B64C5357-6642-4867-8D65-AE3128383791}" srcOrd="0" destOrd="0" presId="urn:microsoft.com/office/officeart/2008/layout/LinedList"/>
    <dgm:cxn modelId="{76200034-582C-42EF-B5DC-4DEFC3EB2563}" type="presParOf" srcId="{4FE35139-191C-4838-A198-636CF53F935A}" destId="{AF8BE471-E62B-4DC8-B5B6-5CA89D7E7A64}" srcOrd="1" destOrd="0" presId="urn:microsoft.com/office/officeart/2008/layout/LinedList"/>
    <dgm:cxn modelId="{7D58C448-D05E-454C-9B9B-74C0CC0CC3DC}" type="presParOf" srcId="{92BE7436-0D56-4E2A-8ACF-6D704FCEDB06}" destId="{52215FC2-6A5B-40DE-8B06-E6B4D31084B3}" srcOrd="4" destOrd="0" presId="urn:microsoft.com/office/officeart/2008/layout/LinedList"/>
    <dgm:cxn modelId="{C80F0F15-A6E4-4502-A33E-692B65F19232}" type="presParOf" srcId="{92BE7436-0D56-4E2A-8ACF-6D704FCEDB06}" destId="{2D52FC2A-0369-445B-8217-751B0A42612D}" srcOrd="5" destOrd="0" presId="urn:microsoft.com/office/officeart/2008/layout/LinedList"/>
    <dgm:cxn modelId="{1BCC5A02-427D-4F98-B06C-EB7B6146A104}" type="presParOf" srcId="{2D52FC2A-0369-445B-8217-751B0A42612D}" destId="{8B87D371-3E46-478A-9D32-BE347B8704EC}" srcOrd="0" destOrd="0" presId="urn:microsoft.com/office/officeart/2008/layout/LinedList"/>
    <dgm:cxn modelId="{2CE9A317-BEDA-4181-BF62-F16336077BE9}" type="presParOf" srcId="{2D52FC2A-0369-445B-8217-751B0A42612D}" destId="{94D966B3-C024-4930-A748-7EAD0E0CF0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341DB-85C3-4F6E-A282-12175BED05BD}">
      <dsp:nvSpPr>
        <dsp:cNvPr id="0" name=""/>
        <dsp:cNvSpPr/>
      </dsp:nvSpPr>
      <dsp:spPr>
        <a:xfrm>
          <a:off x="3364992" y="2177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High-level, object-oriented programming language</a:t>
          </a:r>
        </a:p>
      </dsp:txBody>
      <dsp:txXfrm>
        <a:off x="3416125" y="53310"/>
        <a:ext cx="3683350" cy="945199"/>
      </dsp:txXfrm>
    </dsp:sp>
    <dsp:sp modelId="{A67E52BA-89A7-4B2B-AF15-4D280C8AD468}">
      <dsp:nvSpPr>
        <dsp:cNvPr id="0" name=""/>
        <dsp:cNvSpPr/>
      </dsp:nvSpPr>
      <dsp:spPr>
        <a:xfrm>
          <a:off x="3364992" y="1102016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Developed by Sun Microsystems (now Oracle)</a:t>
          </a:r>
        </a:p>
      </dsp:txBody>
      <dsp:txXfrm>
        <a:off x="3416125" y="1153149"/>
        <a:ext cx="3683350" cy="945199"/>
      </dsp:txXfrm>
    </dsp:sp>
    <dsp:sp modelId="{CD794C1C-10D2-4835-868B-53957C4D579A}">
      <dsp:nvSpPr>
        <dsp:cNvPr id="0" name=""/>
        <dsp:cNvSpPr/>
      </dsp:nvSpPr>
      <dsp:spPr>
        <a:xfrm>
          <a:off x="3364992" y="2201855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Used for a wide range of applications</a:t>
          </a:r>
        </a:p>
      </dsp:txBody>
      <dsp:txXfrm>
        <a:off x="3416125" y="2252988"/>
        <a:ext cx="3683350" cy="945199"/>
      </dsp:txXfrm>
    </dsp:sp>
    <dsp:sp modelId="{C1567E4F-790A-4076-91F6-419645E3CC78}">
      <dsp:nvSpPr>
        <dsp:cNvPr id="0" name=""/>
        <dsp:cNvSpPr/>
      </dsp:nvSpPr>
      <dsp:spPr>
        <a:xfrm>
          <a:off x="3364992" y="3301694"/>
          <a:ext cx="3785616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Follows the principle: Write Once, Run Anywhere (WORA)</a:t>
          </a:r>
        </a:p>
      </dsp:txBody>
      <dsp:txXfrm>
        <a:off x="3416125" y="3352827"/>
        <a:ext cx="3683350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7A458-E0C6-4A72-9E79-9670EE67BFE6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5B6BB-2FA4-484C-8EF1-E75C643807E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6C6F6-9884-4AF8-B685-F33D043B7812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Java source code → compiled into Bytecode</a:t>
          </a:r>
        </a:p>
      </dsp:txBody>
      <dsp:txXfrm>
        <a:off x="1435590" y="531"/>
        <a:ext cx="9080009" cy="1242935"/>
      </dsp:txXfrm>
    </dsp:sp>
    <dsp:sp modelId="{BBBC183A-85A5-4D10-ABB3-A18E4CA92DE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86E60-DDA6-4B50-AA3F-A1ABF9A2C27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7F240-F80D-45DD-9E6D-4AB5219ABEB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Bytecode runs on the Java Virtual Machine (JVM)</a:t>
          </a:r>
        </a:p>
      </dsp:txBody>
      <dsp:txXfrm>
        <a:off x="1435590" y="1554201"/>
        <a:ext cx="9080009" cy="1242935"/>
      </dsp:txXfrm>
    </dsp:sp>
    <dsp:sp modelId="{64971257-31AC-4872-84EB-CD038760C11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77F21-3429-48AB-8157-4F4B284282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B7AE3-05D0-41C7-8C43-3285C10F364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JVM makes Java platform independent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AC641-AFE1-401C-B8C2-1D201B72BCE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AECFE-EF5C-4F46-9FDF-3D46763ADC3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0C422-F4DA-4F33-93D8-93EACE3ECDB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Object-Oriented → classes, objects, inheritance, polymorphism</a:t>
          </a:r>
        </a:p>
      </dsp:txBody>
      <dsp:txXfrm>
        <a:off x="1057183" y="1805"/>
        <a:ext cx="9458416" cy="915310"/>
      </dsp:txXfrm>
    </dsp:sp>
    <dsp:sp modelId="{D8D6F3EB-829F-4198-A43D-511D01FEB8E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DD3B4-D27D-47D6-B8AC-64AE29DA316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91B97-EB08-4E44-858E-AB691561D18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Platform Independent → runs anywhere with JVM</a:t>
          </a:r>
        </a:p>
      </dsp:txBody>
      <dsp:txXfrm>
        <a:off x="1057183" y="1145944"/>
        <a:ext cx="9458416" cy="915310"/>
      </dsp:txXfrm>
    </dsp:sp>
    <dsp:sp modelId="{CAFED06B-9F4B-4151-ADE4-B269274D8A5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3C638-A98E-4FB8-BE4B-B7861CD36C6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8E89A-10B9-44FE-A14C-4C6D48A0CCB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Secure and Robust → automatic memory management (Garbage Collection), exception handling</a:t>
          </a:r>
        </a:p>
      </dsp:txBody>
      <dsp:txXfrm>
        <a:off x="1057183" y="2290082"/>
        <a:ext cx="9458416" cy="915310"/>
      </dsp:txXfrm>
    </dsp:sp>
    <dsp:sp modelId="{AAE8BEFA-67AF-4F46-AC40-AA143B7B563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38EA9-7506-4A8F-9532-C2053F8649DA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0D1E1-3716-4B3C-91D6-DAA490CC95C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Reliable → fewer crashes, strong error checking</a:t>
          </a:r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040E0-8BCC-4298-8AB1-A67396EFA4A2}">
      <dsp:nvSpPr>
        <dsp:cNvPr id="0" name=""/>
        <dsp:cNvSpPr/>
      </dsp:nvSpPr>
      <dsp:spPr>
        <a:xfrm>
          <a:off x="0" y="39429"/>
          <a:ext cx="10515600" cy="1130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Core concepts in Java OOP:</a:t>
          </a:r>
        </a:p>
      </dsp:txBody>
      <dsp:txXfrm>
        <a:off x="55173" y="94602"/>
        <a:ext cx="10405254" cy="1019874"/>
      </dsp:txXfrm>
    </dsp:sp>
    <dsp:sp modelId="{294DB16C-580D-49CA-BAF9-AE82370848BD}">
      <dsp:nvSpPr>
        <dsp:cNvPr id="0" name=""/>
        <dsp:cNvSpPr/>
      </dsp:nvSpPr>
      <dsp:spPr>
        <a:xfrm>
          <a:off x="0" y="1169649"/>
          <a:ext cx="10515600" cy="3142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Classes &amp; Objects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Encapsulation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Inheritance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Polymorphism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Abstraction</a:t>
          </a:r>
        </a:p>
      </dsp:txBody>
      <dsp:txXfrm>
        <a:off x="0" y="1169649"/>
        <a:ext cx="10515600" cy="31422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6476D3-6F7D-48A7-83F8-4B83D31B8508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D160E-735A-4DEE-A4E1-05DB5F3E3AF0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3B2C9-74C2-4882-8BBF-7CD590D1B1D8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Enterprise Applications (Banking, ERP systems)</a:t>
          </a:r>
        </a:p>
      </dsp:txBody>
      <dsp:txXfrm>
        <a:off x="1172126" y="908559"/>
        <a:ext cx="2114937" cy="897246"/>
      </dsp:txXfrm>
    </dsp:sp>
    <dsp:sp modelId="{52C4A7FE-98F1-406C-A86D-C273B4EB804E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ED522-494A-4D42-98EE-FE868EA993E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251CC-52B9-43B6-B692-2364DC550C2D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Android Development (apps &amp; games)</a:t>
          </a:r>
        </a:p>
      </dsp:txBody>
      <dsp:txXfrm>
        <a:off x="4745088" y="908559"/>
        <a:ext cx="2114937" cy="897246"/>
      </dsp:txXfrm>
    </dsp:sp>
    <dsp:sp modelId="{2CD8BCEC-675F-469F-929D-65EC37642BBB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46B29-E769-447C-8D4B-2A283E864489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02B34-9EBE-489C-B69D-CEC4C86BBA67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Applications (server-side, dynamic websites)</a:t>
          </a:r>
        </a:p>
      </dsp:txBody>
      <dsp:txXfrm>
        <a:off x="8318049" y="908559"/>
        <a:ext cx="2114937" cy="897246"/>
      </dsp:txXfrm>
    </dsp:sp>
    <dsp:sp modelId="{EC780F80-8333-44F8-990C-91613D12E4B1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E8C01-F0EF-4A97-AC65-D8ADB6737F96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F512B-43EA-4EB1-8158-EDCD08374BC3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Big Data (Hadoop, Spark in Java)</a:t>
          </a:r>
        </a:p>
      </dsp:txBody>
      <dsp:txXfrm>
        <a:off x="1172126" y="2545532"/>
        <a:ext cx="2114937" cy="897246"/>
      </dsp:txXfrm>
    </dsp:sp>
    <dsp:sp modelId="{655DF6B7-F344-4595-94E6-71B2469EDDD8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308092-B3CF-44FD-BE8D-E55E9E3DF075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883E-3A22-4E51-BC1F-62D87D6177C1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 Computing (deploying apps in the cloud)</a:t>
          </a:r>
        </a:p>
      </dsp:txBody>
      <dsp:txXfrm>
        <a:off x="4745088" y="2545532"/>
        <a:ext cx="2114937" cy="897246"/>
      </dsp:txXfrm>
    </dsp:sp>
    <dsp:sp modelId="{37A85BD6-BD86-4454-93B4-9BEBF42620CD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A68F1-140A-4374-96E2-8C6E11296591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3044C-6A40-467B-B07D-1BE640899B3A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IoT (smart devices, embedded systems)</a:t>
          </a:r>
        </a:p>
      </dsp:txBody>
      <dsp:txXfrm>
        <a:off x="8318049" y="2545532"/>
        <a:ext cx="2114937" cy="8972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A78A2-9872-4171-A45D-42AE36CD53CB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JDK (Java Development Kit)Contains compiler, debugger, libraries</a:t>
          </a:r>
        </a:p>
      </dsp:txBody>
      <dsp:txXfrm>
        <a:off x="3433446" y="70578"/>
        <a:ext cx="3648708" cy="1265378"/>
      </dsp:txXfrm>
    </dsp:sp>
    <dsp:sp modelId="{EC10891F-4CB1-4352-AD01-CFD97B252B4B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JRE (Java Runtime Environment)Runs Java programs</a:t>
          </a:r>
        </a:p>
      </dsp:txBody>
      <dsp:txXfrm>
        <a:off x="3433446" y="1542979"/>
        <a:ext cx="3648708" cy="1265378"/>
      </dsp:txXfrm>
    </dsp:sp>
    <dsp:sp modelId="{60CDC82E-66AF-4604-8564-54CCABF3E213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JVM (Java Virtual Machine)Executes Java bytecode</a:t>
          </a:r>
        </a:p>
      </dsp:txBody>
      <dsp:txXfrm>
        <a:off x="3433446" y="3015380"/>
        <a:ext cx="3648708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89FCF-914D-40CE-A25D-D379384118E9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7939E-E633-4AE6-8812-6C5329BFCA3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Popular in industry (millions of developers worldwide)</a:t>
          </a:r>
        </a:p>
      </dsp:txBody>
      <dsp:txXfrm>
        <a:off x="0" y="2124"/>
        <a:ext cx="10515600" cy="1449029"/>
      </dsp:txXfrm>
    </dsp:sp>
    <dsp:sp modelId="{CF63BC45-45B6-452F-9057-CF563C6F91BF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C5357-6642-4867-8D65-AE3128383791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Strong foundation for AP CS A and real-world coding</a:t>
          </a:r>
        </a:p>
      </dsp:txBody>
      <dsp:txXfrm>
        <a:off x="0" y="1451154"/>
        <a:ext cx="10515600" cy="1449029"/>
      </dsp:txXfrm>
    </dsp:sp>
    <dsp:sp modelId="{52215FC2-6A5B-40DE-8B06-E6B4D31084B3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7D371-3E46-478A-9D32-BE347B8704EC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Opens doors to careers in software development, AI, cloud, mobile apps, and more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E88-EA70-7C2E-DB17-DA456900C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A4F73-8F74-2B1E-0500-E63BE53B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7D80-2E53-A33E-C892-33AB446B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A82F1-1CAB-1AE0-5297-94892C08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C95D-E5A3-EFB3-FF7B-AC5DB12F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760-B0C7-0281-E90F-23C4101B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406D-08A5-5872-D509-4A341CF1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BB47C-5A8C-B790-1047-4A2D4D2B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5E2A-2411-DD87-242F-96A71109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665B-208E-8E51-1E59-6B3B7434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F1D66-2B9C-4311-B8AA-BA8F74146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441E-0C88-0FF1-95A6-65F58704D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B0BDF-959F-D454-5B67-C00EA1EC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36A34-306C-1E04-9BF0-F0266E7D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48952-C166-E768-FAD1-024EB5C6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1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DC77-F803-5CCA-2B99-CEAAA625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36F2-3D92-3967-3C52-05F57803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90E98-D9F0-AC4D-72ED-E3D20225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7029-A0F9-02EF-A298-0E3EAB84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1B0DE-3444-E09D-2F84-3B1CE357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7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0004-AD9E-6506-CAB7-963AC7B4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39EA-BE87-0D9B-10E5-422FC1F2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44DE0-05ED-BEC1-2055-57B06DE1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E84C-D051-9FE9-D224-73CBEE4A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5CCF9-4857-7D10-DC6C-3123657D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1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FD51-34C3-7CCA-4BA5-C904407E3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00986-AABF-DFD2-79A8-15CD923C7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F7E36-36AC-9EF1-E956-8B6575C5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5B7E7-43DE-7458-203C-CFFF6DE6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D6503-3E6E-AFE5-5344-042D7A8B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D829-6461-5A6D-9CC8-067320BB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2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1613-25E9-49CA-6EAE-A904D83F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7FFA-6B1C-E387-583D-0FCFFF60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C5C19-E394-803F-1328-27C4D835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9714D-1FD2-E414-EAC5-165E9F64A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AE3AB-0D5B-52E3-7A90-DE0096617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77822-9BA7-485B-CC30-94068AEB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092B65-6ECE-07E9-154B-393465E1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44F22-F052-45BC-8BA2-3020E78F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7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7EDF-678C-FCF9-5738-B23257241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22D5F-2018-D46D-1655-9FE1E9C4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386F2-79CE-0D29-9321-07BF836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8CCD-6CE7-F419-7098-A7973213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5F8A8-249B-372D-6193-11951254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8DA6C-E3F6-44CA-131D-A74A6F10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21068-DA6E-40C1-04AF-FF6F2B22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A67A-6041-63D6-9435-13337FF3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7A46B-A644-3635-E022-8A3C18E0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7A218-3319-E1EF-6154-61D48A725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70776-FCAA-1B8D-2737-31712AD2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9A21-81A0-083D-987F-D9606176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0C3BB-1C47-95BE-CA8D-EA7D0B4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8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A7A7-852B-1847-04AB-119DE785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C3348-A5DB-1212-A990-9E563C11D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E27F0-D40E-38CB-BFFE-D2B9A7278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F0427-EEF3-3312-9C55-2D88663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6DC3-9C78-C136-6033-F110B7A3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3CBCD-CCCC-500A-AFC5-0DEC66075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8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E3C36-E087-552E-1F2A-E8E6A71C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EDC85-08E0-4DD0-1C5E-2F8B934F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2D5A-4B42-A644-3ADC-5914092C3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A0994-90F7-473F-B1B5-203769BA8C65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F628-E279-8345-D62C-6C7E754C1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3F506-1053-CF3D-C6EA-4D282AE3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DB805-7CEB-4B0A-B105-F7174EA64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ehind-the-scenes.net/understanding-the-java-versions-platfrom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4C247-2C9B-89B8-462A-3F80584E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 to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37F28-F493-5CE5-08FA-DB9003BA8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36959"/>
          </a:xfrm>
        </p:spPr>
        <p:txBody>
          <a:bodyPr anchor="t">
            <a:normAutofit/>
          </a:bodyPr>
          <a:lstStyle/>
          <a:p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logo with a blue and red text">
            <a:extLst>
              <a:ext uri="{FF2B5EF4-FFF2-40B4-BE49-F238E27FC236}">
                <a16:creationId xmlns:a16="http://schemas.microsoft.com/office/drawing/2014/main" id="{2693B592-E139-0D17-68E1-DC247821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1506" y="579473"/>
            <a:ext cx="8448986" cy="422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63239-2BBE-F6CB-DEB9-BB4EB6FDEF6C}"/>
              </a:ext>
            </a:extLst>
          </p:cNvPr>
          <p:cNvSpPr txBox="1"/>
          <p:nvPr/>
        </p:nvSpPr>
        <p:spPr>
          <a:xfrm>
            <a:off x="7888416" y="4603911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behind-the-scenes.net/understanding-the-java-versions-platfrom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3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52BF2D-E8CE-4A5C-EF93-AF0606133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89102"/>
            <a:ext cx="10905066" cy="54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B378-FE0B-F515-95D9-923FAD26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5F902-C1EC-510D-1304-E4C3EDA6B9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711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5A8350-3B76-FEEB-2085-9EF9D598A8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0EEC3-EC51-8FD9-CA8F-3075F6024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Java?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D4E39-A13E-E82A-C41A-DB9D76FED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232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723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1D25-2A14-78F7-8022-573C362E9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Java Works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C8529-620C-45CD-D96B-84C6377999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94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8019D-7555-318F-2404-F5FA54AE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4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4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8334-220E-6526-B082-FE5D0437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D7B5C-88E7-F3A8-9FB2-3A3A8A625F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4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8C3-468B-5E7D-965B-9042DE52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AE0EB-7D6F-555D-52D1-F618F74A59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54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16E3A-9A64-A985-A95B-BFB986FA9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277" y="643466"/>
            <a:ext cx="105114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03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A873-CF94-4A7F-7553-D3B33FC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Java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E50994-94CD-D23B-533E-87C0A45B41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3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563A-1173-740A-673C-64656A2B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Java Development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1517731-29ED-7044-1EB1-9697A4A8E0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370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258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 to Java</vt:lpstr>
      <vt:lpstr>What is Java?</vt:lpstr>
      <vt:lpstr>How Java Works</vt:lpstr>
      <vt:lpstr>PowerPoint Presentation</vt:lpstr>
      <vt:lpstr>Key Characteristics of Java</vt:lpstr>
      <vt:lpstr>Object-Oriented Programming (OOP)</vt:lpstr>
      <vt:lpstr>PowerPoint Presentation</vt:lpstr>
      <vt:lpstr>Applications of Java</vt:lpstr>
      <vt:lpstr>Tools for Java Development</vt:lpstr>
      <vt:lpstr>PowerPoint Presentation</vt:lpstr>
      <vt:lpstr>Why Learn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Chitra Siddharthan</dc:creator>
  <cp:lastModifiedBy>Chitra Siddharthan</cp:lastModifiedBy>
  <cp:revision>1</cp:revision>
  <dcterms:created xsi:type="dcterms:W3CDTF">2025-09-03T15:24:40Z</dcterms:created>
  <dcterms:modified xsi:type="dcterms:W3CDTF">2025-09-04T13:00:50Z</dcterms:modified>
</cp:coreProperties>
</file>