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6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46" autoAdjust="0"/>
  </p:normalViewPr>
  <p:slideViewPr>
    <p:cSldViewPr snapToGrid="0">
      <p:cViewPr varScale="1">
        <p:scale>
          <a:sx n="97" d="100"/>
          <a:sy n="9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05B7C-42E2-400C-9789-CEB47A119C89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F2AB0-52B2-4904-A44F-06FCFB4F30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49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my name is Lewis, In this video I will evaluate project management methodologies, and advice and recommendation of the most optimal methodology for game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3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 and cons of both</a:t>
            </a:r>
          </a:p>
          <a:p>
            <a:r>
              <a:rPr lang="en-GB" dirty="0"/>
              <a:t>Time </a:t>
            </a:r>
            <a:r>
              <a:rPr lang="en-GB" dirty="0" err="1"/>
              <a:t>reaonl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4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 and cons of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93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Scrum is an iterative development process that incorporates close cooperation between employees. A key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9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04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09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F2AB0-52B2-4904-A44F-06FCFB4F30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4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CBE3-D3FB-4FC7-B7BF-313715721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1949"/>
            <a:ext cx="8991600" cy="1645920"/>
          </a:xfrm>
        </p:spPr>
        <p:txBody>
          <a:bodyPr/>
          <a:lstStyle/>
          <a:p>
            <a:r>
              <a:rPr lang="en-GB" dirty="0"/>
              <a:t>Development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E7F9-8CF5-4921-930E-42E2A318E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1777869"/>
            <a:ext cx="6801612" cy="1239894"/>
          </a:xfrm>
        </p:spPr>
        <p:txBody>
          <a:bodyPr/>
          <a:lstStyle/>
          <a:p>
            <a:r>
              <a:rPr lang="en-GB" dirty="0"/>
              <a:t>Agile VS Traditional methodologies for game development</a:t>
            </a:r>
          </a:p>
        </p:txBody>
      </p:sp>
      <p:pic>
        <p:nvPicPr>
          <p:cNvPr id="5" name="Picture 4" descr="Figure 1: Agile Structure">
            <a:extLst>
              <a:ext uri="{FF2B5EF4-FFF2-40B4-BE49-F238E27FC236}">
                <a16:creationId xmlns:a16="http://schemas.microsoft.com/office/drawing/2014/main" id="{92C92A37-639E-4C21-B553-331DF81E9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03" y="2814958"/>
            <a:ext cx="4723581" cy="3687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68C55-ED5D-4FD1-9209-D1A85F428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716" y="2813742"/>
            <a:ext cx="5427881" cy="36898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323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Iterative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420741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Traditional Development</a:t>
            </a:r>
          </a:p>
        </p:txBody>
      </p:sp>
    </p:spTree>
    <p:extLst>
      <p:ext uri="{BB962C8B-B14F-4D97-AF65-F5344CB8AC3E}">
        <p14:creationId xmlns:p14="http://schemas.microsoft.com/office/powerpoint/2010/main" val="96716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335675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 err="1"/>
              <a:t>eXtreme</a:t>
            </a:r>
            <a:r>
              <a:rPr lang="en-GB" dirty="0"/>
              <a:t> Programming (XP)</a:t>
            </a:r>
          </a:p>
        </p:txBody>
      </p:sp>
    </p:spTree>
    <p:extLst>
      <p:ext uri="{BB962C8B-B14F-4D97-AF65-F5344CB8AC3E}">
        <p14:creationId xmlns:p14="http://schemas.microsoft.com/office/powerpoint/2010/main" val="322511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User Testing</a:t>
            </a:r>
          </a:p>
        </p:txBody>
      </p:sp>
    </p:spTree>
    <p:extLst>
      <p:ext uri="{BB962C8B-B14F-4D97-AF65-F5344CB8AC3E}">
        <p14:creationId xmlns:p14="http://schemas.microsoft.com/office/powerpoint/2010/main" val="21608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10247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F7EF-3397-40A2-814F-512A86BB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286"/>
            <a:ext cx="7729728" cy="1188720"/>
          </a:xfrm>
        </p:spPr>
        <p:txBody>
          <a:bodyPr/>
          <a:lstStyle/>
          <a:p>
            <a:r>
              <a:rPr lang="en-GB" dirty="0"/>
              <a:t>Recommended Method</a:t>
            </a:r>
          </a:p>
        </p:txBody>
      </p:sp>
    </p:spTree>
    <p:extLst>
      <p:ext uri="{BB962C8B-B14F-4D97-AF65-F5344CB8AC3E}">
        <p14:creationId xmlns:p14="http://schemas.microsoft.com/office/powerpoint/2010/main" val="3514986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.9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92</Words>
  <Application>Microsoft Office PowerPoint</Application>
  <PresentationFormat>Widescreen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Development Management</vt:lpstr>
      <vt:lpstr>Iterative Development</vt:lpstr>
      <vt:lpstr>Traditional Development</vt:lpstr>
      <vt:lpstr>Scrum</vt:lpstr>
      <vt:lpstr>eXtreme Programming (XP)</vt:lpstr>
      <vt:lpstr>User Testing</vt:lpstr>
      <vt:lpstr>Tools</vt:lpstr>
      <vt:lpstr>Recommended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Management</dc:title>
  <dc:creator>Lewis Wilden (s177026)</dc:creator>
  <cp:lastModifiedBy>Lewis Wilden (s177026)</cp:lastModifiedBy>
  <cp:revision>14</cp:revision>
  <dcterms:created xsi:type="dcterms:W3CDTF">2019-01-07T09:56:59Z</dcterms:created>
  <dcterms:modified xsi:type="dcterms:W3CDTF">2019-01-07T18:32:05Z</dcterms:modified>
</cp:coreProperties>
</file>