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456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3" name="OTLSHAPE_TB_00000000000000000000000000000000_ElapsedTime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4" name="OTLSHAPE_TB_00000000000000000000000000000000_TodayMarkerShape" hidden="1"/>
          <p:cNvSpPr/>
          <p:nvPr>
            <p:custDataLst>
              <p:tags r:id="rId3"/>
            </p:custDataLst>
          </p:nvPr>
        </p:nvSpPr>
        <p:spPr>
          <a:xfrm>
            <a:off x="878937" y="291846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5" name="OTLSHAPE_TB_00000000000000000000000000000000_TodayMarkerText" hidden="1"/>
          <p:cNvSpPr txBox="1"/>
          <p:nvPr>
            <p:custDataLst>
              <p:tags r:id="rId4"/>
            </p:custDataLst>
          </p:nvPr>
        </p:nvSpPr>
        <p:spPr>
          <a:xfrm>
            <a:off x="933365" y="304546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798" name="OTLSHAPE_T_11a5fd20169a4e5aa0bed048dba08ff2_ShapePercentage" hidden="1"/>
          <p:cNvSpPr/>
          <p:nvPr>
            <p:custDataLst>
              <p:tags r:id="rId5"/>
            </p:custDataLst>
          </p:nvPr>
        </p:nvSpPr>
        <p:spPr>
          <a:xfrm>
            <a:off x="1013116" y="31216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9" name="OTLSHAPE_T_11a5fd20169a4e5aa0bed048dba08ff2_Duration" hidden="1"/>
          <p:cNvSpPr txBox="1"/>
          <p:nvPr>
            <p:custDataLst>
              <p:tags r:id="rId6"/>
            </p:custDataLst>
          </p:nvPr>
        </p:nvSpPr>
        <p:spPr>
          <a:xfrm>
            <a:off x="0" y="3121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6800" name="OTLSHAPE_T_11a5fd20169a4e5aa0bed048dba08ff2_TextPercentage" hidden="1"/>
          <p:cNvSpPr txBox="1"/>
          <p:nvPr>
            <p:custDataLst>
              <p:tags r:id="rId7"/>
            </p:custDataLst>
          </p:nvPr>
        </p:nvSpPr>
        <p:spPr>
          <a:xfrm>
            <a:off x="0" y="327668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01" name="OTLSHAPE_T_11a5fd20169a4e5aa0bed048dba08ff2_StartDate" hidden="1"/>
          <p:cNvSpPr txBox="1"/>
          <p:nvPr>
            <p:custDataLst>
              <p:tags r:id="rId8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02" name="OTLSHAPE_T_11a5fd20169a4e5aa0bed048dba08ff2_EndDate" hidden="1"/>
          <p:cNvSpPr txBox="1"/>
          <p:nvPr>
            <p:custDataLst>
              <p:tags r:id="rId9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06" name="OTLSHAPE_T_23c152327d314e958e11ca251f33fb49_ShapePercentage" hidden="1"/>
          <p:cNvSpPr/>
          <p:nvPr>
            <p:custDataLst>
              <p:tags r:id="rId10"/>
            </p:custDataLst>
          </p:nvPr>
        </p:nvSpPr>
        <p:spPr>
          <a:xfrm>
            <a:off x="1571372" y="34518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7" name="OTLSHAPE_T_23c152327d314e958e11ca251f33fb49_Duration" hidden="1"/>
          <p:cNvSpPr txBox="1"/>
          <p:nvPr>
            <p:custDataLst>
              <p:tags r:id="rId11"/>
            </p:custDataLst>
          </p:nvPr>
        </p:nvSpPr>
        <p:spPr>
          <a:xfrm>
            <a:off x="0" y="3451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6808" name="OTLSHAPE_T_23c152327d314e958e11ca251f33fb49_TextPercentage" hidden="1"/>
          <p:cNvSpPr txBox="1"/>
          <p:nvPr>
            <p:custDataLst>
              <p:tags r:id="rId12"/>
            </p:custDataLst>
          </p:nvPr>
        </p:nvSpPr>
        <p:spPr>
          <a:xfrm>
            <a:off x="0" y="36068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809" name="OTLSHAPE_T_23c152327d314e958e11ca251f33fb49_StartDate" hidden="1"/>
          <p:cNvSpPr txBox="1"/>
          <p:nvPr>
            <p:custDataLst>
              <p:tags r:id="rId13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0" name="OTLSHAPE_T_23c152327d314e958e11ca251f33fb49_EndDate" hidden="1"/>
          <p:cNvSpPr txBox="1"/>
          <p:nvPr>
            <p:custDataLst>
              <p:tags r:id="rId14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4" name="OTLSHAPE_T_f23e460505c24ee88159b421b810b7e4_ShapePercentage" hidden="1"/>
          <p:cNvSpPr/>
          <p:nvPr>
            <p:custDataLst>
              <p:tags r:id="rId15"/>
            </p:custDataLst>
          </p:nvPr>
        </p:nvSpPr>
        <p:spPr>
          <a:xfrm>
            <a:off x="2368882" y="37820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5" name="OTLSHAPE_T_f23e460505c24ee88159b421b810b7e4_Duration" hidden="1"/>
          <p:cNvSpPr txBox="1"/>
          <p:nvPr>
            <p:custDataLst>
              <p:tags r:id="rId16"/>
            </p:custDataLst>
          </p:nvPr>
        </p:nvSpPr>
        <p:spPr>
          <a:xfrm>
            <a:off x="0" y="37820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36 days</a:t>
            </a:r>
          </a:p>
        </p:txBody>
      </p:sp>
      <p:sp>
        <p:nvSpPr>
          <p:cNvPr id="6816" name="OTLSHAPE_T_f23e460505c24ee88159b421b810b7e4_TextPercentage" hidden="1"/>
          <p:cNvSpPr txBox="1"/>
          <p:nvPr>
            <p:custDataLst>
              <p:tags r:id="rId17"/>
            </p:custDataLst>
          </p:nvPr>
        </p:nvSpPr>
        <p:spPr>
          <a:xfrm>
            <a:off x="0" y="39370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</a:p>
        </p:txBody>
      </p:sp>
      <p:sp>
        <p:nvSpPr>
          <p:cNvPr id="6817" name="OTLSHAPE_T_f23e460505c24ee88159b421b810b7e4_StartDate" hidden="1"/>
          <p:cNvSpPr txBox="1"/>
          <p:nvPr>
            <p:custDataLst>
              <p:tags r:id="rId18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8" name="OTLSHAPE_T_f23e460505c24ee88159b421b810b7e4_EndDate" hidden="1"/>
          <p:cNvSpPr txBox="1"/>
          <p:nvPr>
            <p:custDataLst>
              <p:tags r:id="rId19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22" name="OTLSHAPE_T_82d1b7aae77d41a2be14d69f5e501b1b_ShapePercentage" hidden="1"/>
          <p:cNvSpPr/>
          <p:nvPr>
            <p:custDataLst>
              <p:tags r:id="rId20"/>
            </p:custDataLst>
          </p:nvPr>
        </p:nvSpPr>
        <p:spPr>
          <a:xfrm>
            <a:off x="2588196" y="41122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3" name="OTLSHAPE_T_82d1b7aae77d41a2be14d69f5e501b1b_Duration" hidden="1"/>
          <p:cNvSpPr txBox="1"/>
          <p:nvPr>
            <p:custDataLst>
              <p:tags r:id="rId21"/>
            </p:custDataLst>
          </p:nvPr>
        </p:nvSpPr>
        <p:spPr>
          <a:xfrm>
            <a:off x="0" y="411226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150 days</a:t>
            </a:r>
          </a:p>
        </p:txBody>
      </p:sp>
      <p:sp>
        <p:nvSpPr>
          <p:cNvPr id="6824" name="OTLSHAPE_T_82d1b7aae77d41a2be14d69f5e501b1b_TextPercentage" hidden="1"/>
          <p:cNvSpPr txBox="1"/>
          <p:nvPr>
            <p:custDataLst>
              <p:tags r:id="rId22"/>
            </p:custDataLst>
          </p:nvPr>
        </p:nvSpPr>
        <p:spPr>
          <a:xfrm>
            <a:off x="0" y="42672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6825" name="OTLSHAPE_T_82d1b7aae77d41a2be14d69f5e501b1b_StartDate" hidden="1"/>
          <p:cNvSpPr txBox="1"/>
          <p:nvPr>
            <p:custDataLst>
              <p:tags r:id="rId23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26" name="OTLSHAPE_T_82d1b7aae77d41a2be14d69f5e501b1b_EndDate" hidden="1"/>
          <p:cNvSpPr txBox="1"/>
          <p:nvPr>
            <p:custDataLst>
              <p:tags r:id="rId24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30" name="OTLSHAPE_T_23b42cadd9bc437fb739c68c62737c3a_ShapePercentage" hidden="1"/>
          <p:cNvSpPr/>
          <p:nvPr>
            <p:custDataLst>
              <p:tags r:id="rId25"/>
            </p:custDataLst>
          </p:nvPr>
        </p:nvSpPr>
        <p:spPr>
          <a:xfrm>
            <a:off x="6775119" y="44424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1" name="OTLSHAPE_T_23b42cadd9bc437fb739c68c62737c3a_Duration" hidden="1"/>
          <p:cNvSpPr txBox="1"/>
          <p:nvPr>
            <p:custDataLst>
              <p:tags r:id="rId26"/>
            </p:custDataLst>
          </p:nvPr>
        </p:nvSpPr>
        <p:spPr>
          <a:xfrm>
            <a:off x="0" y="4442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18 days</a:t>
            </a:r>
          </a:p>
        </p:txBody>
      </p:sp>
      <p:sp>
        <p:nvSpPr>
          <p:cNvPr id="6832" name="OTLSHAPE_T_23b42cadd9bc437fb739c68c62737c3a_TextPercentage" hidden="1"/>
          <p:cNvSpPr txBox="1"/>
          <p:nvPr>
            <p:custDataLst>
              <p:tags r:id="rId27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33" name="OTLSHAPE_T_23b42cadd9bc437fb739c68c62737c3a_StartDate" hidden="1"/>
          <p:cNvSpPr txBox="1"/>
          <p:nvPr>
            <p:custDataLst>
              <p:tags r:id="rId28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34" name="OTLSHAPE_T_23b42cadd9bc437fb739c68c62737c3a_EndDate" hidden="1"/>
          <p:cNvSpPr txBox="1"/>
          <p:nvPr>
            <p:custDataLst>
              <p:tags r:id="rId29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38" name="OTLSHAPE_T_fe82a054eb724851a93f6a606432bfac_ShapePercentage" hidden="1"/>
          <p:cNvSpPr/>
          <p:nvPr>
            <p:custDataLst>
              <p:tags r:id="rId30"/>
            </p:custDataLst>
          </p:nvPr>
        </p:nvSpPr>
        <p:spPr>
          <a:xfrm>
            <a:off x="7293500" y="477266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9" name="OTLSHAPE_T_fe82a054eb724851a93f6a606432bfac_Duration" hidden="1"/>
          <p:cNvSpPr txBox="1"/>
          <p:nvPr>
            <p:custDataLst>
              <p:tags r:id="rId31"/>
            </p:custDataLst>
          </p:nvPr>
        </p:nvSpPr>
        <p:spPr>
          <a:xfrm>
            <a:off x="0" y="4772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6840" name="OTLSHAPE_T_fe82a054eb724851a93f6a606432bfac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41" name="OTLSHAPE_T_fe82a054eb724851a93f6a606432bfac_StartDate" hidden="1"/>
          <p:cNvSpPr txBox="1"/>
          <p:nvPr>
            <p:custDataLst>
              <p:tags r:id="rId33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42" name="OTLSHAPE_T_fe82a054eb724851a93f6a606432bfac_EndDate" hidden="1"/>
          <p:cNvSpPr txBox="1"/>
          <p:nvPr>
            <p:custDataLst>
              <p:tags r:id="rId34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6999" y="1767262"/>
            <a:ext cx="7531101" cy="3208598"/>
            <a:chOff x="126999" y="1767262"/>
            <a:chExt cx="7531101" cy="3208598"/>
          </a:xfrm>
        </p:grpSpPr>
        <p:cxnSp>
          <p:nvCxnSpPr>
            <p:cNvPr id="6778" name="OTLSHAPE_T_fe82a054eb724851a93f6a606432bfac_HorizontalConnector1"/>
            <p:cNvCxnSpPr>
              <a:cxnSpLocks/>
            </p:cNvCxnSpPr>
            <p:nvPr>
              <p:custDataLst>
                <p:tags r:id="rId35"/>
              </p:custDataLst>
            </p:nvPr>
          </p:nvCxnSpPr>
          <p:spPr>
            <a:xfrm>
              <a:off x="479721" y="4874260"/>
              <a:ext cx="3876379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7" name="OTLSHAPE_T_23b42cadd9bc437fb739c68c62737c3a_HorizontalConnector1"/>
            <p:cNvCxnSpPr>
              <a:cxnSpLocks/>
            </p:cNvCxnSpPr>
            <p:nvPr>
              <p:custDataLst>
                <p:tags r:id="rId36"/>
              </p:custDataLst>
            </p:nvPr>
          </p:nvCxnSpPr>
          <p:spPr>
            <a:xfrm>
              <a:off x="479721" y="4544060"/>
              <a:ext cx="3323929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6" name="OTLSHAPE_T_82d1b7aae77d41a2be14d69f5e501b1b_HorizontalConnector1"/>
            <p:cNvCxnSpPr>
              <a:cxnSpLocks/>
              <a:stCxn id="6828" idx="3"/>
              <a:endCxn id="6821" idx="1"/>
            </p:cNvCxnSpPr>
            <p:nvPr>
              <p:custDataLst>
                <p:tags r:id="rId37"/>
              </p:custDataLst>
            </p:nvPr>
          </p:nvCxnSpPr>
          <p:spPr>
            <a:xfrm flipV="1">
              <a:off x="948480" y="4213860"/>
              <a:ext cx="3689727" cy="2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5" name="OTLSHAPE_T_f23e460505c24ee88159b421b810b7e4_HorizontalConnector1"/>
            <p:cNvCxnSpPr>
              <a:cxnSpLocks/>
              <a:stCxn id="6820" idx="3"/>
            </p:cNvCxnSpPr>
            <p:nvPr>
              <p:custDataLst>
                <p:tags r:id="rId38"/>
              </p:custDataLst>
            </p:nvPr>
          </p:nvCxnSpPr>
          <p:spPr>
            <a:xfrm flipV="1">
              <a:off x="948480" y="3883660"/>
              <a:ext cx="1547401" cy="2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9" name="OTLSHAPE_M_6ae31c99f6864aae840de110566ea63d_Connector1"/>
            <p:cNvCxnSpPr/>
            <p:nvPr>
              <p:custDataLst>
                <p:tags r:id="rId39"/>
              </p:custDataLst>
            </p:nvPr>
          </p:nvCxnSpPr>
          <p:spPr>
            <a:xfrm>
              <a:off x="1139093" y="2101638"/>
              <a:ext cx="0" cy="435822"/>
            </a:xfrm>
            <a:prstGeom prst="line">
              <a:avLst/>
            </a:prstGeom>
            <a:ln w="9525" cap="flat" cmpd="sng" algn="ctr">
              <a:solidFill>
                <a:srgbClr val="9BBB5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40" name="OTLSHAPE_TB_00000000000000000000000000000000_LeftEndCaps"/>
            <p:cNvSpPr txBox="1"/>
            <p:nvPr>
              <p:custDataLst>
                <p:tags r:id="rId40"/>
              </p:custDataLst>
            </p:nvPr>
          </p:nvSpPr>
          <p:spPr>
            <a:xfrm>
              <a:off x="126999" y="2588429"/>
              <a:ext cx="806365" cy="27906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2017</a:t>
              </a:r>
            </a:p>
          </p:txBody>
        </p:sp>
        <p:sp>
          <p:nvSpPr>
            <p:cNvPr id="6741" name="OTLSHAPE_TB_00000000000000000000000000000000_RightEndCaps"/>
            <p:cNvSpPr txBox="1"/>
            <p:nvPr>
              <p:custDataLst>
                <p:tags r:id="rId41"/>
              </p:custDataLst>
            </p:nvPr>
          </p:nvSpPr>
          <p:spPr>
            <a:xfrm>
              <a:off x="6994434" y="2589460"/>
              <a:ext cx="663666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2018</a:t>
              </a:r>
            </a:p>
          </p:txBody>
        </p:sp>
        <p:sp>
          <p:nvSpPr>
            <p:cNvPr id="6742" name="OTLSHAPE_TB_00000000000000000000000000000000_ScaleContainer"/>
            <p:cNvSpPr/>
            <p:nvPr>
              <p:custDataLst>
                <p:tags r:id="rId42"/>
              </p:custDataLst>
            </p:nvPr>
          </p:nvSpPr>
          <p:spPr>
            <a:xfrm>
              <a:off x="933366" y="2537460"/>
              <a:ext cx="6061068" cy="381000"/>
            </a:xfrm>
            <a:prstGeom prst="rect">
              <a:avLst/>
            </a:prstGeom>
            <a:gradFill flip="none" rotWithShape="1">
              <a:gsLst>
                <a:gs pos="0">
                  <a:srgbClr val="1F497D"/>
                </a:gs>
                <a:gs pos="0">
                  <a:srgbClr val="1F497D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47" name="OTLSHAPE_TB_00000000000000000000000000000000_Separator1"/>
            <p:cNvCxnSpPr/>
            <p:nvPr>
              <p:custDataLst>
                <p:tags r:id="rId43"/>
              </p:custDataLst>
            </p:nvPr>
          </p:nvCxnSpPr>
          <p:spPr>
            <a:xfrm>
              <a:off x="1551435" y="262636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48" name="OTLSHAPE_TB_00000000000000000000000000000000_TimescaleInterval2"/>
            <p:cNvSpPr txBox="1"/>
            <p:nvPr>
              <p:custDataLst>
                <p:tags r:id="rId44"/>
              </p:custDataLst>
            </p:nvPr>
          </p:nvSpPr>
          <p:spPr>
            <a:xfrm>
              <a:off x="1029479" y="2634933"/>
              <a:ext cx="219227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Dec</a:t>
              </a:r>
            </a:p>
          </p:txBody>
        </p:sp>
        <p:cxnSp>
          <p:nvCxnSpPr>
            <p:cNvPr id="6749" name="OTLSHAPE_TB_00000000000000000000000000000000_Separator2"/>
            <p:cNvCxnSpPr/>
            <p:nvPr>
              <p:custDataLst>
                <p:tags r:id="rId45"/>
              </p:custDataLst>
            </p:nvPr>
          </p:nvCxnSpPr>
          <p:spPr>
            <a:xfrm>
              <a:off x="2109691" y="262636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0" name="OTLSHAPE_TB_00000000000000000000000000000000_TimescaleInterval3"/>
            <p:cNvSpPr txBox="1"/>
            <p:nvPr>
              <p:custDataLst>
                <p:tags r:id="rId46"/>
              </p:custDataLst>
            </p:nvPr>
          </p:nvSpPr>
          <p:spPr>
            <a:xfrm>
              <a:off x="1587735" y="2634933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Jan</a:t>
              </a:r>
            </a:p>
          </p:txBody>
        </p:sp>
        <p:cxnSp>
          <p:nvCxnSpPr>
            <p:cNvPr id="6751" name="OTLSHAPE_TB_00000000000000000000000000000000_Separator3"/>
            <p:cNvCxnSpPr/>
            <p:nvPr>
              <p:custDataLst>
                <p:tags r:id="rId47"/>
              </p:custDataLst>
            </p:nvPr>
          </p:nvCxnSpPr>
          <p:spPr>
            <a:xfrm>
              <a:off x="2727760" y="262636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2" name="OTLSHAPE_TB_00000000000000000000000000000000_TimescaleInterval4"/>
            <p:cNvSpPr txBox="1"/>
            <p:nvPr>
              <p:custDataLst>
                <p:tags r:id="rId48"/>
              </p:custDataLst>
            </p:nvPr>
          </p:nvSpPr>
          <p:spPr>
            <a:xfrm>
              <a:off x="2205805" y="2634933"/>
              <a:ext cx="21974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Feb</a:t>
              </a:r>
            </a:p>
          </p:txBody>
        </p:sp>
        <p:cxnSp>
          <p:nvCxnSpPr>
            <p:cNvPr id="6753" name="OTLSHAPE_TB_00000000000000000000000000000000_Separator4"/>
            <p:cNvCxnSpPr/>
            <p:nvPr>
              <p:custDataLst>
                <p:tags r:id="rId49"/>
              </p:custDataLst>
            </p:nvPr>
          </p:nvCxnSpPr>
          <p:spPr>
            <a:xfrm>
              <a:off x="3325892" y="262636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4" name="OTLSHAPE_TB_00000000000000000000000000000000_TimescaleInterval5"/>
            <p:cNvSpPr txBox="1"/>
            <p:nvPr>
              <p:custDataLst>
                <p:tags r:id="rId50"/>
              </p:custDataLst>
            </p:nvPr>
          </p:nvSpPr>
          <p:spPr>
            <a:xfrm>
              <a:off x="2803936" y="2634933"/>
              <a:ext cx="26815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  <p:cxnSp>
          <p:nvCxnSpPr>
            <p:cNvPr id="6755" name="OTLSHAPE_TB_00000000000000000000000000000000_Separator5"/>
            <p:cNvCxnSpPr/>
            <p:nvPr>
              <p:custDataLst>
                <p:tags r:id="rId51"/>
              </p:custDataLst>
            </p:nvPr>
          </p:nvCxnSpPr>
          <p:spPr>
            <a:xfrm>
              <a:off x="3943962" y="262636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6" name="OTLSHAPE_TB_00000000000000000000000000000000_TimescaleInterval6"/>
            <p:cNvSpPr txBox="1"/>
            <p:nvPr>
              <p:custDataLst>
                <p:tags r:id="rId52"/>
              </p:custDataLst>
            </p:nvPr>
          </p:nvSpPr>
          <p:spPr>
            <a:xfrm>
              <a:off x="3422006" y="2634933"/>
              <a:ext cx="20691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Apr</a:t>
              </a:r>
            </a:p>
          </p:txBody>
        </p:sp>
        <p:cxnSp>
          <p:nvCxnSpPr>
            <p:cNvPr id="6757" name="OTLSHAPE_TB_00000000000000000000000000000000_Separator6"/>
            <p:cNvCxnSpPr/>
            <p:nvPr>
              <p:custDataLst>
                <p:tags r:id="rId53"/>
              </p:custDataLst>
            </p:nvPr>
          </p:nvCxnSpPr>
          <p:spPr>
            <a:xfrm>
              <a:off x="4542093" y="262636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8" name="OTLSHAPE_TB_00000000000000000000000000000000_TimescaleInterval7"/>
            <p:cNvSpPr txBox="1"/>
            <p:nvPr>
              <p:custDataLst>
                <p:tags r:id="rId54"/>
              </p:custDataLst>
            </p:nvPr>
          </p:nvSpPr>
          <p:spPr>
            <a:xfrm>
              <a:off x="4020138" y="2634933"/>
              <a:ext cx="15818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May</a:t>
              </a:r>
            </a:p>
          </p:txBody>
        </p:sp>
        <p:cxnSp>
          <p:nvCxnSpPr>
            <p:cNvPr id="6759" name="OTLSHAPE_TB_00000000000000000000000000000000_Separator7"/>
            <p:cNvCxnSpPr/>
            <p:nvPr>
              <p:custDataLst>
                <p:tags r:id="rId55"/>
              </p:custDataLst>
            </p:nvPr>
          </p:nvCxnSpPr>
          <p:spPr>
            <a:xfrm>
              <a:off x="5160163" y="262636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0" name="OTLSHAPE_TB_00000000000000000000000000000000_TimescaleInterval8"/>
            <p:cNvSpPr txBox="1"/>
            <p:nvPr>
              <p:custDataLst>
                <p:tags r:id="rId56"/>
              </p:custDataLst>
            </p:nvPr>
          </p:nvSpPr>
          <p:spPr>
            <a:xfrm>
              <a:off x="4638207" y="2634933"/>
              <a:ext cx="241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Jun</a:t>
              </a:r>
            </a:p>
          </p:txBody>
        </p:sp>
        <p:cxnSp>
          <p:nvCxnSpPr>
            <p:cNvPr id="6761" name="OTLSHAPE_TB_00000000000000000000000000000000_Separator8"/>
            <p:cNvCxnSpPr/>
            <p:nvPr>
              <p:custDataLst>
                <p:tags r:id="rId57"/>
              </p:custDataLst>
            </p:nvPr>
          </p:nvCxnSpPr>
          <p:spPr>
            <a:xfrm>
              <a:off x="5778232" y="262636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2" name="OTLSHAPE_TB_00000000000000000000000000000000_TimescaleInterval9"/>
            <p:cNvSpPr txBox="1"/>
            <p:nvPr>
              <p:custDataLst>
                <p:tags r:id="rId58"/>
              </p:custDataLst>
            </p:nvPr>
          </p:nvSpPr>
          <p:spPr>
            <a:xfrm>
              <a:off x="5256277" y="2634933"/>
              <a:ext cx="2286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July</a:t>
              </a:r>
            </a:p>
          </p:txBody>
        </p:sp>
        <p:cxnSp>
          <p:nvCxnSpPr>
            <p:cNvPr id="6763" name="OTLSHAPE_TB_00000000000000000000000000000000_Separator9"/>
            <p:cNvCxnSpPr/>
            <p:nvPr>
              <p:custDataLst>
                <p:tags r:id="rId59"/>
              </p:custDataLst>
            </p:nvPr>
          </p:nvCxnSpPr>
          <p:spPr>
            <a:xfrm>
              <a:off x="6376364" y="262636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4" name="OTLSHAPE_TB_00000000000000000000000000000000_TimescaleInterval10"/>
            <p:cNvSpPr txBox="1"/>
            <p:nvPr>
              <p:custDataLst>
                <p:tags r:id="rId60"/>
              </p:custDataLst>
            </p:nvPr>
          </p:nvSpPr>
          <p:spPr>
            <a:xfrm>
              <a:off x="5854408" y="2634933"/>
              <a:ext cx="21114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2" dirty="0">
                  <a:solidFill>
                    <a:schemeClr val="lt1"/>
                  </a:solidFill>
                  <a:latin typeface="Calibri" panose="020F0502020204030204" pitchFamily="34" charset="0"/>
                </a:rPr>
                <a:t>Aug</a:t>
              </a:r>
            </a:p>
          </p:txBody>
        </p:sp>
        <p:cxnSp>
          <p:nvCxnSpPr>
            <p:cNvPr id="6765" name="OTLSHAPE_TB_00000000000000000000000000000000_Separator10"/>
            <p:cNvCxnSpPr/>
            <p:nvPr>
              <p:custDataLst>
                <p:tags r:id="rId61"/>
              </p:custDataLst>
            </p:nvPr>
          </p:nvCxnSpPr>
          <p:spPr>
            <a:xfrm>
              <a:off x="6994434" y="262636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9" name="OTLSHAPE_M_6ae31c99f6864aae840de110566ea63d_Title"/>
            <p:cNvSpPr txBox="1"/>
            <p:nvPr>
              <p:custDataLst>
                <p:tags r:id="rId62"/>
              </p:custDataLst>
            </p:nvPr>
          </p:nvSpPr>
          <p:spPr>
            <a:xfrm>
              <a:off x="917075" y="1767262"/>
              <a:ext cx="807473" cy="33855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Start of Development</a:t>
              </a:r>
            </a:p>
          </p:txBody>
        </p:sp>
        <p:sp>
          <p:nvSpPr>
            <p:cNvPr id="6781" name="OTLSHAPE_M_6ae31c99f6864aae840de110566ea63d_Shape"/>
            <p:cNvSpPr/>
            <p:nvPr>
              <p:custDataLst>
                <p:tags r:id="rId63"/>
              </p:custDataLst>
            </p:nvPr>
          </p:nvSpPr>
          <p:spPr>
            <a:xfrm rot="16200000">
              <a:off x="1164493" y="2101638"/>
              <a:ext cx="165100" cy="165100"/>
            </a:xfrm>
            <a:prstGeom prst="flowChartMerge">
              <a:avLst/>
            </a:prstGeom>
            <a:solidFill>
              <a:srgbClr val="9BBB5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8" name="OTLSHAPE_M_6fcd8c49a18c4c5daf2b65fe5a4fd0c5_Title"/>
            <p:cNvSpPr txBox="1"/>
            <p:nvPr>
              <p:custDataLst>
                <p:tags r:id="rId64"/>
              </p:custDataLst>
            </p:nvPr>
          </p:nvSpPr>
          <p:spPr>
            <a:xfrm>
              <a:off x="5014312" y="1948507"/>
              <a:ext cx="804553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Released Date</a:t>
              </a:r>
            </a:p>
          </p:txBody>
        </p:sp>
        <p:sp>
          <p:nvSpPr>
            <p:cNvPr id="6789" name="OTLSHAPE_M_6fcd8c49a18c4c5daf2b65fe5a4fd0c5_Date"/>
            <p:cNvSpPr txBox="1"/>
            <p:nvPr>
              <p:custDataLst>
                <p:tags r:id="rId65"/>
              </p:custDataLst>
            </p:nvPr>
          </p:nvSpPr>
          <p:spPr>
            <a:xfrm>
              <a:off x="5093779" y="2111705"/>
              <a:ext cx="645618" cy="15445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July 26</a:t>
              </a:r>
            </a:p>
          </p:txBody>
        </p:sp>
        <p:sp>
          <p:nvSpPr>
            <p:cNvPr id="6790" name="OTLSHAPE_M_6fcd8c49a18c4c5daf2b65fe5a4fd0c5_Shape"/>
            <p:cNvSpPr/>
            <p:nvPr>
              <p:custDataLst>
                <p:tags r:id="rId66"/>
              </p:custDataLst>
            </p:nvPr>
          </p:nvSpPr>
          <p:spPr>
            <a:xfrm>
              <a:off x="5332297" y="2275296"/>
              <a:ext cx="228600" cy="254000"/>
            </a:xfrm>
            <a:prstGeom prst="diamond">
              <a:avLst/>
            </a:prstGeom>
            <a:solidFill>
              <a:srgbClr val="4F81BD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1" name="OTLSHAPE_M_46fae9b11a344fd7915b631d9e74babb_Title"/>
            <p:cNvSpPr txBox="1"/>
            <p:nvPr>
              <p:custDataLst>
                <p:tags r:id="rId67"/>
              </p:custDataLst>
            </p:nvPr>
          </p:nvSpPr>
          <p:spPr>
            <a:xfrm>
              <a:off x="6184374" y="1779494"/>
              <a:ext cx="998501" cy="33855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End Of advertisement</a:t>
              </a:r>
            </a:p>
          </p:txBody>
        </p:sp>
        <p:sp>
          <p:nvSpPr>
            <p:cNvPr id="6792" name="OTLSHAPE_M_46fae9b11a344fd7915b631d9e74babb_Date"/>
            <p:cNvSpPr txBox="1"/>
            <p:nvPr>
              <p:custDataLst>
                <p:tags r:id="rId68"/>
              </p:custDataLst>
            </p:nvPr>
          </p:nvSpPr>
          <p:spPr>
            <a:xfrm>
              <a:off x="6376364" y="2105709"/>
              <a:ext cx="618070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Sep 26</a:t>
              </a:r>
            </a:p>
          </p:txBody>
        </p:sp>
        <p:sp>
          <p:nvSpPr>
            <p:cNvPr id="6793" name="OTLSHAPE_M_46fae9b11a344fd7915b631d9e74babb_Shape"/>
            <p:cNvSpPr/>
            <p:nvPr>
              <p:custDataLst>
                <p:tags r:id="rId69"/>
              </p:custDataLst>
            </p:nvPr>
          </p:nvSpPr>
          <p:spPr>
            <a:xfrm>
              <a:off x="6575326" y="2270761"/>
              <a:ext cx="228600" cy="254000"/>
            </a:xfrm>
            <a:prstGeom prst="diamond">
              <a:avLst/>
            </a:prstGeom>
            <a:solidFill>
              <a:srgbClr val="9BBB5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7" name="OTLSHAPE_T_11a5fd20169a4e5aa0bed048dba08ff2_Shape"/>
            <p:cNvSpPr/>
            <p:nvPr>
              <p:custDataLst>
                <p:tags r:id="rId70"/>
              </p:custDataLst>
            </p:nvPr>
          </p:nvSpPr>
          <p:spPr>
            <a:xfrm>
              <a:off x="933365" y="3121660"/>
              <a:ext cx="6061069" cy="2032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4" name="OTLSHAPE_T_11a5fd20169a4e5aa0bed048dba08ff2_Title"/>
            <p:cNvSpPr txBox="1"/>
            <p:nvPr>
              <p:custDataLst>
                <p:tags r:id="rId71"/>
              </p:custDataLst>
            </p:nvPr>
          </p:nvSpPr>
          <p:spPr>
            <a:xfrm>
              <a:off x="127000" y="3133824"/>
              <a:ext cx="769162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Social Media</a:t>
              </a:r>
            </a:p>
          </p:txBody>
        </p:sp>
        <p:sp>
          <p:nvSpPr>
            <p:cNvPr id="6805" name="OTLSHAPE_T_23c152327d314e958e11ca251f33fb49_Shape"/>
            <p:cNvSpPr/>
            <p:nvPr>
              <p:custDataLst>
                <p:tags r:id="rId72"/>
              </p:custDataLst>
            </p:nvPr>
          </p:nvSpPr>
          <p:spPr>
            <a:xfrm>
              <a:off x="3943962" y="3460341"/>
              <a:ext cx="1615411" cy="186238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2" name="OTLSHAPE_T_23c152327d314e958e11ca251f33fb49_Title"/>
            <p:cNvSpPr txBox="1"/>
            <p:nvPr>
              <p:custDataLst>
                <p:tags r:id="rId73"/>
              </p:custDataLst>
            </p:nvPr>
          </p:nvSpPr>
          <p:spPr>
            <a:xfrm>
              <a:off x="126999" y="3468822"/>
              <a:ext cx="806365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Promotions</a:t>
              </a:r>
            </a:p>
          </p:txBody>
        </p:sp>
        <p:sp>
          <p:nvSpPr>
            <p:cNvPr id="6813" name="OTLSHAPE_T_f23e460505c24ee88159b421b810b7e4_Shape"/>
            <p:cNvSpPr/>
            <p:nvPr>
              <p:custDataLst>
                <p:tags r:id="rId74"/>
              </p:custDataLst>
            </p:nvPr>
          </p:nvSpPr>
          <p:spPr>
            <a:xfrm>
              <a:off x="2205805" y="3782060"/>
              <a:ext cx="4788629" cy="203200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0" name="OTLSHAPE_T_f23e460505c24ee88159b421b810b7e4_Title"/>
            <p:cNvSpPr txBox="1"/>
            <p:nvPr>
              <p:custDataLst>
                <p:tags r:id="rId75"/>
              </p:custDataLst>
            </p:nvPr>
          </p:nvSpPr>
          <p:spPr>
            <a:xfrm>
              <a:off x="126999" y="3799023"/>
              <a:ext cx="82148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Online adverts</a:t>
              </a:r>
            </a:p>
          </p:txBody>
        </p:sp>
        <p:sp>
          <p:nvSpPr>
            <p:cNvPr id="6821" name="OTLSHAPE_T_82d1b7aae77d41a2be14d69f5e501b1b_Shape"/>
            <p:cNvSpPr/>
            <p:nvPr>
              <p:custDataLst>
                <p:tags r:id="rId76"/>
              </p:custDataLst>
            </p:nvPr>
          </p:nvSpPr>
          <p:spPr>
            <a:xfrm>
              <a:off x="4638207" y="4112260"/>
              <a:ext cx="1140026" cy="203200"/>
            </a:xfrm>
            <a:prstGeom prst="roundRect">
              <a:avLst>
                <a:gd name="adj" fmla="val 100000"/>
              </a:avLst>
            </a:prstGeom>
            <a:solidFill>
              <a:srgbClr val="0072B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8" name="OTLSHAPE_T_82d1b7aae77d41a2be14d69f5e501b1b_Title"/>
            <p:cNvSpPr txBox="1"/>
            <p:nvPr>
              <p:custDataLst>
                <p:tags r:id="rId77"/>
              </p:custDataLst>
            </p:nvPr>
          </p:nvSpPr>
          <p:spPr>
            <a:xfrm>
              <a:off x="126999" y="4129223"/>
              <a:ext cx="82148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Review Copy</a:t>
              </a:r>
            </a:p>
          </p:txBody>
        </p:sp>
        <p:sp>
          <p:nvSpPr>
            <p:cNvPr id="6829" name="OTLSHAPE_T_23b42cadd9bc437fb739c68c62737c3a_Shape"/>
            <p:cNvSpPr/>
            <p:nvPr>
              <p:custDataLst>
                <p:tags r:id="rId78"/>
              </p:custDataLst>
            </p:nvPr>
          </p:nvSpPr>
          <p:spPr>
            <a:xfrm>
              <a:off x="3803650" y="4442460"/>
              <a:ext cx="520700" cy="203200"/>
            </a:xfrm>
            <a:prstGeom prst="rect">
              <a:avLst/>
            </a:prstGeom>
            <a:solidFill>
              <a:srgbClr val="0072B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6" name="OTLSHAPE_T_23b42cadd9bc437fb739c68c62737c3a_Title"/>
            <p:cNvSpPr txBox="1"/>
            <p:nvPr>
              <p:custDataLst>
                <p:tags r:id="rId79"/>
              </p:custDataLst>
            </p:nvPr>
          </p:nvSpPr>
          <p:spPr>
            <a:xfrm>
              <a:off x="127000" y="4458801"/>
              <a:ext cx="355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>
                  <a:solidFill>
                    <a:schemeClr val="dk1"/>
                  </a:solidFill>
                  <a:latin typeface="Calibri" panose="020F0502020204030204" pitchFamily="34" charset="0"/>
                </a:rPr>
                <a:t>Task 4</a:t>
              </a:r>
            </a:p>
          </p:txBody>
        </p:sp>
        <p:sp>
          <p:nvSpPr>
            <p:cNvPr id="6837" name="OTLSHAPE_T_fe82a054eb724851a93f6a606432bfac_Shape"/>
            <p:cNvSpPr/>
            <p:nvPr>
              <p:custDataLst>
                <p:tags r:id="rId80"/>
              </p:custDataLst>
            </p:nvPr>
          </p:nvSpPr>
          <p:spPr>
            <a:xfrm>
              <a:off x="4356100" y="4772660"/>
              <a:ext cx="698500" cy="203200"/>
            </a:xfrm>
            <a:prstGeom prst="homePlate">
              <a:avLst/>
            </a:prstGeom>
            <a:solidFill>
              <a:srgbClr val="9BBB5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4" name="OTLSHAPE_T_fe82a054eb724851a93f6a606432bfac_Title"/>
            <p:cNvSpPr txBox="1"/>
            <p:nvPr>
              <p:custDataLst>
                <p:tags r:id="rId81"/>
              </p:custDataLst>
            </p:nvPr>
          </p:nvSpPr>
          <p:spPr>
            <a:xfrm>
              <a:off x="127000" y="4789001"/>
              <a:ext cx="355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>
                  <a:solidFill>
                    <a:schemeClr val="dk1"/>
                  </a:solidFill>
                  <a:latin typeface="Calibri" panose="020F0502020204030204" pitchFamily="34" charset="0"/>
                </a:rPr>
                <a:t>Task 6</a:t>
              </a:r>
            </a:p>
          </p:txBody>
        </p:sp>
        <p:sp>
          <p:nvSpPr>
            <p:cNvPr id="108" name="OTLSHAPE_TB_00000000000000000000000000000000_TimescaleInterval10"/>
            <p:cNvSpPr txBox="1"/>
            <p:nvPr>
              <p:custDataLst>
                <p:tags r:id="rId82"/>
              </p:custDataLst>
            </p:nvPr>
          </p:nvSpPr>
          <p:spPr>
            <a:xfrm>
              <a:off x="6472477" y="2633811"/>
              <a:ext cx="21114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2" dirty="0">
                  <a:solidFill>
                    <a:schemeClr val="lt1"/>
                  </a:solidFill>
                  <a:latin typeface="Calibri" panose="020F0502020204030204" pitchFamily="34" charset="0"/>
                </a:rPr>
                <a:t>Sep</a:t>
              </a:r>
            </a:p>
          </p:txBody>
        </p:sp>
        <p:cxnSp>
          <p:nvCxnSpPr>
            <p:cNvPr id="120" name="OTLSHAPE_T_f23e460505c24ee88159b421b810b7e4_HorizontalConnector1"/>
            <p:cNvCxnSpPr>
              <a:cxnSpLocks/>
              <a:stCxn id="6812" idx="3"/>
              <a:endCxn id="6805" idx="1"/>
            </p:cNvCxnSpPr>
            <p:nvPr>
              <p:custDataLst>
                <p:tags r:id="rId83"/>
              </p:custDataLst>
            </p:nvPr>
          </p:nvCxnSpPr>
          <p:spPr>
            <a:xfrm flipV="1">
              <a:off x="933364" y="3553460"/>
              <a:ext cx="3010598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74420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nRydWUsIlZlcnNpb24iOnsiJGlkIjoiMiIsIlZlcnNpb24iOiIzLjAuMSIsIk9yaWdpbmFsQXNzZW1ibHlWZXJzaW9uIjoiMS4wMC4wMC4wMCIsIkVkaXRpb24iOiJQbHVzIiwiSXNQbHVzRWRpdGlvbiI6dHJ1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MzQsIkciOjIyLCJCIjozMH19LCJBcHBlbmRZZWFyT25ZZWFyQ2hhbmdlIjp0cnVlLCJFbGFwc2VkVGltZUZvcm1hdCI6MiwiVG9kYXlNYXJrZXJQb3NpdGlvbiI6MiwiUXVpY2tQb3NpdGlvbiI6MywiQWJzb2x1dGVQb3NpdGlvbiI6MTk5Ljg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2OCwiRyI6ODQsIkIiOjEw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TSBkIiwiU2VwYXJhdG9yIjoiLyIsIlVzZUludGVybmF0aW9uYWxEYXRlRm9ybWF0IjpmYWxzZX0sIklzVmlzaWJsZSI6dHJ1ZSwiUGFyZW50U3R5bGUiOm51bGx9LCJEZWZhdWx0VGFza1N0eWxlIjp7IiRpZCI6IjgwIiwiU2hhcGUiOjAsIlNoYXBlVGhpY2tuZXNzIjow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yMzcsIkciOjEyNSwiQiI6NDl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w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mYWxzZSwiSXNJdGFsaWMiOmZhbHNlLCJJc1VuZGVybGluZWQiOmZhbHNlLCJQYXJlbnRTdHlsZSI6bnVsbH0sIkF1dG9TaXplIjowLCJGb3JlZ3JvdW5kIjp7IiRpZCI6IjEwOSIsIkNvbG9yIjp7IiRpZCI6IjExMCIsIkEiOjI1NSwiUiI6MCwiRyI6MCwiQiI6MH19LCJNYXhXaWR0aCI6MjA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fSwiSXNWaXNpYmxlIjp0cnVlLCJQYXJlbnRTdHlsZSI6bnVsbH0sIlNob3dFbGFwc2VkVGltZUdyYWRpZW50U3R5bGUiOmZhbHNlfSwiU2NhbGUiOnsiJGlkIjoiMTIyIiwiU3RhcnREYXRlIjoiMjAxNy0wMS0wNVQwMDowMDowMFoiLCJFbmREYXRlIjoiMjAxNy0xMi0yMFQyMzo1OTo1OS45OTlaIiwiRm9ybWF0IjoiTU1NIiwiVHlwZSI6MiwiQXV0b0RhdGVSYW5nZSI6dHJ1ZSwiV29ya2luZ0RheXMiOjMxLCJUb2RheU1hcmtlclRleHQiOiJUb2RheSIsIkF1dG9TY2FsZVR5cGUiOnRydWV9LCJNaWxlc3RvbmVzIjpbeyIkaWQiOiIxMjMiLCJEYXRlIjoiMjAxNy0wM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E1NSwiRyI6MTg3LCJCIjo4OX19LCJMaW5lV2VpZ2h0IjoxLjAsIkxpbmVUeXBlIjowLCJQYXJlbnRTdHlsZSI6eyIkcmVmIjoiNTUifX0sIklzQmVsb3dUaW1lYmFuZCI6ZmFsc2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UsIkciOjE4NywiQiI6ODl9fSwiSXNWaXNpYmxlIjp0cnVlLCJXaWR0aCI6MTMuMCwiSGVpZ2h0IjoxMy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ZmFsc2UsIklzSXRhbGljIjpmYWxzZSwiSXNVbmRlcmxpbmVkIjpmYWxzZSwiUGFyZW50U3R5bGUiOnsiJHJlZiI6IjY2In19LCJBdXRvU2l6ZSI6MCwiRm9yZWdyb3VuZCI6eyIkcmVmIjoiNjcifSwiTWF4V2lkdGgiOjU1LjM3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2YWUzMWM5OS1mNjg2LTRhYWUtODQwZC1lMTEwNTY2ZWE2M2QiLCJJbXBvcnRJZCI6bnVsbCwiVGl0bGUiOiJNaWxlc3RvbmUgMSIsIk5vdGUiOm51bGwsIkh5cGVybGluayI6bnVsbCwiSXNDaGFuZ2VkIjpmYWxzZSwiSXNOZXciOnRydWV9LHsiJGlkIjoiMTM5IiwiRGF0ZSI6IjIwMTctMDMtMDd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jU1LCJSIjoyMDAsIkciOjgwLCJCIjo4MH19LCJMaW5lV2VpZ2h0IjoxLjAsIkxpbmVUeXBlIjowLCJQYXJlbnRTdHlsZSI6eyIkcmVmIjoiNTUifX0sIklzQmVsb3dUaW1lYmFuZCI6ZmFsc2UsIkhpZGVEYXRlIjpmYWxzZSwiU2hhcGVTaXplIjoxLCJTcGFjaW5nIjowLjAsIlBhZGRpbmciOnsiJGlkIjoiMTQ0IiwiVG9wIjowLCJMZWZ0IjowLCJSaWdodCI6MCwiQm90dG9tIjowfSwiU2hhcGVTdHlsZSI6eyIkaWQiOiIxNDUiLCJNYXJnaW4iOnsiJHJlZiI6IjYwIn0sIlBhZGRpbmciOnsiJHJlZiI6IjYxIn0sIkJhY2tncm91bmQiOnsiJGlkIjoiMTQ2IiwiQ29sb3IiOnsiJGlkIjoiMTQ3IiwiQSI6MjU1LCJSIjoxOTIsIkciOjgwLCJCIjo3N319LCJJc1Zpc2libGUiOnRydWUsIldpZHRoIjoxMy4wLCJIZWlnaHQiOjEzLjAsIkJvcmRlclN0eWxlIjp7IiRpZCI6IjE0OCIsIkxpbmVDb2xvciI6eyIkcmVmIjoiNjMifSwiTGluZVdlaWdodCI6MC4wLCJMaW5lVHlwZSI6MCwiUGFyZW50U3R5bGUiOnsiJHJlZiI6IjYyIn19LCJQYXJlbnRTdHlsZSI6eyIkcmVmIjoiNTkifX0sIlRpdGxlU3R5bGUiOnsiJGlkIjoiMTQ5IiwiRm9udFNldHRpbmdzIjp7IiRpZCI6IjE1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xNzg3MjI1MjI4NzY4ODA3OSwiSXNDdXN0b20iOnRydWV9LCJJZCI6IjliMzlmZWZhLWQ4MjItNDQxZi1hYWVjLTI0OTgwMzNkOGJkMSIsIkltcG9ydElkIjpudWxsLCJUaXRsZSI6Ik1pbGVzdG9uZSAyIiwiTm90ZSI6bnVsbCwiSHlwZXJsaW5rIjpudWxsLCJJc0NoYW5nZWQiOmZhbHNlLCJJc05ldyI6dHJ1ZX0seyIkaWQiOiIxNTUiLCJEYXRlIjoiMjAxNy0wMy0xNF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yNTUsIlIiOjIwMCwiRyI6ODAsIkIiOjgwfX0sIkxpbmVXZWlnaHQiOjEuMCwiTGluZVR5cGUiOjAsIlBhcmVudFN0eWxlIjp7IiRyZWYiOiI1NSJ9fSwiSXNCZWxvd1RpbWViYW5kIjpmYWxzZSwiSGlkZURhdGUiOmZhbHNlLCJTaGFwZVNpemUiOjEsIlNwYWNpbmciOjAuMCwiUGFkZGluZyI6eyIkaWQiOiIxNjAiLCJUb3AiOjAsIkxlZnQiOjAsIlJpZ2h0IjowLCJCb3R0b20iOjB9LCJTaGFwZVN0eWxlIjp7IiRpZCI6IjE2MSIsIk1hcmdpbiI6eyIkcmVmIjoiNjAifSwiUGFkZGluZyI6eyIkcmVmIjoiNjEifSwiQmFja2dyb3VuZCI6eyIkaWQiOiIxNjIiLCJDb2xvciI6eyIkaWQiOiIxNjMiLCJBIjoyNTUsIlIiOjE5MiwiRyI6ODAsIkIiOjc3fX0sIklzVmlzaWJsZSI6dHJ1ZSwiV2lkdGgiOjEzLjAsIkhlaWdodCI6MTMuMCwiQm9yZGVyU3R5bGUiOnsiJGlkIjoiMTY0IiwiTGluZUNvbG9yIjp7IiRyZWYiOiI2MyJ9LCJMaW5lV2VpZ2h0IjowLjAsIkxpbmVUeXBlIjowLCJQYXJlbnRTdHlsZSI6eyIkcmVmIjoiNjIifX0sIlBhcmVudFN0eWxlIjp7IiRyZWYiOiI1OSJ9fSwiVGl0bGVTdHlsZSI6eyIkaWQiOiIxNjUiLCJGb250U2V0dGluZ3MiOnsiJGlkIjoiMTY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cmVmIjoiNzkifSwiSXNWaXNpYmxlIjp0cnVlLCJQYXJlbnRTdHlsZSI6eyIkcmVmIjoiNTMifX0sIlBvc2l0aW9uIjp7IlJhdGlvIjowLjEwOTE2NzExMzEyNzUzMTgzLCJJc0N1c3RvbSI6dHJ1ZX0sIklkIjoiMDQwNzJiNDMtNmI0MC00OGMwLTlkNDktMjY2NTQ5NWM1ZGI0IiwiSW1wb3J0SWQiOm51bGwsIlRpdGxlIjoiTWlsZXN0b25lIDMiLCJOb3RlIjpudWxsLCJIeXBlcmxpbmsiOm51bGwsIklzQ2hhbmdlZCI6ZmFsc2UsIklzTmV3Ijp0cnVlfSx7IiRpZCI6IjE3MSIsIkRhdGUiOiIyMDE3LTA2LTI5VDIzOjU5OjU5Ljk5OVoiLCJTdHlsZSI6eyIkaWQiOiIxNzIiLCJTaGFwZSI6MSwiQ29ubmVjdG9yTWFyZ2luIjp7IiRyZWYiOiI1NCJ9LCJDb25uZWN0b3JTdHlsZSI6eyIkaWQiOiIxNzMiLCJMaW5lQ29sb3IiOnsiJHJlZiI6IjU2In0sIkxpbmVXZWlnaHQiOjEuMCwiTGluZVR5cGUiOjAsIlBhcmVudFN0eWxlIjp7IiRyZWYiOiI1NSJ9fSwiSXNCZWxvd1RpbWViYW5kIjpmYWxzZSwiSGlkZURhdGUiOmZhbHNlLCJTaGFwZVNpemUiOjEsIlNwYWNpbmciOjAuMCwiUGFkZGluZyI6eyIkaWQiOiIxNzQiLCJUb3AiOjAsIkxlZnQiOjAsIlJpZ2h0IjowLCJCb3R0b20iOjB9LCJTaGFwZVN0eWxlIjp7IiRpZCI6IjE3NSIsIk1hcmdpbiI6eyIkcmVmIjoiNjAifSwiUGFkZGluZyI6eyIkcmVmIjoiNjEifSwiQmFja2dyb3VuZCI6eyIkaWQiOiIxNzYiLCJDb2xvciI6eyIkaWQiOiIxNzciLCJBIjoyNTUsIlIiOjc5LCJHIjoxMjksIkIiOjE4OX19LCJJc1Zpc2libGUiOnRydWUsIldpZHRoIjoxOC4wLCJIZWlnaHQiOjIwLjAsIkJvcmRlclN0eWxlIjp7IiRpZCI6IjE3OCIsIkxpbmVDb2xvciI6eyIkcmVmIjoiNjMifSwiTGluZVdlaWdodCI6MC4wLCJMaW5lVHlwZSI6MCwiUGFyZW50U3R5bGUiOnsiJHJlZiI6IjYyIn19LCJQYXJlbnRTdHlsZSI6eyIkcmVmIjoiNTkifX0sIlRpdGxlU3R5bGUiOnsiJGlkIjoiMTc5IiwiRm9udFNldHRpbmdzIjp7IiRpZCI6IjE4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EiLCJMaW5lQ29sb3IiOm51bGwsIkxpbmVXZWlnaHQiOjAuMCwiTGluZVR5cGUiOjAsIlBhcmVudFN0eWxlIjpudWxsfSwiUGFyZW50U3R5bGUiOnsiJHJlZiI6IjY1In19LCJEYXRlU3R5bGUiOnsiJGlkIjoiMTgyIiwiRm9udFNldHRpbmdzIjp7IiRpZCI6IjE4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NCIsIkxpbmVDb2xvciI6bnVsbCwiTGluZVdlaWdodCI6MC4wLCJMaW5lVHlwZSI6MCwiUGFyZW50U3R5bGUiOm51bGx9LCJQYXJlbnRTdHlsZSI6eyIkcmVmIjoiNzIifX0sIkRhdGVGb3JtYXQiOnsiJHJlZiI6Ijc5In0sIklzVmlzaWJsZSI6dHJ1ZSwiUGFyZW50U3R5bGUiOnsiJHJlZiI6IjUzIn19LCJQb3NpdGlvbiI6eyJSYXRpbyI6MC4wODQ3NzgzNjg5MTQ1Njg4NzIsIklzQ3VzdG9tIjp0cnVlfSwiSWQiOiI2ZmNkOGM0OS1hMThjLTRjNWQtYWYyYi02NWZlNWE0ZmQwYzUiLCJJbXBvcnRJZCI6bnVsbCwiVGl0bGUiOiJNaWxlc3RvbmUgNCIsIk5vdGUiOm51bGwsIkh5cGVybGluayI6bnVsbCwiSXNDaGFuZ2VkIjpmYWxzZSwiSXNOZXciOnRydWV9LHsiJGlkIjoiMTg1IiwiRGF0ZSI6IjIwMTctMTAtMjBUMjM6NTk6NTkuOTk5WiIsIlN0eWxlIjp7IiRpZCI6IjE4NiIsIlNoYXBlIjoxLCJDb25uZWN0b3JNYXJnaW4iOnsiJHJlZiI6IjU0In0sIkNvbm5lY3RvclN0eWxlIjp7IiRpZCI6IjE4NyIsIkxpbmVDb2xvciI6eyIkaWQiOiIxODgiLCIkdHlwZSI6Ik5MUkUuQ29tbW9uLkRvbS5Tb2xpZENvbG9yQnJ1c2gsIE5MUkUuQ29tbW9uIiwiQ29sb3IiOnsiJGlkIjoiMTg5IiwiQSI6MjU1LCJSIjoxNTUsIkciOjE4NywiQiI6ODl9fSwiTGluZVdlaWdodCI6MS4wLCJMaW5lVHlwZSI6MCwiUGFyZW50U3R5bGUiOnsiJHJlZiI6IjU1In19LCJJc0JlbG93VGltZWJhbmQiOmZhbHNlLCJIaWRlRGF0ZSI6ZmFsc2UsIlNoYXBlU2l6ZSI6MSwiU3BhY2luZyI6MC4wLCJQYWRkaW5nIjp7IiRpZCI6IjE5MCIsIlRvcCI6MCwiTGVmdCI6MCwiUmlnaHQiOjAsIkJvdHRvbSI6MH0sIlNoYXBlU3R5bGUiOnsiJGlkIjoiMTkxIiwiTWFyZ2luIjp7IiRyZWYiOiI2MCJ9LCJQYWRkaW5nIjp7IiRyZWYiOiI2MSJ9LCJCYWNrZ3JvdW5kIjp7IiRpZCI6IjE5MiIsIkNvbG9yIjp7IiRpZCI6IjE5MyIsIkEiOjI1NSwiUiI6MTU1LCJHIjoxODcsIkIiOjg5fX0sIklzVmlzaWJsZSI6dHJ1ZSwiV2lkdGgiOjE4LjAsIkhlaWdodCI6MjAuMCwiQm9yZGVyU3R5bGUiOnsiJGlkIjoiMTk0IiwiTGluZUNvbG9yIjp7IiRyZWYiOiI2MyJ9LCJMaW5lV2VpZ2h0IjowLjAsIkxpbmVUeXBlIjowLCJQYXJlbnRTdHlsZSI6eyIkcmVmIjoiNjIifX0sIlBhcmVudFN0eWxlIjp7IiRyZWYiOiI1OSJ9fSwiVGl0bGVTdHlsZSI6eyIkaWQiOiIxOTUiLCJGb250U2V0dGluZ3MiOnsiJGlkIjoiMTk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5NyIsIkxpbmVDb2xvciI6bnVsbCwiTGluZVdlaWdodCI6MC4wLCJMaW5lVHlwZSI6MCwiUGFyZW50U3R5bGUiOm51bGx9LCJQYXJlbnRTdHlsZSI6eyIkcmVmIjoiNjUifX0sIkRhdGVTdHlsZSI6eyIkaWQiOiIxOTgiLCJGb250U2V0dGluZ3MiOnsiJGlkIjoiMTk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wIiwiTGluZUNvbG9yIjpudWxsLCJMaW5lV2VpZ2h0IjowLjAsIkxpbmVUeXBlIjowLCJQYXJlbnRTdHlsZSI6bnVsbH0sIlBhcmVudFN0eWxlIjp7IiRyZWYiOiI3MiJ9fSwiRGF0ZUZvcm1hdCI6eyIkcmVmIjoiNzkifSwiSXNWaXNpYmxlIjp0cnVlLCJQYXJlbnRTdHlsZSI6eyIkcmVmIjoiNTMifX0sIlBvc2l0aW9uIjp7IlJhdGlvIjowLjA4NDc3ODM2ODkxNDU2ODg3MiwiSXNDdXN0b20iOnRydWV9LCJJZCI6IjQ2ZmFlOWIxLTFhMzQtNGZkNy05MTViLTYzMWQ5ZTc0YmFiYiIsIkltcG9ydElkIjpudWxsLCJUaXRsZSI6Ik1pbGVzdG9uZSA1IiwiTm90ZSI6bnVsbCwiSHlwZXJsaW5rIjpudWxsLCJJc0NoYW5nZWQiOmZhbHNlLCJJc05ldyI6dHJ1ZX0seyIkaWQiOiIyMDEiLCJEYXRlIjoiMjAxNy0xMS0zMFQyMzo1OTo1OS45OTlaIiwiU3R5bGUiOnsiJGlkIjoiMjAyIiwiU2hhcGUiOjIsIkNvbm5lY3Rvck1hcmdpbiI6eyIkcmVmIjoiNTQifSwiQ29ubmVjdG9yU3R5bGUiOnsiJGlkIjoiMjAzIiwiTGluZUNvbG9yIjp7IiRpZCI6IjIwNCIsIiR0eXBlIjoiTkxSRS5Db21tb24uRG9tLlNvbGlkQ29sb3JCcnVzaCwgTkxSRS5Db21tb24iLCJDb2xvciI6eyIkaWQiOiIyMDUiLCJBIjoyNTUsIlIiOjAsIkciOjAsIkIiOjB9fSwiTGluZVdlaWdodCI6MS4wLCJMaW5lVHlwZSI6MCwiUGFyZW50U3R5bGUiOnsiJHJlZiI6IjU1In19LCJJc0JlbG93VGltZWJhbmQiOmZhbHNlLCJIaWRlRGF0ZSI6ZmFsc2UsIlNoYXBlU2l6ZSI6MSwiU3BhY2luZyI6MC4wLCJQYWRkaW5nIjp7IiRpZCI6IjIwNiIsIlRvcCI6MCwiTGVmdCI6MCwiUmlnaHQiOjAsIkJvdHRvbSI6MH0sIlNoYXBlU3R5bGUiOnsiJGlkIjoiMjA3IiwiTWFyZ2luIjp7IiRyZWYiOiI2MCJ9LCJQYWRkaW5nIjp7IiRyZWYiOiI2MSJ9LCJCYWNrZ3JvdW5kIjp7IiRpZCI6IjIwOCIsIkNvbG9yIjp7IiRpZCI6IjIwOSIsIkEiOjI1NSwiUiI6MCwiRyI6MCwiQiI6MH19LCJJc1Zpc2libGUiOnRydWUsIldpZHRoIjoxMy4wLCJIZWlnaHQiOjEzLjAsIkJvcmRlclN0eWxlIjp7IiRpZCI6IjIxMCIsIkxpbmVDb2xvciI6eyIkcmVmIjoiNjMifSwiTGluZVdlaWdodCI6MC4wLCJMaW5lVHlwZSI6MCwiUGFyZW50U3R5bGUiOnsiJHJlZiI6IjYyIn19LCJQYXJlbnRTdHlsZSI6eyIkcmVmIjoiNTkifX0sIlRpdGxlU3R5bGUiOnsiJGlkIjoiMjExIiwiRm9udFNldHRpbmdzIjp7IiRpZCI6IjIxMi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MiLCJMaW5lQ29sb3IiOm51bGwsIkxpbmVXZWlnaHQiOjAuMCwiTGluZVR5cGUiOjAsIlBhcmVudFN0eWxlIjpudWxsfSwiUGFyZW50U3R5bGUiOnsiJHJlZiI6IjY1In19LCJEYXRlU3R5bGUiOnsiJGlkIjoiMjE0IiwiRm9udFNldHRpbmdzIjp7IiRpZCI6IjIxN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M0MTQxYWYzLWFjMzgtNDY1Yy1iNTNmLWNjN2Y3YTRhYTlmNSIsIkltcG9ydElkIjpudWxsLCJUaXRsZSI6Ik1pbGVzdG9uZSA2IiwiTm90ZSI6bnVsbCwiSHlwZXJsaW5rIjpudWxsLCJJc0NoYW5nZWQiOmZhbHNlLCJJc05ldyI6dHJ1ZX1dLCJUYXNrcyI6W3siJGlkIjoiMjE3IiwiR3JvdXBOYW1lIjpudWxsLCJTdGFydERhdGUiOiIyMDE3LTAxLTA1VDAwOjAwOjAwWiIsIkVuZERhdGUiOiIyMDE3LTAzLTAxVDIzOjU5OjU5Ljk5OVoiLCJQZXJjZW50YWdlQ29tcGxldGUiOjEwMC4wLCJTdHlsZSI6eyIkaWQiOiIyMTgiLCJTaGFwZSI6MCwiU2hhcGVUaGlja25lc3MiOjMsIkR1cmF0aW9uRm9ybWF0IjowLCJJbmNsdWRlTm9uV29ya2luZ0RheXNJbkR1cmF0aW9uIjpmYWxzZSwiUGVyY2VudGFnZUNvbXBsZXRlU3R5bGUiOnsiJGlkIjoiMjE5IiwiRm9udFNldHRpbmdzIjp7IiRpZCI6IjI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MSIsIkxpbmVDb2xvciI6bnVsbCwiTGluZVdlaWdodCI6MC4wLCJMaW5lVHlwZSI6MCwiUGFyZW50U3R5bGUiOm51bGx9LCJQYXJlbnRTdHlsZSI6eyIkcmVmIjoiODEifX0sIkR1cmF0aW9uU3R5bGUiOnsiJGlkIjoiMjIyIiwiRm9udFNldHRpbmdzIjp7IiRpZCI6IjIyMyIsIkZvbnRTaXplIjoxMCwiRm9udE5hbWUiOiJDYWxpYnJpIiwiSXNCb2xkIjpmYWxzZSwiSXNJdGFsaWMiOmZhbHNlLCJJc1VuZGVybGluZWQiOmZhbHNlLCJQYXJlbnRTdHlsZSI6eyIkcmVmIjoiODkifX0sIkF1dG9TaXplIjowLCJGb3JlZ3JvdW5kIjp7IiRpZCI6IjIyNCIsIkNvbG9yIjp7IiRpZCI6IjIyNS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NiIsIkxpbmVDb2xvciI6bnVsbCwiTGluZVdlaWdodCI6MC4wLCJMaW5lVHlwZSI6MCwiUGFyZW50U3R5bGUiOm51bGx9LCJQYXJlbnRTdHlsZSI6eyIkcmVmIjoiODgifX0sIkhvcml6b250YWxDb25uZWN0b3JTdHlsZSI6eyIkaWQiOiIyMjciLCJMaW5lQ29sb3IiOnsiJHJlZiI6Ijk2In0sIkxpbmVXZWlnaHQiOjEuMCwiTGluZVR5cGUiOjAsIlBhcmVudFN0eWxlIjp7IiRyZWYiOiI5NSJ9fSwiVmVydGljYWxDb25uZWN0b3JTdHlsZSI6eyIkaWQiOiIyMjg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jI5IiwiTWFyZ2luIjp7IiRyZWYiOiIxMDIifSwiUGFkZGluZyI6eyIkcmVmIjoiMTAzIn0sIkJhY2tncm91bmQiOnsiJGlkIjoiMjMwIiwiQ29sb3IiOnsiJGlkIjoiMjMxIiwiQSI6MjU1LCJSIjoyNDcsIkciOjE1MCwiQiI6NzB9fSwiSXNWaXNpYmxlIjp0cnVlLCJXaWR0aCI6MC4wLCJIZWlnaHQiOjE2LjAsIkJvcmRlclN0eWxlIjp7IiRpZCI6IjIzMiIsIkxpbmVDb2xvciI6eyIkaWQiOiIyMzMiLCIkdHlwZSI6Ik5MUkUuQ29tbW9uLkRvbS5Tb2xpZENvbG9yQnJ1c2gsIE5MUkUuQ29tbW9uIiwiQ29sb3IiOnsiJGlkIjoiMjM0IiwiQSI6MjU1LCJSIjoyNTUsIkciOjAsIkIiOjB9fSwiTGluZVdlaWdodCI6MC4wLCJMaW5lVHlwZSI6MCwiUGFyZW50U3R5bGUiOm51bGx9LCJQYXJlbnRTdHlsZSI6eyIkcmVmIjoiMTAxIn19LCJUaXRsZVN0eWxlIjp7IiRpZCI6IjIzNSIsIkZvbnRTZXR0aW5ncyI6eyIkaWQiOiIyMzYiLCJGb250U2l6ZSI6MTEsIkZvbnROYW1lIjoiQ2FsaWJyaSIsIklzQm9sZCI6dHJ1ZSwiSXNJdGFsaWMiOmZhbHNlLCJJc1VuZGVybGluZWQiOmZhbHNlLCJQYXJlbnRTdHlsZSI6eyIkcmVmIjoiMTA4In19LCJBdXRvU2l6ZSI6MCwiRm9yZWdyb3VuZCI6eyIkcmVmIjoiMTA5In0sIk1heFdpZHRoIjoyOC45MDQ1Njc3MTg1MDU4NT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NyIsIkxpbmVDb2xvciI6bnVsbCwiTGluZVdlaWdodCI6MC4wLCJMaW5lVHlwZSI6MCwiUGFyZW50U3R5bGUiOm51bGx9LCJQYXJlbnRTdHlsZSI6eyIkcmVmIjoiMTA3In19LCJEYXRlU3R5bGUiOnsiJGlkIjoiMjM4IiwiRm9udFNldHRpbmdzIjp7IiRpZCI6IjIzOSIsIkZvbnRTaXplIjoxMCwiRm9udE5hbWUiOiJDYWxpYnJpIiwiSXNCb2xkIjpmYWxzZSwiSXNJdGFsaWMiOmZhbHNlLCJJc1VuZGVybGluZWQiOmZhbHNlLCJQYXJlbnRTdHlsZSI6eyIkcmVmIjoiMTE1In19LCJBdXRvU2l6ZSI6MCwiRm9yZWdyb3VuZCI6eyIkaWQiOiIyNDAiLCJDb2xvciI6eyIkaWQiOiIyNDEiLCJBIjoyNTUsIlIiOjAsIkciOjAsIkIiOjB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DIiLCJMaW5lQ29sb3IiOm51bGwsIkxpbmVXZWlnaHQiOjAuMCwiTGluZVR5cGUiOjAsIlBhcmVudFN0eWxlIjpudWxsfSwiUGFyZW50U3R5bGUiOnsiJHJlZiI6IjExNCJ9fSwiRGF0ZUZvcm1hdCI6eyIkaWQiOiIyNDMiLCJGb3JtYXRTdHJpbmciOiJNTU0gZCIsIlNlcGFyYXRvciI6Ii8iLCJVc2VJbnRlcm5hdGlvbmFsRGF0ZUZvcm1hdCI6ZmFsc2V9LCJJc1Zpc2libGUiOnRydWUsIlBhcmVudFN0eWxlIjp7IiRyZWYiOiI4MCJ9fSwiSW5kZXgiOjEsIklkIjoiMTFhNWZkMjAtMTY5YS00ZTVhLWEwYmUtZDA0OGRiYTA4ZmYyIiwiSW1wb3J0SWQiOm51bGwsIlRpdGxlIjoiVGFzayAxIiwiTm90ZSI6bnVsbCwiSHlwZXJsaW5rIjpudWxsLCJJc0NoYW5nZWQiOmZhbHNlLCJJc05ldyI6dHJ1ZX0seyIkaWQiOiIyNDQiLCJHcm91cE5hbWUiOm51bGwsIlN0YXJ0RGF0ZSI6IjIwMTctMDItMDJUMDA6MDA6MDBaIiwiRW5kRGF0ZSI6IjIwMTctMDMtMTRUMjM6NTk6NTkuOTk5WiIsIlBlcmNlbnRhZ2VDb21wbGV0ZSI6NTAuMCwiU3R5bGUiOnsiJGlkIjoiMjQ1IiwiU2hhcGUiOjAsIlNoYXBlVGhpY2tuZXNzIjozLCJEdXJhdGlvbkZvcm1hdCI6MCwiSW5jbHVkZU5vbldvcmtpbmdEYXlzSW5EdXJhdGlvbiI6ZmFsc2UsIlBlcmNlbnRhZ2VDb21wbGV0ZVN0eWxlIjp7IiRpZCI6IjI0NiIsIkZvbnRTZXR0aW5ncyI6eyIkaWQiOiIyN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giLCJMaW5lQ29sb3IiOm51bGwsIkxpbmVXZWlnaHQiOjAuMCwiTGluZVR5cGUiOjAsIlBhcmVudFN0eWxlIjpudWxsfSwiUGFyZW50U3R5bGUiOnsiJHJlZiI6IjgxIn19LCJEdXJhdGlvblN0eWxlIjp7IiRpZCI6IjI0OSIsIkZvbnRTZXR0aW5ncyI6eyIkaWQiOiIyNTAiLCJGb250U2l6ZSI6MTAsIkZvbnROYW1lIjoiQ2FsaWJyaSIsIklzQm9sZCI6ZmFsc2UsIklzSXRhbGljIjpmYWxzZSwiSXNVbmRlcmxpbmVkIjpmYWxzZSwiUGFyZW50U3R5bGUiOnsiJHJlZiI6Ijg5In19LCJBdXRvU2l6ZSI6MCwiRm9yZWdyb3VuZCI6eyIkaWQiOiIyNTEiLCJDb2xvciI6eyIkaWQiOiIyNTIiLCJBIjoyNTUsIlIiOjI1NSwiRyI6MjU1LCJCIjoyNT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MiLCJMaW5lQ29sb3IiOm51bGwsIkxpbmVXZWlnaHQiOjAuMCwiTGluZVR5cGUiOjAsIlBhcmVudFN0eWxlIjpudWxsfSwiUGFyZW50U3R5bGUiOnsiJHJlZiI6Ijg4In19LCJIb3Jpem9udGFsQ29ubmVjdG9yU3R5bGUiOnsiJGlkIjoiMjU0IiwiTGluZUNvbG9yIjp7IiRyZWYiOiI5NiJ9LCJMaW5lV2VpZ2h0IjoxLjAsIkxpbmVUeXBlIjowLCJQYXJlbnRTdHlsZSI6eyIkcmVmIjoiOTUifX0sIlZlcnRpY2FsQ29ubmVjdG9yU3R5bGUiOnsiJGlkIjoiMjU1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xMCwiSXNCZWxvd1RpbWViYW5kIjp0cnVlLCJQZXJjZW50YWdlQ29tcGxldGVTaGFwZU9wYWNpdHkiOjM1LCJTaGFwZVN0eWxlIjp7IiRpZCI6IjI1NiIsIk1hcmdpbiI6eyIkcmVmIjoiMTAyIn0sIlBhZGRpbmciOnsiJHJlZiI6IjEwMyJ9LCJCYWNrZ3JvdW5kIjp7IiRpZCI6IjI1NyIsIkNvbG9yIjp7IiRpZCI6IjI1OCIsIkEiOjI1NSwiUiI6NzUsIkciOjE3MiwiQiI6MTk4fX0sIklzVmlzaWJsZSI6dHJ1ZSwiV2lkdGgiOjAuMCwiSGVpZ2h0IjoxNi4wLCJCb3JkZXJTdHlsZSI6eyIkaWQiOiIyNTkiLCJMaW5lQ29sb3IiOnsiJGlkIjoiMjYwIiwiJHR5cGUiOiJOTFJFLkNvbW1vbi5Eb20uU29saWRDb2xvckJydXNoLCBOTFJFLkNvbW1vbiIsIkNvbG9yIjp7IiRpZCI6IjI2MSIsIkEiOjI1NSwiUiI6MjU1LCJHIjowLCJCIjowfX0sIkxpbmVXZWlnaHQiOjAuMCwiTGluZVR5cGUiOjAsIlBhcmVudFN0eWxlIjpudWxsfSwiUGFyZW50U3R5bGUiOnsiJHJlZiI6IjEwMSJ9fSwiVGl0bGVTdHlsZSI6eyIkaWQiOiIyNjIiLCJGb250U2V0dGluZ3MiOnsiJGlkIjoiMjYz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jQiLCJMaW5lQ29sb3IiOm51bGwsIkxpbmVXZWlnaHQiOjAuMCwiTGluZVR5cGUiOjAsIlBhcmVudFN0eWxlIjpudWxsfSwiUGFyZW50U3R5bGUiOnsiJHJlZiI6IjEwNyJ9fSwiRGF0ZVN0eWxlIjp7IiRpZCI6IjI2NSIsIkZvbnRTZXR0aW5ncyI6eyIkaWQiOiIyNjYiLCJGb250U2l6ZSI6MTAsIkZvbnROYW1lIjoiQ2FsaWJyaSIsIklzQm9sZCI6ZmFsc2UsIklzSXRhbGljIjpmYWxzZSwiSXNVbmRlcmxpbmVkIjpmYWxzZSwiUGFyZW50U3R5bGUiOnsiJHJlZiI6IjExNSJ9fSwiQXV0b1NpemUiOjAsIkZvcmVncm91bmQiOnsiJGlkIjoiMjY3IiwiQ29sb3IiOnsiJGlkIjoiMjY4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5IiwiTGluZUNvbG9yIjpudWxsLCJMaW5lV2VpZ2h0IjowLjAsIkxpbmVUeXBlIjowLCJQYXJlbnRTdHlsZSI6bnVsbH0sIlBhcmVudFN0eWxlIjp7IiRyZWYiOiIxMTQifX0sIkRhdGVGb3JtYXQiOnsiJGlkIjoiMjcwIiwiRm9ybWF0U3RyaW5nIjoiTU1NIGQiLCJTZXBhcmF0b3IiOiIvIiwiVXNlSW50ZXJuYXRpb25hbERhdGVGb3JtYXQiOmZhbHNlfSwiSXNWaXNpYmxlIjp0cnVlLCJQYXJlbnRTdHlsZSI6eyIkcmVmIjoiODAifX0sIkluZGV4IjoyLCJJZCI6IjIzYzE1MjMyLTdkMzEtNGU5NS04ZTExLWNhMjUxZjMzZmI0OSIsIkltcG9ydElkIjpudWxsLCJUaXRsZSI6IlRhc2sgMiIsIk5vdGUiOm51bGwsIkh5cGVybGluayI6bnVsbCwiSXNDaGFuZ2VkIjpmYWxzZSwiSXNOZXciOnRydWV9LHsiJGlkIjoiMjcxIiwiR3JvdXBOYW1lIjpudWxsLCJTdGFydERhdGUiOiIyMDE3LTAzLTE0VDAwOjAwOjAwWiIsIkVuZERhdGUiOiIyMDE3LTA1LTAyVDIzOjU5OjU5Ljk5OVoiLCJQZXJjZW50YWdlQ29tcGxldGUiOjM4LjAsIlN0eWxlIjp7IiRpZCI6IjI3MiIsIlNoYXBlIjowLCJTaGFwZVRoaWNrbmVzcyI6MywiRHVyYXRpb25Gb3JtYXQiOjAsIkluY2x1ZGVOb25Xb3JraW5nRGF5c0luRHVyYXRpb24iOmZhbHNlLCJQZXJjZW50YWdlQ29tcGxldGVTdHlsZSI6eyIkaWQiOiIyNzMiLCJGb250U2V0dGluZ3MiOnsiJGlkIjoiMjc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1IiwiTGluZUNvbG9yIjpudWxsLCJMaW5lV2VpZ2h0IjowLjAsIkxpbmVUeXBlIjowLCJQYXJlbnRTdHlsZSI6bnVsbH0sIlBhcmVudFN0eWxlIjp7IiRyZWYiOiI4MSJ9fSwiRHVyYXRpb25TdHlsZSI6eyIkaWQiOiIyNzYiLCJGb250U2V0dGluZ3MiOnsiJGlkIjoiMjc3IiwiRm9udFNpemUiOjEwLCJGb250TmFtZSI6IkNhbGlicmkiLCJJc0JvbGQiOmZhbHNlLCJJc0l0YWxpYyI6ZmFsc2UsIklzVW5kZXJsaW5lZCI6ZmFsc2UsIlBhcmVudFN0eWxlIjp7IiRyZWYiOiI4OSJ9fSwiQXV0b1NpemUiOjAsIkZvcmVncm91bmQiOnsiJGlkIjoiMjc4IiwiQ29sb3IiOnsiJGlkIjoiMjc5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wIiwiTGluZUNvbG9yIjpudWxsLCJMaW5lV2VpZ2h0IjowLjAsIkxpbmVUeXBlIjowLCJQYXJlbnRTdHlsZSI6bnVsbH0sIlBhcmVudFN0eWxlIjp7IiRyZWYiOiI4OCJ9fSwiSG9yaXpvbnRhbENvbm5lY3RvclN0eWxlIjp7IiRpZCI6IjI4MSIsIkxpbmVDb2xvciI6eyIkcmVmIjoiOTYifSwiTGluZVdlaWdodCI6MS4wLCJMaW5lVHlwZSI6MCwiUGFyZW50U3R5bGUiOnsiJHJlZiI6Ijk1In19LCJWZXJ0aWNhbENvbm5lY3RvclN0eWxlIjp7IiRpZCI6IjI4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ODMiLCJNYXJnaW4iOnsiJHJlZiI6IjEwMiJ9LCJQYWRkaW5nIjp7IiRyZWYiOiIxMDMifSwiQmFja2dyb3VuZCI6eyIkaWQiOiIyODQiLCJDb2xvciI6eyIkaWQiOiIyODUiLCJBIjoyNTUsIlIiOjI0NywiRyI6MTUwLCJCIjo3MH19LCJJc1Zpc2libGUiOnRydWUsIldpZHRoIjowLjAsIkhlaWdodCI6MTYuMCwiQm9yZGVyU3R5bGUiOnsiJGlkIjoiMjg2IiwiTGluZUNvbG9yIjp7IiRpZCI6IjI4NyIsIiR0eXBlIjoiTkxSRS5Db21tb24uRG9tLlNvbGlkQ29sb3JCcnVzaCwgTkxSRS5Db21tb24iLCJDb2xvciI6eyIkaWQiOiIyODgiLCJBIjoyNTUsIlIiOjI1NSwiRyI6MCwiQiI6MH19LCJMaW5lV2VpZ2h0IjowLjAsIkxpbmVUeXBlIjowLCJQYXJlbnRTdHlsZSI6bnVsbH0sIlBhcmVudFN0eWxlIjp7IiRyZWYiOiIxMDEifX0sIlRpdGxlU3R5bGUiOnsiJGlkIjoiMjg5IiwiRm9udFNldHRpbmdzIjp7IiRpZCI6IjI5MC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xIiwiTGluZUNvbG9yIjpudWxsLCJMaW5lV2VpZ2h0IjowLjAsIkxpbmVUeXBlIjowLCJQYXJlbnRTdHlsZSI6bnVsbH0sIlBhcmVudFN0eWxlIjp7IiRyZWYiOiIxMDcifX0sIkRhdGVTdHlsZSI6eyIkaWQiOiIyOTIiLCJGb250U2V0dGluZ3MiOnsiJGlkIjoiMjkzIiwiRm9udFNpemUiOjEwLCJGb250TmFtZSI6IkNhbGlicmkiLCJJc0JvbGQiOmZhbHNlLCJJc0l0YWxpYyI6ZmFsc2UsIklzVW5kZXJsaW5lZCI6ZmFsc2UsIlBhcmVudFN0eWxlIjp7IiRyZWYiOiIxMTUifX0sIkF1dG9TaXplIjowLCJGb3JlZ3JvdW5kIjp7IiRpZCI6IjI5NCIsIkNvbG9yIjp7IiRpZCI6IjI5N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5NiIsIkxpbmVDb2xvciI6bnVsbCwiTGluZVdlaWdodCI6MC4wLCJMaW5lVHlwZSI6MCwiUGFyZW50U3R5bGUiOm51bGx9LCJQYXJlbnRTdHlsZSI6eyIkcmVmIjoiMTE0In19LCJEYXRlRm9ybWF0Ijp7IiRpZCI6IjI5NyIsIkZvcm1hdFN0cmluZyI6Ik1NTSBkIiwiU2VwYXJhdG9yIjoiLyIsIlVzZUludGVybmF0aW9uYWxEYXRlRm9ybWF0IjpmYWxzZX0sIklzVmlzaWJsZSI6dHJ1ZSwiUGFyZW50U3R5bGUiOnsiJHJlZiI6IjgwIn19LCJJbmRleCI6MywiSWQiOiJmMjNlNDYwNS0wNWMyLTRlZTgtODE1OS1iNDIxYjgxMGI3ZTQiLCJJbXBvcnRJZCI6bnVsbCwiVGl0bGUiOiJUYXNrIDMiLCJOb3RlIjpudWxsLCJIeXBlcmxpbmsiOm51bGwsIklzQ2hhbmdlZCI6ZmFsc2UsIklzTmV3Ijp0cnVlfSx7IiRpZCI6IjI5OCIsIkdyb3VwTmFtZSI6bnVsbCwiU3RhcnREYXRlIjoiMjAxNy0wMy0yNVQwMDowMDowMFoiLCJFbmREYXRlIjoiMjAxNy0xMC0yMFQyMzo1OTo1OS45OTlaIiwiUGVyY2VudGFnZUNvbXBsZXRlIjo0MC4wLCJTdHlsZSI6eyIkaWQiOiIyOTkiLCJTaGFwZSI6MiwiU2hhcGVUaGlja25lc3MiOjMsIkR1cmF0aW9uRm9ybWF0IjowLCJJbmNsdWRlTm9uV29ya2luZ0RheXNJbkR1cmF0aW9uIjpmYWxzZSwiUGVyY2VudGFnZUNvbXBsZXRlU3R5bGUiOnsiJGlkIjoiMzAwIiwiRm9udFNldHRpbmdzIjp7IiRpZCI6IjMw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MiIsIkxpbmVDb2xvciI6bnVsbCwiTGluZVdlaWdodCI6MC4wLCJMaW5lVHlwZSI6MCwiUGFyZW50U3R5bGUiOm51bGx9LCJQYXJlbnRTdHlsZSI6eyIkcmVmIjoiODEifX0sIkR1cmF0aW9uU3R5bGUiOnsiJGlkIjoiMzAzIiwiRm9udFNldHRpbmdzIjp7IiRpZCI6IjMwNCIsIkZvbnRTaXplIjoxMCwiRm9udE5hbWUiOiJDYWxpYnJpIiwiSXNCb2xkIjpmYWxzZSwiSXNJdGFsaWMiOmZhbHNlLCJJc1VuZGVybGluZWQiOmZhbHNlLCJQYXJlbnRTdHlsZSI6eyIkcmVmIjoiODkifX0sIkF1dG9TaXplIjowLCJGb3JlZ3JvdW5kIjp7IiRpZCI6IjMwNSIsIkNvbG9yIjp7IiRpZCI6IjMw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wNyIsIkxpbmVDb2xvciI6bnVsbCwiTGluZVdlaWdodCI6MC4wLCJMaW5lVHlwZSI6MCwiUGFyZW50U3R5bGUiOm51bGx9LCJQYXJlbnRTdHlsZSI6eyIkcmVmIjoiODgifX0sIkhvcml6b250YWxDb25uZWN0b3JTdHlsZSI6eyIkaWQiOiIzMDgiLCJMaW5lQ29sb3IiOnsiJHJlZiI6Ijk2In0sIkxpbmVXZWlnaHQiOjEuMCwiTGluZVR5cGUiOjAsIlBhcmVudFN0eWxlIjp7IiRyZWYiOiI5NSJ9fSwiVmVydGljYWxDb25uZWN0b3JTdHlsZSI6eyIkaWQiOiIzMDk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EwIiwiTWFyZ2luIjp7IiRyZWYiOiIxMDIifSwiUGFkZGluZyI6eyIkcmVmIjoiMTAzIn0sIkJhY2tncm91bmQiOnsiJGlkIjoiMzExIiwiQ29sb3IiOnsiJGlkIjoiMzEyIiwiQSI6MjU1LCJSIjowLCJHIjoxMTQsIkIiOjE4OH19LCJJc1Zpc2libGUiOnRydWUsIldpZHRoIjowLjAsIkhlaWdodCI6MTYuMCwiQm9yZGVyU3R5bGUiOnsiJGlkIjoiMzEzIiwiTGluZUNvbG9yIjp7IiRpZCI6IjMxNCIsIiR0eXBlIjoiTkxSRS5Db21tb24uRG9tLlNvbGlkQ29sb3JCcnVzaCwgTkxSRS5Db21tb24iLCJDb2xvciI6eyIkaWQiOiIzMTUiLCJBIjoyNTUsIlIiOjI1NSwiRyI6MCwiQiI6MH19LCJMaW5lV2VpZ2h0IjowLjAsIkxpbmVUeXBlIjowLCJQYXJlbnRTdHlsZSI6bnVsbH0sIlBhcmVudFN0eWxlIjp7IiRyZWYiOiIxMDEifX0sIlRpdGxlU3R5bGUiOnsiJGlkIjoiMzE2IiwiRm9udFNldHRpbmdzIjp7IiRpZCI6IjMxNy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4IiwiTGluZUNvbG9yIjpudWxsLCJMaW5lV2VpZ2h0IjowLjAsIkxpbmVUeXBlIjowLCJQYXJlbnRTdHlsZSI6bnVsbH0sIlBhcmVudFN0eWxlIjp7IiRyZWYiOiIxMDcifX0sIkRhdGVTdHlsZSI6eyIkaWQiOiIzMTkiLCJGb250U2V0dGluZ3MiOnsiJGlkIjoiMzIwIiwiRm9udFNpemUiOjEwLCJGb250TmFtZSI6IkNhbGlicmkiLCJJc0JvbGQiOmZhbHNlLCJJc0l0YWxpYyI6ZmFsc2UsIklzVW5kZXJsaW5lZCI6ZmFsc2UsIlBhcmVudFN0eWxlIjp7IiRyZWYiOiIxMTUifX0sIkF1dG9TaXplIjowLCJGb3JlZ3JvdW5kIjp7IiRpZCI6IjMyMSIsIkNvbG9yIjp7IiRpZCI6IjMyMi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MyIsIkxpbmVDb2xvciI6bnVsbCwiTGluZVdlaWdodCI6MC4wLCJMaW5lVHlwZSI6MCwiUGFyZW50U3R5bGUiOm51bGx9LCJQYXJlbnRTdHlsZSI6eyIkcmVmIjoiMTE0In19LCJEYXRlRm9ybWF0Ijp7IiRpZCI6IjMyNCIsIkZvcm1hdFN0cmluZyI6Ik1NTSBkIiwiU2VwYXJhdG9yIjoiLyIsIlVzZUludGVybmF0aW9uYWxEYXRlRm9ybWF0IjpmYWxzZX0sIklzVmlzaWJsZSI6dHJ1ZSwiUGFyZW50U3R5bGUiOnsiJHJlZiI6IjgwIn19LCJJbmRleCI6NCwiSWQiOiI4MmQxYjdhYS1lNzdkLTQxYTItYmUxNC1kNjlmNWU1MDFiMWIiLCJJbXBvcnRJZCI6bnVsbCwiVGl0bGUiOiJUYXNrIDQiLCJOb3RlIjpudWxsLCJIeXBlcmxpbmsiOm51bGwsIklzQ2hhbmdlZCI6ZmFsc2UsIklzTmV3Ijp0cnVlfSx7IiRpZCI6IjMyNSIsIkdyb3VwTmFtZSI6bnVsbCwiU3RhcnREYXRlIjoiMjAxNy0xMC0yMVQwMDowMDowMFoiLCJFbmREYXRlIjoiMjAxNy0xMS0xNVQyMzo1OTo1OS45OTlaIiwiUGVyY2VudGFnZUNvbXBsZXRlIjpudWxsLCJTdHlsZSI6eyIkaWQiOiIzMjYiLCJTaGFwZSI6MCwiU2hhcGVUaGlja25lc3MiOjMsIkR1cmF0aW9uRm9ybWF0IjowLCJJbmNsdWRlTm9uV29ya2luZ0RheXNJbkR1cmF0aW9uIjpmYWxzZSwiUGVyY2VudGFnZUNvbXBsZXRlU3R5bGUiOnsiJGlkIjoiMzI3IiwiRm9udFNldHRpbmdzIjp7IiRpZCI6IjMy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OSIsIkxpbmVDb2xvciI6bnVsbCwiTGluZVdlaWdodCI6MC4wLCJMaW5lVHlwZSI6MCwiUGFyZW50U3R5bGUiOm51bGx9LCJQYXJlbnRTdHlsZSI6eyIkcmVmIjoiODEifX0sIkR1cmF0aW9uU3R5bGUiOnsiJGlkIjoiMzMwIiwiRm9udFNldHRpbmdzIjp7IiRpZCI6IjMzMSIsIkZvbnRTaXplIjoxMCwiRm9udE5hbWUiOiJDYWxpYnJpIiwiSXNCb2xkIjpmYWxzZSwiSXNJdGFsaWMiOmZhbHNlLCJJc1VuZGVybGluZWQiOmZhbHNlLCJQYXJlbnRTdHlsZSI6eyIkcmVmIjoiODkifX0sIkF1dG9TaXplIjowLCJGb3JlZ3JvdW5kIjp7IiRpZCI6IjMzMiIsIkNvbG9yIjp7IiRpZCI6IjMzMy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zNCIsIkxpbmVDb2xvciI6bnVsbCwiTGluZVdlaWdodCI6MC4wLCJMaW5lVHlwZSI6MCwiUGFyZW50U3R5bGUiOm51bGx9LCJQYXJlbnRTdHlsZSI6eyIkcmVmIjoiODgifX0sIkhvcml6b250YWxDb25uZWN0b3JTdHlsZSI6eyIkaWQiOiIzMzUiLCJMaW5lQ29sb3IiOnsiJHJlZiI6Ijk2In0sIkxpbmVXZWlnaHQiOjEuMCwiTGluZVR5cGUiOjAsIlBhcmVudFN0eWxlIjp7IiRyZWYiOiI5NSJ9fSwiVmVydGljYWxDb25uZWN0b3JTdHlsZSI6eyIkaWQiOiIzMzY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M3IiwiTWFyZ2luIjp7IiRyZWYiOiIxMDIifSwiUGFkZGluZyI6eyIkcmVmIjoiMTAzIn0sIkJhY2tncm91bmQiOnsiJGlkIjoiMzM4IiwiQ29sb3IiOnsiJGlkIjoiMzM5IiwiQSI6MjU1LCJSIjowLCJHIjoxMTQsIkIiOjE4OH19LCJJc1Zpc2libGUiOnRydWUsIldpZHRoIjowLjAsIkhlaWdodCI6MTYuMCwiQm9yZGVyU3R5bGUiOnsiJGlkIjoiMzQwIiwiTGluZUNvbG9yIjp7IiRpZCI6IjM0MSIsIiR0eXBlIjoiTkxSRS5Db21tb24uRG9tLlNvbGlkQ29sb3JCcnVzaCwgTkxSRS5Db21tb24iLCJDb2xvciI6eyIkaWQiOiIzNDIiLCJBIjoyNTUsIlIiOjI1NSwiRyI6MCwiQiI6MH19LCJMaW5lV2VpZ2h0IjowLjAsIkxpbmVUeXBlIjowLCJQYXJlbnRTdHlsZSI6bnVsbH0sIlBhcmVudFN0eWxlIjp7IiRyZWYiOiIxMDEifX0sIlRpdGxlU3R5bGUiOnsiJGlkIjoiMzQzIiwiRm9udFNldHRpbmdzIjp7IiRpZCI6IjM0NC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Q1IiwiTGluZUNvbG9yIjpudWxsLCJMaW5lV2VpZ2h0IjowLjAsIkxpbmVUeXBlIjowLCJQYXJlbnRTdHlsZSI6bnVsbH0sIlBhcmVudFN0eWxlIjp7IiRyZWYiOiIxMDcifX0sIkRhdGVTdHlsZSI6eyIkaWQiOiIzNDYiLCJGb250U2V0dGluZ3MiOnsiJGlkIjoiMzQ3IiwiRm9udFNpemUiOjEwLCJGb250TmFtZSI6IkNhbGlicmkiLCJJc0JvbGQiOmZhbHNlLCJJc0l0YWxpYyI6ZmFsc2UsIklzVW5kZXJsaW5lZCI6ZmFsc2UsIlBhcmVudFN0eWxlIjp7IiRyZWYiOiIxMTUifX0sIkF1dG9TaXplIjowLCJGb3JlZ3JvdW5kIjp7IiRpZCI6IjM0OCIsIkNvbG9yIjp7IiRpZCI6IjM0O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1MCIsIkxpbmVDb2xvciI6bnVsbCwiTGluZVdlaWdodCI6MC4wLCJMaW5lVHlwZSI6MCwiUGFyZW50U3R5bGUiOm51bGx9LCJQYXJlbnRTdHlsZSI6eyIkcmVmIjoiMTE0In19LCJEYXRlRm9ybWF0Ijp7IiRpZCI6IjM1MSIsIkZvcm1hdFN0cmluZyI6Ik1NTSBkIiwiU2VwYXJhdG9yIjoiLyIsIlVzZUludGVybmF0aW9uYWxEYXRlRm9ybWF0IjpmYWxzZX0sIklzVmlzaWJsZSI6dHJ1ZSwiUGFyZW50U3R5bGUiOnsiJHJlZiI6IjgwIn19LCJJbmRleCI6NSwiSWQiOiIyM2I0MmNhZC1kOWJjLTQzN2YtYjczOS1jNjhjNjI3MzdjM2EiLCJJbXBvcnRJZCI6bnVsbCwiVGl0bGUiOiJUYXNrIDQiLCJOb3RlIjpudWxsLCJIeXBlcmxpbmsiOm51bGwsIklzQ2hhbmdlZCI6ZmFsc2UsIklzTmV3Ijp0cnVlfSx7IiRpZCI6IjM1MiIsIkdyb3VwTmFtZSI6bnVsbCwiU3RhcnREYXRlIjoiMjAxNy0xMS0xNlQwMDowMDowMFoiLCJFbmREYXRlIjoiMjAxNy0xMi0yMFQyMzo1OTo1OS45OTlaIiwiUGVyY2VudGFnZUNvbXBsZXRlIjpudWxsLCJTdHlsZSI6eyIkaWQiOiIzNTMiLCJTaGFwZSI6MywiU2hhcGVUaGlja25lc3MiOjMsIkR1cmF0aW9uRm9ybWF0IjowLCJJbmNsdWRlTm9uV29ya2luZ0RheXNJbkR1cmF0aW9uIjpmYWxzZSwiUGVyY2VudGFnZUNvbXBsZXRlU3R5bGUiOnsiJGlkIjoiMzU0IiwiRm9udFNldHRpbmdzIjp7IiRpZCI6IjM1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NiIsIkxpbmVDb2xvciI6bnVsbCwiTGluZVdlaWdodCI6MC4wLCJMaW5lVHlwZSI6MCwiUGFyZW50U3R5bGUiOm51bGx9LCJQYXJlbnRTdHlsZSI6eyIkcmVmIjoiODEifX0sIkR1cmF0aW9uU3R5bGUiOnsiJGlkIjoiMzU3IiwiRm9udFNldHRpbmdzIjp7IiRpZCI6IjM1OCIsIkZvbnRTaXplIjoxMCwiRm9udE5hbWUiOiJDYWxpYnJpIiwiSXNCb2xkIjpmYWxzZSwiSXNJdGFsaWMiOmZhbHNlLCJJc1VuZGVybGluZWQiOmZhbHNlLCJQYXJlbnRTdHlsZSI6eyIkcmVmIjoiODkifX0sIkF1dG9TaXplIjowLCJGb3JlZ3JvdW5kIjp7IiRpZCI6IjM1OSIsIkNvbG9yIjp7IiRpZCI6IjM2MC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MSIsIkxpbmVDb2xvciI6bnVsbCwiTGluZVdlaWdodCI6MC4wLCJMaW5lVHlwZSI6MCwiUGFyZW50U3R5bGUiOm51bGx9LCJQYXJlbnRTdHlsZSI6eyIkcmVmIjoiODgifX0sIkhvcml6b250YWxDb25uZWN0b3JTdHlsZSI6eyIkaWQiOiIzNjIiLCJMaW5lQ29sb3IiOnsiJHJlZiI6Ijk2In0sIkxpbmVXZWlnaHQiOjEuMCwiTGluZVR5cGUiOjAsIlBhcmVudFN0eWxlIjp7IiRyZWYiOiI5NSJ9fSwiVmVydGljYWxDb25uZWN0b3JTdHlsZSI6eyIkaWQiOiIzNjM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Y0IiwiTWFyZ2luIjp7IiRyZWYiOiIxMDIifSwiUGFkZGluZyI6eyIkaWQiOiIzNjUiLCJUb3AiOjAsIkxlZnQiOjAsIlJpZ2h0IjoyLCJCb3R0b20iOjB9LCJCYWNrZ3JvdW5kIjp7IiRpZCI6IjM2NiIsIkNvbG9yIjp7IiRpZCI6IjM2NyIsIkEiOjI1NSwiUiI6MTU1LCJHIjoxODcsIkIiOjg5fX0sIklzVmlzaWJsZSI6dHJ1ZSwiV2lkdGgiOjAuMCwiSGVpZ2h0IjoxNi4wLCJCb3JkZXJTdHlsZSI6eyIkaWQiOiIzNjgiLCJMaW5lQ29sb3IiOnsiJGlkIjoiMzY5IiwiJHR5cGUiOiJOTFJFLkNvbW1vbi5Eb20uU29saWRDb2xvckJydXNoLCBOTFJFLkNvbW1vbiIsIkNvbG9yIjp7IiRpZCI6IjM3MCIsIkEiOjI1NSwiUiI6MjU1LCJHIjowLCJCIjowfX0sIkxpbmVXZWlnaHQiOjAuMCwiTGluZVR5cGUiOjAsIlBhcmVudFN0eWxlIjpudWxsfSwiUGFyZW50U3R5bGUiOnsiJHJlZiI6IjEwMSJ9fSwiVGl0bGVTdHlsZSI6eyIkaWQiOiIzNzEiLCJGb250U2V0dGluZ3MiOnsiJGlkIjoiMzcy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MiLCJMaW5lQ29sb3IiOm51bGwsIkxpbmVXZWlnaHQiOjAuMCwiTGluZVR5cGUiOjAsIlBhcmVudFN0eWxlIjpudWxsfSwiUGFyZW50U3R5bGUiOnsiJHJlZiI6IjEwNyJ9fSwiRGF0ZVN0eWxlIjp7IiRpZCI6IjM3NCIsIkZvbnRTZXR0aW5ncyI6eyIkaWQiOiIzNzUiLCJGb250U2l6ZSI6MTAsIkZvbnROYW1lIjoiQ2FsaWJyaSIsIklzQm9sZCI6ZmFsc2UsIklzSXRhbGljIjpmYWxzZSwiSXNVbmRlcmxpbmVkIjpmYWxzZSwiUGFyZW50U3R5bGUiOnsiJHJlZiI6IjExNSJ9fSwiQXV0b1NpemUiOjAsIkZvcmVncm91bmQiOnsiJGlkIjoiMzc2IiwiQ29sb3IiOnsiJGlkIjoiMzc3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4IiwiTGluZUNvbG9yIjpudWxsLCJMaW5lV2VpZ2h0IjowLjAsIkxpbmVUeXBlIjowLCJQYXJlbnRTdHlsZSI6bnVsbH0sIlBhcmVudFN0eWxlIjp7IiRyZWYiOiIxMTQifX0sIkRhdGVGb3JtYXQiOnsiJGlkIjoiMzc5IiwiRm9ybWF0U3RyaW5nIjoiTU1NIGQiLCJTZXBhcmF0b3IiOiIvIiwiVXNlSW50ZXJuYXRpb25hbERhdGVGb3JtYXQiOmZhbHNlfSwiSXNWaXNpYmxlIjp0cnVlLCJQYXJlbnRTdHlsZSI6eyIkcmVmIjoiODAifX0sIkluZGV4Ijo2LCJJZCI6ImZlODJhMDU0LWViNzItNDg1MS1hOTNmLTZhNjA2NDMyYmZhYyIsIkltcG9ydElkIjpudWxsLCJUaXRsZSI6IlRhc2sgNiIsIk5vdGUiOm51bGwsIkh5cGVybGluayI6bnVsbCwiSXNDaGFuZ2VkIjpmYWxzZSwiSXNOZXciOnRydWV9XSwiTXNQcm9qZWN0SXRlbXNUcmVlIjp7IiRpZCI6IjM4MCIsIlJvb3QiOnsiSW1wb3J0SWQiOm51bGwsIklzSW1wb3J0ZWQiOmZhbHNlLCJDaGlsZHJlbiI6W119fSwiTWV0YWRhdGEiOnsiJGlkIjoiMzgxIn0sIlNldHRpbmdzIjp7IiRpZCI6IjM4M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2017-03-30T12:03:02Z</dcterms:modified>
</cp:coreProperties>
</file>