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963fd048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963fd048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963fd048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963fd048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963fd048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963fd048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963fd048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963fd048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963fd0485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a963fd048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9969ad5d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9969ad5d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95750" y="188325"/>
            <a:ext cx="7552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the Sim-to-Real Loop: Adapting Simulation Randomization with Real World Experience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95750" y="2248450"/>
            <a:ext cx="7771800" cy="20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Name: Soumik Deb Niloy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Id: 20301207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Course: CSE474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2543400" y="158943"/>
            <a:ext cx="4255500" cy="7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1263825"/>
            <a:ext cx="7773000" cy="30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driven approach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 based </a:t>
            </a:r>
            <a:r>
              <a:rPr lang="en" sz="2400"/>
              <a:t>reinforcement</a:t>
            </a:r>
            <a:r>
              <a:rPr lang="en" sz="2400"/>
              <a:t> learning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Iterative optimization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SimOPT framework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Real world Roll-outs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Partial observations and reward computations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2660975" y="158943"/>
            <a:ext cx="4255500" cy="8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24000" y="1190350"/>
            <a:ext cx="7949400" cy="31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Simulation Randomization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Real world roll-outs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Simopt framework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Model based reinforcement learning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Ablation study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Real world tasks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Evaluation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2220100" y="232419"/>
            <a:ext cx="42555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824000" y="1249125"/>
            <a:ext cx="7934700" cy="3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Successful</a:t>
            </a:r>
            <a:r>
              <a:rPr lang="en" sz="3100"/>
              <a:t> policy transfer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Improved policy transfer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Comparison to standard domain randomization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Small amount of real robot trials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Robust transfer of polices</a:t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2176000" y="-7"/>
            <a:ext cx="4255500" cy="8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824000" y="1014000"/>
            <a:ext cx="79641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Reality gap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Prohibitive labor and </a:t>
            </a:r>
            <a:r>
              <a:rPr lang="en" sz="2700"/>
              <a:t>cost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Reward estimation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Human in the loop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Model distribution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2176000" y="305916"/>
            <a:ext cx="42555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8" name="Google Shape;308;p18"/>
          <p:cNvSpPr txBox="1"/>
          <p:nvPr>
            <p:ph idx="1" type="subTitle"/>
          </p:nvPr>
        </p:nvSpPr>
        <p:spPr>
          <a:xfrm>
            <a:off x="824000" y="1205050"/>
            <a:ext cx="7890600" cy="30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Complex generative models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Further evaluation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Incorporating partial generalization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Reward computation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Human in loop-optimization</a:t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ctrTitle"/>
          </p:nvPr>
        </p:nvSpPr>
        <p:spPr>
          <a:xfrm>
            <a:off x="2220100" y="1635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Thank You!!!</a:t>
            </a:r>
            <a:endParaRPr sz="5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