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5" r:id="rId4"/>
    <p:sldId id="264" r:id="rId5"/>
    <p:sldId id="283" r:id="rId6"/>
    <p:sldId id="267" r:id="rId7"/>
    <p:sldId id="261" r:id="rId8"/>
    <p:sldId id="282" r:id="rId9"/>
    <p:sldId id="277" r:id="rId10"/>
    <p:sldId id="286" r:id="rId11"/>
    <p:sldId id="281" r:id="rId12"/>
    <p:sldId id="28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48"/>
      </p:cViewPr>
      <p:guideLst>
        <p:guide orient="horz" pos="20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8D58-9FDD-4C58-9FC4-4667448151F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A948-9DDE-4D71-BE98-DB3674A98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5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8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5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4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6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7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1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39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file:///C:\Users\14319\Desktop\image\image\14.png" TargetMode="External"/><Relationship Id="rId7" Type="http://schemas.openxmlformats.org/officeDocument/2006/relationships/hyperlink" Target="file:///C:\Users\14319\Desktop\image\image\13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file:///C:\Users\14319\Desktop\image\image\11.png" TargetMode="External"/><Relationship Id="rId5" Type="http://schemas.openxmlformats.org/officeDocument/2006/relationships/hyperlink" Target="file:///C:\Users\14319\Desktop\image\image\12.png" TargetMode="External"/><Relationship Id="rId4" Type="http://schemas.openxmlformats.org/officeDocument/2006/relationships/hyperlink" Target="file:///C:\Users\14319\Desktop\image\image\16.jpg" TargetMode="External"/><Relationship Id="rId9" Type="http://schemas.openxmlformats.org/officeDocument/2006/relationships/hyperlink" Target="file:///C:\Users\14319\Desktop\image\image\15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26971" y="3520948"/>
            <a:ext cx="3167652" cy="172780"/>
            <a:chOff x="2726971" y="3520948"/>
            <a:chExt cx="3167652" cy="172780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24222" y="2403143"/>
            <a:ext cx="737315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5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牛耳</a:t>
            </a:r>
            <a:r>
              <a:rPr kumimoji="0" lang="en-US" altLang="zh-CN" sz="5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NCMS</a:t>
            </a:r>
            <a:r>
              <a:rPr kumimoji="0" lang="zh-CN" altLang="en-US" sz="5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管理平台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25262" y="302189"/>
            <a:ext cx="3975100" cy="757421"/>
            <a:chOff x="7192010" y="1640849"/>
            <a:chExt cx="3975100" cy="757421"/>
          </a:xfrm>
        </p:grpSpPr>
        <p:sp>
          <p:nvSpPr>
            <p:cNvPr id="53" name="文本框 52"/>
            <p:cNvSpPr txBox="1"/>
            <p:nvPr/>
          </p:nvSpPr>
          <p:spPr>
            <a:xfrm>
              <a:off x="7192010" y="1640849"/>
              <a:ext cx="35433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项目截图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192010" y="2026795"/>
              <a:ext cx="39751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Project Screenshots</a:t>
              </a:r>
            </a:p>
          </p:txBody>
        </p:sp>
      </p:grpSp>
      <p:pic>
        <p:nvPicPr>
          <p:cNvPr id="100" name="图片 99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" y="1470660"/>
            <a:ext cx="10937875" cy="5012690"/>
          </a:xfrm>
          <a:prstGeom prst="rect">
            <a:avLst/>
          </a:prstGeom>
        </p:spPr>
      </p:pic>
      <p:pic>
        <p:nvPicPr>
          <p:cNvPr id="104" name="图片 103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470660"/>
            <a:ext cx="11223625" cy="5012055"/>
          </a:xfrm>
          <a:prstGeom prst="rect">
            <a:avLst/>
          </a:prstGeom>
        </p:spPr>
      </p:pic>
      <p:pic>
        <p:nvPicPr>
          <p:cNvPr id="105" name="图片 104" descr="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75" y="1470660"/>
            <a:ext cx="11222990" cy="5011420"/>
          </a:xfrm>
          <a:prstGeom prst="rect">
            <a:avLst/>
          </a:prstGeom>
        </p:spPr>
      </p:pic>
      <p:pic>
        <p:nvPicPr>
          <p:cNvPr id="106" name="图片 105" descr="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475" y="1470660"/>
            <a:ext cx="11222990" cy="5010785"/>
          </a:xfrm>
          <a:prstGeom prst="rect">
            <a:avLst/>
          </a:prstGeom>
        </p:spPr>
      </p:pic>
      <p:pic>
        <p:nvPicPr>
          <p:cNvPr id="107" name="图片 106" descr="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550" y="1470660"/>
            <a:ext cx="11257915" cy="5125720"/>
          </a:xfrm>
          <a:prstGeom prst="rect">
            <a:avLst/>
          </a:prstGeom>
        </p:spPr>
      </p:pic>
      <p:pic>
        <p:nvPicPr>
          <p:cNvPr id="108" name="图片 107" descr="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550" y="1470660"/>
            <a:ext cx="11259185" cy="5160010"/>
          </a:xfrm>
          <a:prstGeom prst="rect">
            <a:avLst/>
          </a:prstGeom>
        </p:spPr>
      </p:pic>
      <p:pic>
        <p:nvPicPr>
          <p:cNvPr id="109" name="图片 108" descr="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550" y="1470660"/>
            <a:ext cx="11259820" cy="5154930"/>
          </a:xfrm>
          <a:prstGeom prst="rect">
            <a:avLst/>
          </a:prstGeom>
        </p:spPr>
      </p:pic>
      <p:pic>
        <p:nvPicPr>
          <p:cNvPr id="110" name="图片 109" descr="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550" y="1470660"/>
            <a:ext cx="11257915" cy="5160645"/>
          </a:xfrm>
          <a:prstGeom prst="rect">
            <a:avLst/>
          </a:prstGeom>
        </p:spPr>
      </p:pic>
      <p:pic>
        <p:nvPicPr>
          <p:cNvPr id="111" name="图片 110" descr="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885" y="1470660"/>
            <a:ext cx="11267440" cy="5160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项目演示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68600" y="3412627"/>
            <a:ext cx="6654800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Project Presentations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4222" y="2007993"/>
            <a:ext cx="7373150" cy="1685735"/>
            <a:chOff x="624222" y="2007993"/>
            <a:chExt cx="7373150" cy="1685735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24222" y="2403143"/>
              <a:ext cx="737315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kumimoji="0" lang="zh-CN" altLang="en-US" sz="6000" b="0" i="0" u="none" strike="noStrike" kern="120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uLnTx/>
                  <a:uFillTx/>
                  <a:cs typeface="+mn-ea"/>
                  <a:sym typeface="+mn-lt"/>
                </a:rPr>
                <a:t>谢谢聆听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96761" y="2007993"/>
              <a:ext cx="302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项目背景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689225" y="3434715"/>
            <a:ext cx="6812915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Project  Background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12" name="文本框 11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16" name="椭圆 30"/>
          <p:cNvSpPr/>
          <p:nvPr>
            <p:custDataLst>
              <p:tags r:id="rId1"/>
            </p:custDataLst>
          </p:nvPr>
        </p:nvSpPr>
        <p:spPr>
          <a:xfrm rot="1069622">
            <a:off x="3217949" y="2166531"/>
            <a:ext cx="2978614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椭圆 30"/>
          <p:cNvSpPr/>
          <p:nvPr>
            <p:custDataLst>
              <p:tags r:id="rId2"/>
            </p:custDataLst>
          </p:nvPr>
        </p:nvSpPr>
        <p:spPr>
          <a:xfrm rot="20530378" flipH="1">
            <a:off x="6037829" y="2166531"/>
            <a:ext cx="2980482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54862" y="3005024"/>
            <a:ext cx="4171462" cy="644278"/>
            <a:chOff x="1154862" y="3005024"/>
            <a:chExt cx="4171462" cy="644278"/>
          </a:xfrm>
        </p:grpSpPr>
        <p:sp>
          <p:nvSpPr>
            <p:cNvPr id="14" name="圆角矩形 13"/>
            <p:cNvSpPr/>
            <p:nvPr>
              <p:custDataLst>
                <p:tags r:id="rId9"/>
              </p:custDataLst>
            </p:nvPr>
          </p:nvSpPr>
          <p:spPr>
            <a:xfrm>
              <a:off x="1184274" y="3080467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0"/>
              </p:custDataLst>
            </p:nvPr>
          </p:nvSpPr>
          <p:spPr>
            <a:xfrm>
              <a:off x="4680179" y="3005024"/>
              <a:ext cx="646145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4862" y="3108403"/>
              <a:ext cx="417146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项目背景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54862" y="4002254"/>
            <a:ext cx="4171462" cy="646145"/>
            <a:chOff x="1154862" y="4002254"/>
            <a:chExt cx="4171462" cy="646145"/>
          </a:xfrm>
        </p:grpSpPr>
        <p:sp>
          <p:nvSpPr>
            <p:cNvPr id="15" name="圆角矩形 14"/>
            <p:cNvSpPr/>
            <p:nvPr>
              <p:custDataLst>
                <p:tags r:id="rId7"/>
              </p:custDataLst>
            </p:nvPr>
          </p:nvSpPr>
          <p:spPr>
            <a:xfrm>
              <a:off x="1184274" y="4079564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4680179" y="4002254"/>
              <a:ext cx="646145" cy="64614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cs typeface="+mn-ea"/>
                  <a:sym typeface="+mn-lt"/>
                </a:rPr>
                <a:t>2</a:t>
              </a: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54862" y="4095971"/>
              <a:ext cx="417146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项目分析与过程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859048" y="3005024"/>
            <a:ext cx="4171462" cy="644278"/>
            <a:chOff x="6859048" y="3005024"/>
            <a:chExt cx="4171462" cy="644278"/>
          </a:xfrm>
        </p:grpSpPr>
        <p:sp>
          <p:nvSpPr>
            <p:cNvPr id="20" name="圆角矩形 19"/>
            <p:cNvSpPr/>
            <p:nvPr>
              <p:custDataLst>
                <p:tags r:id="rId5"/>
              </p:custDataLst>
            </p:nvPr>
          </p:nvSpPr>
          <p:spPr>
            <a:xfrm>
              <a:off x="6904337" y="3080467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6"/>
              </p:custDataLst>
            </p:nvPr>
          </p:nvSpPr>
          <p:spPr>
            <a:xfrm>
              <a:off x="6904336" y="3005024"/>
              <a:ext cx="644277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59048" y="3108403"/>
              <a:ext cx="417146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关键技术及项目截图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39363" y="4002254"/>
            <a:ext cx="4171462" cy="646145"/>
            <a:chOff x="6859048" y="4002254"/>
            <a:chExt cx="4171462" cy="646145"/>
          </a:xfrm>
        </p:grpSpPr>
        <p:sp>
          <p:nvSpPr>
            <p:cNvPr id="22" name="圆角矩形 21"/>
            <p:cNvSpPr/>
            <p:nvPr>
              <p:custDataLst>
                <p:tags r:id="rId3"/>
              </p:custDataLst>
            </p:nvPr>
          </p:nvSpPr>
          <p:spPr>
            <a:xfrm>
              <a:off x="6904337" y="4079564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4"/>
              </p:custDataLst>
            </p:nvPr>
          </p:nvSpPr>
          <p:spPr>
            <a:xfrm>
              <a:off x="6904336" y="4002254"/>
              <a:ext cx="644277" cy="64614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859048" y="4095971"/>
              <a:ext cx="417146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项目演示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25262" y="302189"/>
            <a:ext cx="3975100" cy="669156"/>
            <a:chOff x="7192010" y="1640849"/>
            <a:chExt cx="3975100" cy="669156"/>
          </a:xfrm>
        </p:grpSpPr>
        <p:sp>
          <p:nvSpPr>
            <p:cNvPr id="27" name="文本框 26"/>
            <p:cNvSpPr txBox="1"/>
            <p:nvPr/>
          </p:nvSpPr>
          <p:spPr>
            <a:xfrm>
              <a:off x="7192010" y="1640849"/>
              <a:ext cx="35433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项目背景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92010" y="2026795"/>
              <a:ext cx="3975100" cy="2832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Project  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38225" y="1729740"/>
            <a:ext cx="9686290" cy="4415790"/>
            <a:chOff x="6394424" y="2804973"/>
            <a:chExt cx="4525528" cy="617537"/>
          </a:xfrm>
        </p:grpSpPr>
        <p:sp>
          <p:nvSpPr>
            <p:cNvPr id="8201" name="圆角矩形 12"/>
            <p:cNvSpPr>
              <a:spLocks noChangeArrowheads="1"/>
            </p:cNvSpPr>
            <p:nvPr/>
          </p:nvSpPr>
          <p:spPr bwMode="auto">
            <a:xfrm>
              <a:off x="6394424" y="2804973"/>
              <a:ext cx="4465637" cy="617537"/>
            </a:xfrm>
            <a:prstGeom prst="roundRect">
              <a:avLst>
                <a:gd name="adj" fmla="val 22148"/>
              </a:avLst>
            </a:prstGeom>
            <a:solidFill>
              <a:srgbClr val="FCFCFC">
                <a:alpha val="39999"/>
              </a:srgbClr>
            </a:solidFill>
            <a:ln w="6350">
              <a:solidFill>
                <a:srgbClr val="FFFFFF">
                  <a:alpha val="39999"/>
                </a:srgbClr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394425" y="2819403"/>
              <a:ext cx="4525527" cy="770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8305" y="2168525"/>
            <a:ext cx="840676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本项目为牛耳官方微信公众号管理平台，简称</a:t>
            </a:r>
            <a:r>
              <a:rPr lang="en-US" altLang="zh-CN" sz="3200"/>
              <a:t>NCMS</a:t>
            </a:r>
            <a:r>
              <a:rPr lang="zh-CN" altLang="en-US" sz="3200"/>
              <a:t>，主要功能包括：维护班级信息，维护教师信息，导入学生信息（注册），发布技术文章，发布视频，发布课表、作业、考试安排等，用户（学生、游客）可以对发布的技术文章进行评论，评论只有通过超级管理员审核之后才能发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项目分析与过程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68600" y="3434852"/>
            <a:ext cx="6654800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Project Analysis And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06900" y="2401888"/>
            <a:ext cx="3429000" cy="3179762"/>
            <a:chOff x="4406900" y="2401888"/>
            <a:chExt cx="3429000" cy="3179762"/>
          </a:xfrm>
        </p:grpSpPr>
        <p:sp>
          <p:nvSpPr>
            <p:cNvPr id="11269" name="任意多边形 16"/>
            <p:cNvSpPr>
              <a:spLocks noChangeArrowheads="1"/>
            </p:cNvSpPr>
            <p:nvPr/>
          </p:nvSpPr>
          <p:spPr bwMode="auto">
            <a:xfrm rot="2796417">
              <a:off x="5012532" y="2251869"/>
              <a:ext cx="1143000" cy="1443037"/>
            </a:xfrm>
            <a:custGeom>
              <a:avLst/>
              <a:gdLst>
                <a:gd name="T0" fmla="*/ 85965 w 1997680"/>
                <a:gd name="T1" fmla="*/ 471208 h 2524712"/>
                <a:gd name="T2" fmla="*/ 531923 w 1997680"/>
                <a:gd name="T3" fmla="*/ 0 h 2524712"/>
                <a:gd name="T4" fmla="*/ 732573 w 1997680"/>
                <a:gd name="T5" fmla="*/ 189500 h 2524712"/>
                <a:gd name="T6" fmla="*/ 947302 w 1997680"/>
                <a:gd name="T7" fmla="*/ 392298 h 2524712"/>
                <a:gd name="T8" fmla="*/ 1143000 w 1997680"/>
                <a:gd name="T9" fmla="*/ 577122 h 2524712"/>
                <a:gd name="T10" fmla="*/ 966969 w 1997680"/>
                <a:gd name="T11" fmla="*/ 763120 h 2524712"/>
                <a:gd name="T12" fmla="*/ 967995 w 1997680"/>
                <a:gd name="T13" fmla="*/ 764089 h 2524712"/>
                <a:gd name="T14" fmla="*/ 953499 w 1997680"/>
                <a:gd name="T15" fmla="*/ 782868 h 2524712"/>
                <a:gd name="T16" fmla="*/ 933465 w 1997680"/>
                <a:gd name="T17" fmla="*/ 934834 h 2524712"/>
                <a:gd name="T18" fmla="*/ 934391 w 1997680"/>
                <a:gd name="T19" fmla="*/ 937169 h 2524712"/>
                <a:gd name="T20" fmla="*/ 933999 w 1997680"/>
                <a:gd name="T21" fmla="*/ 937289 h 2524712"/>
                <a:gd name="T22" fmla="*/ 1013097 w 1997680"/>
                <a:gd name="T23" fmla="*/ 1196770 h 2524712"/>
                <a:gd name="T24" fmla="*/ 203517 w 1997680"/>
                <a:gd name="T25" fmla="*/ 1443037 h 2524712"/>
                <a:gd name="T26" fmla="*/ 17510 w 1997680"/>
                <a:gd name="T27" fmla="*/ 832834 h 2524712"/>
                <a:gd name="T28" fmla="*/ 18324 w 1997680"/>
                <a:gd name="T29" fmla="*/ 832586 h 2524712"/>
                <a:gd name="T30" fmla="*/ 16402 w 1997680"/>
                <a:gd name="T31" fmla="*/ 827736 h 2524712"/>
                <a:gd name="T32" fmla="*/ 57997 w 1997680"/>
                <a:gd name="T33" fmla="*/ 512210 h 2524712"/>
                <a:gd name="T34" fmla="*/ 88095 w 1997680"/>
                <a:gd name="T35" fmla="*/ 473220 h 25247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97680"/>
                <a:gd name="T55" fmla="*/ 0 h 2524712"/>
                <a:gd name="T56" fmla="*/ 1997680 w 1997680"/>
                <a:gd name="T57" fmla="*/ 2524712 h 25247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97680" h="2524712">
                  <a:moveTo>
                    <a:pt x="150246" y="824418"/>
                  </a:moveTo>
                  <a:lnTo>
                    <a:pt x="929670" y="0"/>
                  </a:lnTo>
                  <a:lnTo>
                    <a:pt x="1280355" y="331546"/>
                  </a:lnTo>
                  <a:lnTo>
                    <a:pt x="1655649" y="686358"/>
                  </a:lnTo>
                  <a:lnTo>
                    <a:pt x="1997680" y="1009723"/>
                  </a:lnTo>
                  <a:lnTo>
                    <a:pt x="1690021" y="1335142"/>
                  </a:lnTo>
                  <a:lnTo>
                    <a:pt x="1691814" y="1336837"/>
                  </a:lnTo>
                  <a:lnTo>
                    <a:pt x="1666479" y="1369692"/>
                  </a:lnTo>
                  <a:cubicBezTo>
                    <a:pt x="1616466" y="1450265"/>
                    <a:pt x="1605036" y="1547518"/>
                    <a:pt x="1631465" y="1635569"/>
                  </a:cubicBezTo>
                  <a:lnTo>
                    <a:pt x="1633083" y="1639655"/>
                  </a:lnTo>
                  <a:lnTo>
                    <a:pt x="1632398" y="1639864"/>
                  </a:lnTo>
                  <a:lnTo>
                    <a:pt x="1770641" y="2093848"/>
                  </a:lnTo>
                  <a:lnTo>
                    <a:pt x="355698" y="2524712"/>
                  </a:lnTo>
                  <a:lnTo>
                    <a:pt x="30604" y="1457111"/>
                  </a:lnTo>
                  <a:lnTo>
                    <a:pt x="32026" y="1456678"/>
                  </a:lnTo>
                  <a:lnTo>
                    <a:pt x="28667" y="1448193"/>
                  </a:lnTo>
                  <a:cubicBezTo>
                    <a:pt x="-26207" y="1265374"/>
                    <a:pt x="-2477" y="1063448"/>
                    <a:pt x="101365" y="896153"/>
                  </a:cubicBezTo>
                  <a:lnTo>
                    <a:pt x="153968" y="827937"/>
                  </a:lnTo>
                  <a:lnTo>
                    <a:pt x="150246" y="824418"/>
                  </a:lnTo>
                  <a:close/>
                </a:path>
              </a:pathLst>
            </a:custGeom>
            <a:solidFill>
              <a:srgbClr val="FEFEFE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70" name="任意多边形 17"/>
            <p:cNvSpPr>
              <a:spLocks noChangeArrowheads="1"/>
            </p:cNvSpPr>
            <p:nvPr/>
          </p:nvSpPr>
          <p:spPr bwMode="auto">
            <a:xfrm rot="18803583" flipH="1">
              <a:off x="6077744" y="2258219"/>
              <a:ext cx="1133475" cy="1443037"/>
            </a:xfrm>
            <a:custGeom>
              <a:avLst/>
              <a:gdLst>
                <a:gd name="T0" fmla="*/ 531440 w 1982833"/>
                <a:gd name="T1" fmla="*/ 0 h 2524712"/>
                <a:gd name="T2" fmla="*/ 85887 w 1982833"/>
                <a:gd name="T3" fmla="*/ 471208 h 2524712"/>
                <a:gd name="T4" fmla="*/ 88015 w 1982833"/>
                <a:gd name="T5" fmla="*/ 473220 h 2524712"/>
                <a:gd name="T6" fmla="*/ 57945 w 1982833"/>
                <a:gd name="T7" fmla="*/ 512210 h 2524712"/>
                <a:gd name="T8" fmla="*/ 16387 w 1982833"/>
                <a:gd name="T9" fmla="*/ 827736 h 2524712"/>
                <a:gd name="T10" fmla="*/ 18307 w 1982833"/>
                <a:gd name="T11" fmla="*/ 832586 h 2524712"/>
                <a:gd name="T12" fmla="*/ 17495 w 1982833"/>
                <a:gd name="T13" fmla="*/ 832834 h 2524712"/>
                <a:gd name="T14" fmla="*/ 203333 w 1982833"/>
                <a:gd name="T15" fmla="*/ 1443037 h 2524712"/>
                <a:gd name="T16" fmla="*/ 971612 w 1982833"/>
                <a:gd name="T17" fmla="*/ 1209121 h 2524712"/>
                <a:gd name="T18" fmla="*/ 895708 w 1982833"/>
                <a:gd name="T19" fmla="*/ 959889 h 2524712"/>
                <a:gd name="T20" fmla="*/ 896099 w 1982833"/>
                <a:gd name="T21" fmla="*/ 959769 h 2524712"/>
                <a:gd name="T22" fmla="*/ 895174 w 1982833"/>
                <a:gd name="T23" fmla="*/ 957433 h 2524712"/>
                <a:gd name="T24" fmla="*/ 915189 w 1982833"/>
                <a:gd name="T25" fmla="*/ 805468 h 2524712"/>
                <a:gd name="T26" fmla="*/ 929672 w 1982833"/>
                <a:gd name="T27" fmla="*/ 786689 h 2524712"/>
                <a:gd name="T28" fmla="*/ 928647 w 1982833"/>
                <a:gd name="T29" fmla="*/ 785720 h 2524712"/>
                <a:gd name="T30" fmla="*/ 1133475 w 1982833"/>
                <a:gd name="T31" fmla="*/ 569099 h 2524712"/>
                <a:gd name="T32" fmla="*/ 946442 w 1982833"/>
                <a:gd name="T33" fmla="*/ 392298 h 2524712"/>
                <a:gd name="T34" fmla="*/ 731908 w 1982833"/>
                <a:gd name="T35" fmla="*/ 189500 h 25247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82833"/>
                <a:gd name="T55" fmla="*/ 0 h 2524712"/>
                <a:gd name="T56" fmla="*/ 1982833 w 1982833"/>
                <a:gd name="T57" fmla="*/ 2524712 h 25247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82833" h="2524712">
                  <a:moveTo>
                    <a:pt x="929670" y="0"/>
                  </a:moveTo>
                  <a:lnTo>
                    <a:pt x="150246" y="824418"/>
                  </a:lnTo>
                  <a:lnTo>
                    <a:pt x="153968" y="827937"/>
                  </a:lnTo>
                  <a:lnTo>
                    <a:pt x="101365" y="896153"/>
                  </a:lnTo>
                  <a:cubicBezTo>
                    <a:pt x="-2477" y="1063448"/>
                    <a:pt x="-26207" y="1265374"/>
                    <a:pt x="28667" y="1448193"/>
                  </a:cubicBezTo>
                  <a:lnTo>
                    <a:pt x="32026" y="1456678"/>
                  </a:lnTo>
                  <a:lnTo>
                    <a:pt x="30604" y="1457111"/>
                  </a:lnTo>
                  <a:lnTo>
                    <a:pt x="355698" y="2524712"/>
                  </a:lnTo>
                  <a:lnTo>
                    <a:pt x="1699679" y="2115457"/>
                  </a:lnTo>
                  <a:lnTo>
                    <a:pt x="1566897" y="1679404"/>
                  </a:lnTo>
                  <a:lnTo>
                    <a:pt x="1567582" y="1679195"/>
                  </a:lnTo>
                  <a:lnTo>
                    <a:pt x="1565964" y="1675108"/>
                  </a:lnTo>
                  <a:cubicBezTo>
                    <a:pt x="1539535" y="1587058"/>
                    <a:pt x="1550964" y="1489806"/>
                    <a:pt x="1600977" y="1409232"/>
                  </a:cubicBezTo>
                  <a:lnTo>
                    <a:pt x="1626313" y="1376377"/>
                  </a:lnTo>
                  <a:lnTo>
                    <a:pt x="1624520" y="1374682"/>
                  </a:lnTo>
                  <a:lnTo>
                    <a:pt x="1982833" y="995685"/>
                  </a:lnTo>
                  <a:lnTo>
                    <a:pt x="1655649" y="686358"/>
                  </a:lnTo>
                  <a:lnTo>
                    <a:pt x="1280355" y="331546"/>
                  </a:lnTo>
                  <a:lnTo>
                    <a:pt x="929670" y="0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71" name="任意多边形 18"/>
            <p:cNvSpPr>
              <a:spLocks noChangeArrowheads="1"/>
            </p:cNvSpPr>
            <p:nvPr/>
          </p:nvSpPr>
          <p:spPr bwMode="auto">
            <a:xfrm rot="-811666" flipH="1" flipV="1">
              <a:off x="6707188" y="3327400"/>
              <a:ext cx="1128712" cy="1443038"/>
            </a:xfrm>
            <a:custGeom>
              <a:avLst/>
              <a:gdLst>
                <a:gd name="T0" fmla="*/ 203331 w 1974521"/>
                <a:gd name="T1" fmla="*/ 1443038 h 2524712"/>
                <a:gd name="T2" fmla="*/ 17494 w 1974521"/>
                <a:gd name="T3" fmla="*/ 832834 h 2524712"/>
                <a:gd name="T4" fmla="*/ 18307 w 1974521"/>
                <a:gd name="T5" fmla="*/ 832587 h 2524712"/>
                <a:gd name="T6" fmla="*/ 16387 w 1974521"/>
                <a:gd name="T7" fmla="*/ 827737 h 2524712"/>
                <a:gd name="T8" fmla="*/ 57944 w 1974521"/>
                <a:gd name="T9" fmla="*/ 512210 h 2524712"/>
                <a:gd name="T10" fmla="*/ 88014 w 1974521"/>
                <a:gd name="T11" fmla="*/ 473220 h 2524712"/>
                <a:gd name="T12" fmla="*/ 85886 w 1974521"/>
                <a:gd name="T13" fmla="*/ 471209 h 2524712"/>
                <a:gd name="T14" fmla="*/ 531435 w 1974521"/>
                <a:gd name="T15" fmla="*/ 0 h 2524712"/>
                <a:gd name="T16" fmla="*/ 731900 w 1974521"/>
                <a:gd name="T17" fmla="*/ 189500 h 2524712"/>
                <a:gd name="T18" fmla="*/ 946433 w 1974521"/>
                <a:gd name="T19" fmla="*/ 392298 h 2524712"/>
                <a:gd name="T20" fmla="*/ 1128712 w 1974521"/>
                <a:gd name="T21" fmla="*/ 564608 h 2524712"/>
                <a:gd name="T22" fmla="*/ 931863 w 1974521"/>
                <a:gd name="T23" fmla="*/ 772794 h 2524712"/>
                <a:gd name="T24" fmla="*/ 932888 w 1974521"/>
                <a:gd name="T25" fmla="*/ 773762 h 2524712"/>
                <a:gd name="T26" fmla="*/ 918405 w 1974521"/>
                <a:gd name="T27" fmla="*/ 792541 h 2524712"/>
                <a:gd name="T28" fmla="*/ 898390 w 1974521"/>
                <a:gd name="T29" fmla="*/ 944507 h 2524712"/>
                <a:gd name="T30" fmla="*/ 899315 w 1974521"/>
                <a:gd name="T31" fmla="*/ 946843 h 2524712"/>
                <a:gd name="T32" fmla="*/ 898923 w 1974521"/>
                <a:gd name="T33" fmla="*/ 946962 h 2524712"/>
                <a:gd name="T34" fmla="*/ 978156 w 1974521"/>
                <a:gd name="T35" fmla="*/ 1207126 h 25247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74521"/>
                <a:gd name="T55" fmla="*/ 0 h 2524712"/>
                <a:gd name="T56" fmla="*/ 1974521 w 1974521"/>
                <a:gd name="T57" fmla="*/ 2524712 h 25247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74521" h="2524712">
                  <a:moveTo>
                    <a:pt x="355698" y="2524712"/>
                  </a:moveTo>
                  <a:lnTo>
                    <a:pt x="30604" y="1457111"/>
                  </a:lnTo>
                  <a:lnTo>
                    <a:pt x="32026" y="1456678"/>
                  </a:lnTo>
                  <a:lnTo>
                    <a:pt x="28667" y="1448193"/>
                  </a:lnTo>
                  <a:cubicBezTo>
                    <a:pt x="-26207" y="1265374"/>
                    <a:pt x="-2477" y="1063448"/>
                    <a:pt x="101365" y="896153"/>
                  </a:cubicBezTo>
                  <a:lnTo>
                    <a:pt x="153968" y="827937"/>
                  </a:lnTo>
                  <a:lnTo>
                    <a:pt x="150246" y="824418"/>
                  </a:lnTo>
                  <a:lnTo>
                    <a:pt x="929670" y="0"/>
                  </a:lnTo>
                  <a:lnTo>
                    <a:pt x="1280355" y="331546"/>
                  </a:lnTo>
                  <a:lnTo>
                    <a:pt x="1655649" y="686358"/>
                  </a:lnTo>
                  <a:lnTo>
                    <a:pt x="1974521" y="987827"/>
                  </a:lnTo>
                  <a:lnTo>
                    <a:pt x="1630161" y="1352065"/>
                  </a:lnTo>
                  <a:lnTo>
                    <a:pt x="1631954" y="1353760"/>
                  </a:lnTo>
                  <a:lnTo>
                    <a:pt x="1606619" y="1386615"/>
                  </a:lnTo>
                  <a:cubicBezTo>
                    <a:pt x="1556606" y="1467188"/>
                    <a:pt x="1545177" y="1564441"/>
                    <a:pt x="1571605" y="1652492"/>
                  </a:cubicBezTo>
                  <a:lnTo>
                    <a:pt x="1573223" y="1656578"/>
                  </a:lnTo>
                  <a:lnTo>
                    <a:pt x="1572538" y="1656786"/>
                  </a:lnTo>
                  <a:lnTo>
                    <a:pt x="1711144" y="2111965"/>
                  </a:lnTo>
                  <a:lnTo>
                    <a:pt x="355698" y="2524712"/>
                  </a:ln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72" name="任意多边形 19"/>
            <p:cNvSpPr>
              <a:spLocks noChangeArrowheads="1"/>
            </p:cNvSpPr>
            <p:nvPr/>
          </p:nvSpPr>
          <p:spPr bwMode="auto">
            <a:xfrm rot="811666" flipV="1">
              <a:off x="4406900" y="3328988"/>
              <a:ext cx="1144588" cy="1443037"/>
            </a:xfrm>
            <a:custGeom>
              <a:avLst/>
              <a:gdLst>
                <a:gd name="T0" fmla="*/ 203178 w 2003794"/>
                <a:gd name="T1" fmla="*/ 1443037 h 2524712"/>
                <a:gd name="T2" fmla="*/ 999303 w 2003794"/>
                <a:gd name="T3" fmla="*/ 1200459 h 2524712"/>
                <a:gd name="T4" fmla="*/ 924048 w 2003794"/>
                <a:gd name="T5" fmla="*/ 953173 h 2524712"/>
                <a:gd name="T6" fmla="*/ 924440 w 2003794"/>
                <a:gd name="T7" fmla="*/ 953053 h 2524712"/>
                <a:gd name="T8" fmla="*/ 923515 w 2003794"/>
                <a:gd name="T9" fmla="*/ 950718 h 2524712"/>
                <a:gd name="T10" fmla="*/ 943515 w 2003794"/>
                <a:gd name="T11" fmla="*/ 798752 h 2524712"/>
                <a:gd name="T12" fmla="*/ 957987 w 2003794"/>
                <a:gd name="T13" fmla="*/ 779974 h 2524712"/>
                <a:gd name="T14" fmla="*/ 956963 w 2003794"/>
                <a:gd name="T15" fmla="*/ 779004 h 2524712"/>
                <a:gd name="T16" fmla="*/ 1144588 w 2003794"/>
                <a:gd name="T17" fmla="*/ 580425 h 2524712"/>
                <a:gd name="T18" fmla="*/ 945724 w 2003794"/>
                <a:gd name="T19" fmla="*/ 392298 h 2524712"/>
                <a:gd name="T20" fmla="*/ 731352 w 2003794"/>
                <a:gd name="T21" fmla="*/ 189500 h 2524712"/>
                <a:gd name="T22" fmla="*/ 531037 w 2003794"/>
                <a:gd name="T23" fmla="*/ 0 h 2524712"/>
                <a:gd name="T24" fmla="*/ 85822 w 2003794"/>
                <a:gd name="T25" fmla="*/ 471208 h 2524712"/>
                <a:gd name="T26" fmla="*/ 87948 w 2003794"/>
                <a:gd name="T27" fmla="*/ 473220 h 2524712"/>
                <a:gd name="T28" fmla="*/ 57901 w 2003794"/>
                <a:gd name="T29" fmla="*/ 512210 h 2524712"/>
                <a:gd name="T30" fmla="*/ 16375 w 2003794"/>
                <a:gd name="T31" fmla="*/ 827736 h 2524712"/>
                <a:gd name="T32" fmla="*/ 18294 w 2003794"/>
                <a:gd name="T33" fmla="*/ 832586 h 2524712"/>
                <a:gd name="T34" fmla="*/ 17481 w 2003794"/>
                <a:gd name="T35" fmla="*/ 832834 h 25247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03794"/>
                <a:gd name="T55" fmla="*/ 0 h 2524712"/>
                <a:gd name="T56" fmla="*/ 2003794 w 2003794"/>
                <a:gd name="T57" fmla="*/ 2524712 h 25247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03794" h="2524712">
                  <a:moveTo>
                    <a:pt x="355698" y="2524712"/>
                  </a:moveTo>
                  <a:lnTo>
                    <a:pt x="1749448" y="2100302"/>
                  </a:lnTo>
                  <a:lnTo>
                    <a:pt x="1617702" y="1667654"/>
                  </a:lnTo>
                  <a:lnTo>
                    <a:pt x="1618387" y="1667445"/>
                  </a:lnTo>
                  <a:lnTo>
                    <a:pt x="1616769" y="1663359"/>
                  </a:lnTo>
                  <a:cubicBezTo>
                    <a:pt x="1590341" y="1575308"/>
                    <a:pt x="1601770" y="1478056"/>
                    <a:pt x="1651782" y="1397482"/>
                  </a:cubicBezTo>
                  <a:lnTo>
                    <a:pt x="1677117" y="1364628"/>
                  </a:lnTo>
                  <a:lnTo>
                    <a:pt x="1675325" y="1362932"/>
                  </a:lnTo>
                  <a:lnTo>
                    <a:pt x="2003794" y="1015502"/>
                  </a:lnTo>
                  <a:lnTo>
                    <a:pt x="1655649" y="686358"/>
                  </a:lnTo>
                  <a:lnTo>
                    <a:pt x="1280355" y="331546"/>
                  </a:lnTo>
                  <a:lnTo>
                    <a:pt x="929670" y="0"/>
                  </a:lnTo>
                  <a:lnTo>
                    <a:pt x="150246" y="824418"/>
                  </a:lnTo>
                  <a:lnTo>
                    <a:pt x="153968" y="827937"/>
                  </a:lnTo>
                  <a:lnTo>
                    <a:pt x="101365" y="896153"/>
                  </a:lnTo>
                  <a:cubicBezTo>
                    <a:pt x="-2477" y="1063448"/>
                    <a:pt x="-26207" y="1265374"/>
                    <a:pt x="28667" y="1448193"/>
                  </a:cubicBezTo>
                  <a:lnTo>
                    <a:pt x="32026" y="1456678"/>
                  </a:lnTo>
                  <a:lnTo>
                    <a:pt x="30604" y="1457111"/>
                  </a:lnTo>
                  <a:lnTo>
                    <a:pt x="355698" y="2524712"/>
                  </a:ln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73" name="任意多边形 20"/>
            <p:cNvSpPr>
              <a:spLocks noChangeArrowheads="1"/>
            </p:cNvSpPr>
            <p:nvPr/>
          </p:nvSpPr>
          <p:spPr bwMode="auto">
            <a:xfrm rot="18755030" flipV="1">
              <a:off x="5018882" y="4296568"/>
              <a:ext cx="1130300" cy="1439863"/>
            </a:xfrm>
            <a:custGeom>
              <a:avLst/>
              <a:gdLst>
                <a:gd name="T0" fmla="*/ 1007332 w 1424028"/>
                <a:gd name="T1" fmla="*/ 1195122 h 1814500"/>
                <a:gd name="T2" fmla="*/ 923615 w 1424028"/>
                <a:gd name="T3" fmla="*/ 920264 h 1814500"/>
                <a:gd name="T4" fmla="*/ 924006 w 1424028"/>
                <a:gd name="T5" fmla="*/ 920146 h 1814500"/>
                <a:gd name="T6" fmla="*/ 923081 w 1424028"/>
                <a:gd name="T7" fmla="*/ 917809 h 1814500"/>
                <a:gd name="T8" fmla="*/ 943103 w 1424028"/>
                <a:gd name="T9" fmla="*/ 765808 h 1814500"/>
                <a:gd name="T10" fmla="*/ 957591 w 1424028"/>
                <a:gd name="T11" fmla="*/ 747024 h 1814500"/>
                <a:gd name="T12" fmla="*/ 956566 w 1424028"/>
                <a:gd name="T13" fmla="*/ 746055 h 1814500"/>
                <a:gd name="T14" fmla="*/ 1130300 w 1424028"/>
                <a:gd name="T15" fmla="*/ 562339 h 1814500"/>
                <a:gd name="T16" fmla="*/ 946776 w 1424028"/>
                <a:gd name="T17" fmla="*/ 388876 h 1814500"/>
                <a:gd name="T18" fmla="*/ 780439 w 1424028"/>
                <a:gd name="T19" fmla="*/ 231657 h 1814500"/>
                <a:gd name="T20" fmla="*/ 528306 w 1424028"/>
                <a:gd name="T21" fmla="*/ 0 h 1814500"/>
                <a:gd name="T22" fmla="*/ 85918 w 1424028"/>
                <a:gd name="T23" fmla="*/ 467806 h 1814500"/>
                <a:gd name="T24" fmla="*/ 88046 w 1424028"/>
                <a:gd name="T25" fmla="*/ 469817 h 1814500"/>
                <a:gd name="T26" fmla="*/ 57965 w 1424028"/>
                <a:gd name="T27" fmla="*/ 508816 h 1814500"/>
                <a:gd name="T28" fmla="*/ 16393 w 1424028"/>
                <a:gd name="T29" fmla="*/ 824417 h 1814500"/>
                <a:gd name="T30" fmla="*/ 18314 w 1424028"/>
                <a:gd name="T31" fmla="*/ 829268 h 1814500"/>
                <a:gd name="T32" fmla="*/ 17501 w 1424028"/>
                <a:gd name="T33" fmla="*/ 829516 h 1814500"/>
                <a:gd name="T34" fmla="*/ 203405 w 1424028"/>
                <a:gd name="T35" fmla="*/ 1439863 h 18145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24028"/>
                <a:gd name="T55" fmla="*/ 0 h 1814500"/>
                <a:gd name="T56" fmla="*/ 1424028 w 1424028"/>
                <a:gd name="T57" fmla="*/ 1814500 h 18145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24028" h="1814500">
                  <a:moveTo>
                    <a:pt x="1269105" y="1506080"/>
                  </a:moveTo>
                  <a:lnTo>
                    <a:pt x="1163632" y="1159707"/>
                  </a:lnTo>
                  <a:lnTo>
                    <a:pt x="1164125" y="1159558"/>
                  </a:lnTo>
                  <a:lnTo>
                    <a:pt x="1162960" y="1156613"/>
                  </a:lnTo>
                  <a:cubicBezTo>
                    <a:pt x="1143919" y="1093177"/>
                    <a:pt x="1152153" y="1023111"/>
                    <a:pt x="1188185" y="965063"/>
                  </a:cubicBezTo>
                  <a:lnTo>
                    <a:pt x="1206437" y="941392"/>
                  </a:lnTo>
                  <a:lnTo>
                    <a:pt x="1205146" y="940171"/>
                  </a:lnTo>
                  <a:lnTo>
                    <a:pt x="1424028" y="708654"/>
                  </a:lnTo>
                  <a:lnTo>
                    <a:pt x="1192812" y="490058"/>
                  </a:lnTo>
                  <a:lnTo>
                    <a:pt x="983249" y="291932"/>
                  </a:lnTo>
                  <a:lnTo>
                    <a:pt x="665595" y="0"/>
                  </a:lnTo>
                  <a:lnTo>
                    <a:pt x="108245" y="589524"/>
                  </a:lnTo>
                  <a:lnTo>
                    <a:pt x="110926" y="592059"/>
                  </a:lnTo>
                  <a:lnTo>
                    <a:pt x="73028" y="641205"/>
                  </a:lnTo>
                  <a:cubicBezTo>
                    <a:pt x="-1785" y="761733"/>
                    <a:pt x="-18881" y="907210"/>
                    <a:pt x="20653" y="1038922"/>
                  </a:cubicBezTo>
                  <a:lnTo>
                    <a:pt x="23073" y="1045035"/>
                  </a:lnTo>
                  <a:lnTo>
                    <a:pt x="22049" y="1045347"/>
                  </a:lnTo>
                  <a:lnTo>
                    <a:pt x="256263" y="1814500"/>
                  </a:lnTo>
                  <a:lnTo>
                    <a:pt x="1269105" y="1506080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74" name="任意多边形 21"/>
            <p:cNvSpPr>
              <a:spLocks noChangeArrowheads="1"/>
            </p:cNvSpPr>
            <p:nvPr/>
          </p:nvSpPr>
          <p:spPr bwMode="auto">
            <a:xfrm rot="2844970" flipH="1" flipV="1">
              <a:off x="6092032" y="4294981"/>
              <a:ext cx="1130300" cy="1443037"/>
            </a:xfrm>
            <a:custGeom>
              <a:avLst/>
              <a:gdLst>
                <a:gd name="T0" fmla="*/ 984607 w 1424033"/>
                <a:gd name="T1" fmla="*/ 1205269 h 1818928"/>
                <a:gd name="T2" fmla="*/ 203404 w 1424033"/>
                <a:gd name="T3" fmla="*/ 1443037 h 1818928"/>
                <a:gd name="T4" fmla="*/ 17501 w 1424033"/>
                <a:gd name="T5" fmla="*/ 832833 h 1818928"/>
                <a:gd name="T6" fmla="*/ 18314 w 1424033"/>
                <a:gd name="T7" fmla="*/ 832587 h 1818928"/>
                <a:gd name="T8" fmla="*/ 16393 w 1424033"/>
                <a:gd name="T9" fmla="*/ 827736 h 1818928"/>
                <a:gd name="T10" fmla="*/ 57965 w 1424033"/>
                <a:gd name="T11" fmla="*/ 512210 h 1818928"/>
                <a:gd name="T12" fmla="*/ 88045 w 1424033"/>
                <a:gd name="T13" fmla="*/ 473220 h 1818928"/>
                <a:gd name="T14" fmla="*/ 85917 w 1424033"/>
                <a:gd name="T15" fmla="*/ 471209 h 1818928"/>
                <a:gd name="T16" fmla="*/ 531626 w 1424033"/>
                <a:gd name="T17" fmla="*/ 0 h 1818928"/>
                <a:gd name="T18" fmla="*/ 732163 w 1424033"/>
                <a:gd name="T19" fmla="*/ 189500 h 1818928"/>
                <a:gd name="T20" fmla="*/ 946773 w 1424033"/>
                <a:gd name="T21" fmla="*/ 392298 h 1818928"/>
                <a:gd name="T22" fmla="*/ 1130300 w 1424033"/>
                <a:gd name="T23" fmla="*/ 565725 h 1818928"/>
                <a:gd name="T24" fmla="*/ 937784 w 1424033"/>
                <a:gd name="T25" fmla="*/ 769255 h 1818928"/>
                <a:gd name="T26" fmla="*/ 938809 w 1424033"/>
                <a:gd name="T27" fmla="*/ 770224 h 1818928"/>
                <a:gd name="T28" fmla="*/ 924322 w 1424033"/>
                <a:gd name="T29" fmla="*/ 789003 h 1818928"/>
                <a:gd name="T30" fmla="*/ 904299 w 1424033"/>
                <a:gd name="T31" fmla="*/ 940969 h 1818928"/>
                <a:gd name="T32" fmla="*/ 905224 w 1424033"/>
                <a:gd name="T33" fmla="*/ 943304 h 1818928"/>
                <a:gd name="T34" fmla="*/ 904833 w 1424033"/>
                <a:gd name="T35" fmla="*/ 943423 h 18189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24033"/>
                <a:gd name="T55" fmla="*/ 0 h 1818928"/>
                <a:gd name="T56" fmla="*/ 1424033 w 1424033"/>
                <a:gd name="T57" fmla="*/ 1818928 h 18189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24033" h="1818928">
                  <a:moveTo>
                    <a:pt x="1240478" y="1519225"/>
                  </a:moveTo>
                  <a:lnTo>
                    <a:pt x="256263" y="1818928"/>
                  </a:lnTo>
                  <a:lnTo>
                    <a:pt x="22049" y="1049775"/>
                  </a:lnTo>
                  <a:lnTo>
                    <a:pt x="23073" y="1049464"/>
                  </a:lnTo>
                  <a:lnTo>
                    <a:pt x="20653" y="1043350"/>
                  </a:lnTo>
                  <a:cubicBezTo>
                    <a:pt x="-18881" y="911639"/>
                    <a:pt x="-1785" y="766161"/>
                    <a:pt x="73029" y="645633"/>
                  </a:cubicBezTo>
                  <a:lnTo>
                    <a:pt x="110926" y="596487"/>
                  </a:lnTo>
                  <a:lnTo>
                    <a:pt x="108245" y="593952"/>
                  </a:lnTo>
                  <a:lnTo>
                    <a:pt x="669780" y="0"/>
                  </a:lnTo>
                  <a:lnTo>
                    <a:pt x="922431" y="238862"/>
                  </a:lnTo>
                  <a:lnTo>
                    <a:pt x="1192812" y="494486"/>
                  </a:lnTo>
                  <a:lnTo>
                    <a:pt x="1424033" y="713088"/>
                  </a:lnTo>
                  <a:lnTo>
                    <a:pt x="1181487" y="969635"/>
                  </a:lnTo>
                  <a:lnTo>
                    <a:pt x="1182779" y="970857"/>
                  </a:lnTo>
                  <a:lnTo>
                    <a:pt x="1164527" y="994527"/>
                  </a:lnTo>
                  <a:cubicBezTo>
                    <a:pt x="1128494" y="1052576"/>
                    <a:pt x="1120260" y="1122642"/>
                    <a:pt x="1139301" y="1186078"/>
                  </a:cubicBezTo>
                  <a:lnTo>
                    <a:pt x="1140466" y="1189021"/>
                  </a:lnTo>
                  <a:lnTo>
                    <a:pt x="1139973" y="1189172"/>
                  </a:lnTo>
                  <a:lnTo>
                    <a:pt x="1240478" y="1519225"/>
                  </a:lnTo>
                  <a:close/>
                </a:path>
              </a:pathLst>
            </a:custGeom>
            <a:solidFill>
              <a:srgbClr val="FEFEFE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2321" name="组合 69"/>
            <p:cNvGrpSpPr/>
            <p:nvPr/>
          </p:nvGrpSpPr>
          <p:grpSpPr bwMode="auto">
            <a:xfrm>
              <a:off x="5330825" y="2720975"/>
              <a:ext cx="395288" cy="381000"/>
              <a:chOff x="0" y="0"/>
              <a:chExt cx="645684" cy="620945"/>
            </a:xfrm>
            <a:solidFill>
              <a:schemeClr val="bg1"/>
            </a:solidFill>
          </p:grpSpPr>
          <p:sp>
            <p:nvSpPr>
              <p:cNvPr id="12322" name="Oval 131"/>
              <p:cNvSpPr>
                <a:spLocks noChangeArrowheads="1"/>
              </p:cNvSpPr>
              <p:nvPr/>
            </p:nvSpPr>
            <p:spPr bwMode="auto">
              <a:xfrm>
                <a:off x="177563" y="0"/>
                <a:ext cx="290558" cy="294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23" name="Freeform 134"/>
              <p:cNvSpPr>
                <a:spLocks noChangeArrowheads="1"/>
              </p:cNvSpPr>
              <p:nvPr/>
            </p:nvSpPr>
            <p:spPr bwMode="auto">
              <a:xfrm>
                <a:off x="0" y="340170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0"/>
                  <a:gd name="T67" fmla="*/ 0 h 87"/>
                  <a:gd name="T68" fmla="*/ 200 w 200"/>
                  <a:gd name="T69" fmla="*/ 87 h 8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24" name="组合 72"/>
            <p:cNvGrpSpPr/>
            <p:nvPr/>
          </p:nvGrpSpPr>
          <p:grpSpPr bwMode="auto">
            <a:xfrm>
              <a:off x="4657725" y="3832225"/>
              <a:ext cx="533400" cy="404813"/>
              <a:chOff x="0" y="0"/>
              <a:chExt cx="509646" cy="387231"/>
            </a:xfrm>
            <a:solidFill>
              <a:schemeClr val="bg1"/>
            </a:solidFill>
          </p:grpSpPr>
          <p:sp>
            <p:nvSpPr>
              <p:cNvPr id="12325" name="Freeform 20"/>
              <p:cNvSpPr>
                <a:spLocks noEditPoints="1" noChangeArrowheads="1"/>
              </p:cNvSpPr>
              <p:nvPr/>
            </p:nvSpPr>
            <p:spPr bwMode="auto">
              <a:xfrm>
                <a:off x="0" y="51839"/>
                <a:ext cx="337890" cy="335392"/>
              </a:xfrm>
              <a:custGeom>
                <a:avLst/>
                <a:gdLst>
                  <a:gd name="T0" fmla="*/ 229 w 229"/>
                  <a:gd name="T1" fmla="*/ 128 h 227"/>
                  <a:gd name="T2" fmla="*/ 229 w 229"/>
                  <a:gd name="T3" fmla="*/ 98 h 227"/>
                  <a:gd name="T4" fmla="*/ 206 w 229"/>
                  <a:gd name="T5" fmla="*/ 93 h 227"/>
                  <a:gd name="T6" fmla="*/ 200 w 229"/>
                  <a:gd name="T7" fmla="*/ 76 h 227"/>
                  <a:gd name="T8" fmla="*/ 216 w 229"/>
                  <a:gd name="T9" fmla="*/ 58 h 227"/>
                  <a:gd name="T10" fmla="*/ 198 w 229"/>
                  <a:gd name="T11" fmla="*/ 34 h 227"/>
                  <a:gd name="T12" fmla="*/ 176 w 229"/>
                  <a:gd name="T13" fmla="*/ 44 h 227"/>
                  <a:gd name="T14" fmla="*/ 161 w 229"/>
                  <a:gd name="T15" fmla="*/ 33 h 227"/>
                  <a:gd name="T16" fmla="*/ 164 w 229"/>
                  <a:gd name="T17" fmla="*/ 9 h 227"/>
                  <a:gd name="T18" fmla="*/ 135 w 229"/>
                  <a:gd name="T19" fmla="*/ 0 h 227"/>
                  <a:gd name="T20" fmla="*/ 123 w 229"/>
                  <a:gd name="T21" fmla="*/ 20 h 227"/>
                  <a:gd name="T22" fmla="*/ 114 w 229"/>
                  <a:gd name="T23" fmla="*/ 20 h 227"/>
                  <a:gd name="T24" fmla="*/ 105 w 229"/>
                  <a:gd name="T25" fmla="*/ 20 h 227"/>
                  <a:gd name="T26" fmla="*/ 93 w 229"/>
                  <a:gd name="T27" fmla="*/ 0 h 227"/>
                  <a:gd name="T28" fmla="*/ 65 w 229"/>
                  <a:gd name="T29" fmla="*/ 9 h 227"/>
                  <a:gd name="T30" fmla="*/ 67 w 229"/>
                  <a:gd name="T31" fmla="*/ 33 h 227"/>
                  <a:gd name="T32" fmla="*/ 52 w 229"/>
                  <a:gd name="T33" fmla="*/ 44 h 227"/>
                  <a:gd name="T34" fmla="*/ 30 w 229"/>
                  <a:gd name="T35" fmla="*/ 34 h 227"/>
                  <a:gd name="T36" fmla="*/ 13 w 229"/>
                  <a:gd name="T37" fmla="*/ 58 h 227"/>
                  <a:gd name="T38" fmla="*/ 29 w 229"/>
                  <a:gd name="T39" fmla="*/ 76 h 227"/>
                  <a:gd name="T40" fmla="*/ 23 w 229"/>
                  <a:gd name="T41" fmla="*/ 94 h 227"/>
                  <a:gd name="T42" fmla="*/ 0 w 229"/>
                  <a:gd name="T43" fmla="*/ 98 h 227"/>
                  <a:gd name="T44" fmla="*/ 0 w 229"/>
                  <a:gd name="T45" fmla="*/ 128 h 227"/>
                  <a:gd name="T46" fmla="*/ 23 w 229"/>
                  <a:gd name="T47" fmla="*/ 133 h 227"/>
                  <a:gd name="T48" fmla="*/ 29 w 229"/>
                  <a:gd name="T49" fmla="*/ 151 h 227"/>
                  <a:gd name="T50" fmla="*/ 13 w 229"/>
                  <a:gd name="T51" fmla="*/ 169 h 227"/>
                  <a:gd name="T52" fmla="*/ 31 w 229"/>
                  <a:gd name="T53" fmla="*/ 193 h 227"/>
                  <a:gd name="T54" fmla="*/ 52 w 229"/>
                  <a:gd name="T55" fmla="*/ 183 h 227"/>
                  <a:gd name="T56" fmla="*/ 67 w 229"/>
                  <a:gd name="T57" fmla="*/ 194 h 227"/>
                  <a:gd name="T58" fmla="*/ 65 w 229"/>
                  <a:gd name="T59" fmla="*/ 218 h 227"/>
                  <a:gd name="T60" fmla="*/ 93 w 229"/>
                  <a:gd name="T61" fmla="*/ 227 h 227"/>
                  <a:gd name="T62" fmla="*/ 105 w 229"/>
                  <a:gd name="T63" fmla="*/ 206 h 227"/>
                  <a:gd name="T64" fmla="*/ 114 w 229"/>
                  <a:gd name="T65" fmla="*/ 207 h 227"/>
                  <a:gd name="T66" fmla="*/ 124 w 229"/>
                  <a:gd name="T67" fmla="*/ 206 h 227"/>
                  <a:gd name="T68" fmla="*/ 135 w 229"/>
                  <a:gd name="T69" fmla="*/ 227 h 227"/>
                  <a:gd name="T70" fmla="*/ 164 w 229"/>
                  <a:gd name="T71" fmla="*/ 217 h 227"/>
                  <a:gd name="T72" fmla="*/ 161 w 229"/>
                  <a:gd name="T73" fmla="*/ 194 h 227"/>
                  <a:gd name="T74" fmla="*/ 176 w 229"/>
                  <a:gd name="T75" fmla="*/ 183 h 227"/>
                  <a:gd name="T76" fmla="*/ 198 w 229"/>
                  <a:gd name="T77" fmla="*/ 193 h 227"/>
                  <a:gd name="T78" fmla="*/ 216 w 229"/>
                  <a:gd name="T79" fmla="*/ 168 h 227"/>
                  <a:gd name="T80" fmla="*/ 200 w 229"/>
                  <a:gd name="T81" fmla="*/ 151 h 227"/>
                  <a:gd name="T82" fmla="*/ 206 w 229"/>
                  <a:gd name="T83" fmla="*/ 133 h 227"/>
                  <a:gd name="T84" fmla="*/ 229 w 229"/>
                  <a:gd name="T85" fmla="*/ 128 h 227"/>
                  <a:gd name="T86" fmla="*/ 114 w 229"/>
                  <a:gd name="T87" fmla="*/ 180 h 227"/>
                  <a:gd name="T88" fmla="*/ 47 w 229"/>
                  <a:gd name="T89" fmla="*/ 113 h 227"/>
                  <a:gd name="T90" fmla="*/ 114 w 229"/>
                  <a:gd name="T91" fmla="*/ 46 h 227"/>
                  <a:gd name="T92" fmla="*/ 181 w 229"/>
                  <a:gd name="T93" fmla="*/ 113 h 227"/>
                  <a:gd name="T94" fmla="*/ 114 w 229"/>
                  <a:gd name="T95" fmla="*/ 180 h 22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29"/>
                  <a:gd name="T145" fmla="*/ 0 h 227"/>
                  <a:gd name="T146" fmla="*/ 229 w 229"/>
                  <a:gd name="T147" fmla="*/ 227 h 22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26" name="Freeform 21"/>
              <p:cNvSpPr>
                <a:spLocks noEditPoints="1" noChangeArrowheads="1"/>
              </p:cNvSpPr>
              <p:nvPr/>
            </p:nvSpPr>
            <p:spPr bwMode="auto">
              <a:xfrm>
                <a:off x="309785" y="0"/>
                <a:ext cx="199861" cy="199861"/>
              </a:xfrm>
              <a:custGeom>
                <a:avLst/>
                <a:gdLst>
                  <a:gd name="T0" fmla="*/ 135 w 135"/>
                  <a:gd name="T1" fmla="*/ 76 h 135"/>
                  <a:gd name="T2" fmla="*/ 135 w 135"/>
                  <a:gd name="T3" fmla="*/ 58 h 135"/>
                  <a:gd name="T4" fmla="*/ 122 w 135"/>
                  <a:gd name="T5" fmla="*/ 55 h 135"/>
                  <a:gd name="T6" fmla="*/ 118 w 135"/>
                  <a:gd name="T7" fmla="*/ 45 h 135"/>
                  <a:gd name="T8" fmla="*/ 128 w 135"/>
                  <a:gd name="T9" fmla="*/ 34 h 135"/>
                  <a:gd name="T10" fmla="*/ 117 w 135"/>
                  <a:gd name="T11" fmla="*/ 20 h 135"/>
                  <a:gd name="T12" fmla="*/ 104 w 135"/>
                  <a:gd name="T13" fmla="*/ 26 h 135"/>
                  <a:gd name="T14" fmla="*/ 96 w 135"/>
                  <a:gd name="T15" fmla="*/ 19 h 135"/>
                  <a:gd name="T16" fmla="*/ 97 w 135"/>
                  <a:gd name="T17" fmla="*/ 5 h 135"/>
                  <a:gd name="T18" fmla="*/ 80 w 135"/>
                  <a:gd name="T19" fmla="*/ 0 h 135"/>
                  <a:gd name="T20" fmla="*/ 73 w 135"/>
                  <a:gd name="T21" fmla="*/ 12 h 135"/>
                  <a:gd name="T22" fmla="*/ 67 w 135"/>
                  <a:gd name="T23" fmla="*/ 12 h 135"/>
                  <a:gd name="T24" fmla="*/ 62 w 135"/>
                  <a:gd name="T25" fmla="*/ 12 h 135"/>
                  <a:gd name="T26" fmla="*/ 55 w 135"/>
                  <a:gd name="T27" fmla="*/ 0 h 135"/>
                  <a:gd name="T28" fmla="*/ 38 w 135"/>
                  <a:gd name="T29" fmla="*/ 5 h 135"/>
                  <a:gd name="T30" fmla="*/ 39 w 135"/>
                  <a:gd name="T31" fmla="*/ 19 h 135"/>
                  <a:gd name="T32" fmla="*/ 30 w 135"/>
                  <a:gd name="T33" fmla="*/ 26 h 135"/>
                  <a:gd name="T34" fmla="*/ 18 w 135"/>
                  <a:gd name="T35" fmla="*/ 20 h 135"/>
                  <a:gd name="T36" fmla="*/ 7 w 135"/>
                  <a:gd name="T37" fmla="*/ 34 h 135"/>
                  <a:gd name="T38" fmla="*/ 17 w 135"/>
                  <a:gd name="T39" fmla="*/ 45 h 135"/>
                  <a:gd name="T40" fmla="*/ 13 w 135"/>
                  <a:gd name="T41" fmla="*/ 55 h 135"/>
                  <a:gd name="T42" fmla="*/ 0 w 135"/>
                  <a:gd name="T43" fmla="*/ 58 h 135"/>
                  <a:gd name="T44" fmla="*/ 0 w 135"/>
                  <a:gd name="T45" fmla="*/ 76 h 135"/>
                  <a:gd name="T46" fmla="*/ 13 w 135"/>
                  <a:gd name="T47" fmla="*/ 79 h 135"/>
                  <a:gd name="T48" fmla="*/ 17 w 135"/>
                  <a:gd name="T49" fmla="*/ 90 h 135"/>
                  <a:gd name="T50" fmla="*/ 7 w 135"/>
                  <a:gd name="T51" fmla="*/ 100 h 135"/>
                  <a:gd name="T52" fmla="*/ 18 w 135"/>
                  <a:gd name="T53" fmla="*/ 114 h 135"/>
                  <a:gd name="T54" fmla="*/ 31 w 135"/>
                  <a:gd name="T55" fmla="*/ 109 h 135"/>
                  <a:gd name="T56" fmla="*/ 39 w 135"/>
                  <a:gd name="T57" fmla="*/ 115 h 135"/>
                  <a:gd name="T58" fmla="*/ 38 w 135"/>
                  <a:gd name="T59" fmla="*/ 129 h 135"/>
                  <a:gd name="T60" fmla="*/ 55 w 135"/>
                  <a:gd name="T61" fmla="*/ 135 h 135"/>
                  <a:gd name="T62" fmla="*/ 62 w 135"/>
                  <a:gd name="T63" fmla="*/ 122 h 135"/>
                  <a:gd name="T64" fmla="*/ 68 w 135"/>
                  <a:gd name="T65" fmla="*/ 123 h 135"/>
                  <a:gd name="T66" fmla="*/ 73 w 135"/>
                  <a:gd name="T67" fmla="*/ 122 h 135"/>
                  <a:gd name="T68" fmla="*/ 80 w 135"/>
                  <a:gd name="T69" fmla="*/ 135 h 135"/>
                  <a:gd name="T70" fmla="*/ 97 w 135"/>
                  <a:gd name="T71" fmla="*/ 129 h 135"/>
                  <a:gd name="T72" fmla="*/ 96 w 135"/>
                  <a:gd name="T73" fmla="*/ 115 h 135"/>
                  <a:gd name="T74" fmla="*/ 104 w 135"/>
                  <a:gd name="T75" fmla="*/ 109 h 135"/>
                  <a:gd name="T76" fmla="*/ 117 w 135"/>
                  <a:gd name="T77" fmla="*/ 114 h 135"/>
                  <a:gd name="T78" fmla="*/ 128 w 135"/>
                  <a:gd name="T79" fmla="*/ 100 h 135"/>
                  <a:gd name="T80" fmla="*/ 118 w 135"/>
                  <a:gd name="T81" fmla="*/ 89 h 135"/>
                  <a:gd name="T82" fmla="*/ 122 w 135"/>
                  <a:gd name="T83" fmla="*/ 79 h 135"/>
                  <a:gd name="T84" fmla="*/ 135 w 135"/>
                  <a:gd name="T85" fmla="*/ 76 h 135"/>
                  <a:gd name="T86" fmla="*/ 67 w 135"/>
                  <a:gd name="T87" fmla="*/ 107 h 135"/>
                  <a:gd name="T88" fmla="*/ 28 w 135"/>
                  <a:gd name="T89" fmla="*/ 67 h 135"/>
                  <a:gd name="T90" fmla="*/ 67 w 135"/>
                  <a:gd name="T91" fmla="*/ 27 h 135"/>
                  <a:gd name="T92" fmla="*/ 107 w 135"/>
                  <a:gd name="T93" fmla="*/ 67 h 135"/>
                  <a:gd name="T94" fmla="*/ 67 w 135"/>
                  <a:gd name="T95" fmla="*/ 107 h 1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35"/>
                  <a:gd name="T145" fmla="*/ 0 h 135"/>
                  <a:gd name="T146" fmla="*/ 135 w 135"/>
                  <a:gd name="T147" fmla="*/ 135 h 13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27" name="组合 75"/>
            <p:cNvGrpSpPr/>
            <p:nvPr/>
          </p:nvGrpSpPr>
          <p:grpSpPr bwMode="auto">
            <a:xfrm>
              <a:off x="5365750" y="4833938"/>
              <a:ext cx="301625" cy="387350"/>
              <a:chOff x="0" y="0"/>
              <a:chExt cx="563562" cy="720725"/>
            </a:xfrm>
            <a:solidFill>
              <a:schemeClr val="bg1"/>
            </a:solidFill>
          </p:grpSpPr>
          <p:sp>
            <p:nvSpPr>
              <p:cNvPr id="12328" name="Freeform 32"/>
              <p:cNvSpPr>
                <a:spLocks noChangeArrowheads="1"/>
              </p:cNvSpPr>
              <p:nvPr/>
            </p:nvSpPr>
            <p:spPr bwMode="auto">
              <a:xfrm>
                <a:off x="209550" y="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29" name="Freeform 33"/>
              <p:cNvSpPr>
                <a:spLocks noChangeArrowheads="1"/>
              </p:cNvSpPr>
              <p:nvPr/>
            </p:nvSpPr>
            <p:spPr bwMode="auto">
              <a:xfrm>
                <a:off x="0" y="43973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30" name="Freeform 34"/>
              <p:cNvSpPr>
                <a:spLocks noChangeArrowheads="1"/>
              </p:cNvSpPr>
              <p:nvPr/>
            </p:nvSpPr>
            <p:spPr bwMode="auto">
              <a:xfrm>
                <a:off x="420687" y="23177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31" name="组合 79"/>
            <p:cNvGrpSpPr/>
            <p:nvPr/>
          </p:nvGrpSpPr>
          <p:grpSpPr bwMode="auto">
            <a:xfrm>
              <a:off x="6588125" y="2790825"/>
              <a:ext cx="346075" cy="342900"/>
              <a:chOff x="0" y="0"/>
              <a:chExt cx="453105" cy="448433"/>
            </a:xfrm>
            <a:solidFill>
              <a:schemeClr val="bg1"/>
            </a:solidFill>
          </p:grpSpPr>
          <p:sp>
            <p:nvSpPr>
              <p:cNvPr id="12332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33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34" name="组合 82"/>
            <p:cNvGrpSpPr/>
            <p:nvPr/>
          </p:nvGrpSpPr>
          <p:grpSpPr bwMode="auto">
            <a:xfrm>
              <a:off x="7189788" y="3895725"/>
              <a:ext cx="357187" cy="341313"/>
              <a:chOff x="0" y="0"/>
              <a:chExt cx="2438400" cy="2332038"/>
            </a:xfrm>
            <a:solidFill>
              <a:schemeClr val="bg1"/>
            </a:solidFill>
          </p:grpSpPr>
          <p:sp>
            <p:nvSpPr>
              <p:cNvPr id="12335" name="Freeform 25"/>
              <p:cNvSpPr>
                <a:spLocks noChangeArrowheads="1"/>
              </p:cNvSpPr>
              <p:nvPr/>
            </p:nvSpPr>
            <p:spPr bwMode="auto">
              <a:xfrm>
                <a:off x="893763" y="1676400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413"/>
                  <a:gd name="T14" fmla="*/ 413 w 413"/>
                  <a:gd name="T15" fmla="*/ 413 h 4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36" name="任意多边形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38400" cy="1774825"/>
              </a:xfrm>
              <a:custGeom>
                <a:avLst/>
                <a:gdLst>
                  <a:gd name="T0" fmla="*/ 290196 w 2438400"/>
                  <a:gd name="T1" fmla="*/ 0 h 1774825"/>
                  <a:gd name="T2" fmla="*/ 2151973 w 2438400"/>
                  <a:gd name="T3" fmla="*/ 0 h 1774825"/>
                  <a:gd name="T4" fmla="*/ 2438400 w 2438400"/>
                  <a:gd name="T5" fmla="*/ 286384 h 1774825"/>
                  <a:gd name="T6" fmla="*/ 2438400 w 2438400"/>
                  <a:gd name="T7" fmla="*/ 1484673 h 1774825"/>
                  <a:gd name="T8" fmla="*/ 2151973 w 2438400"/>
                  <a:gd name="T9" fmla="*/ 1774825 h 1774825"/>
                  <a:gd name="T10" fmla="*/ 290196 w 2438400"/>
                  <a:gd name="T11" fmla="*/ 1774825 h 1774825"/>
                  <a:gd name="T12" fmla="*/ 0 w 2438400"/>
                  <a:gd name="T13" fmla="*/ 1484673 h 1774825"/>
                  <a:gd name="T14" fmla="*/ 0 w 2438400"/>
                  <a:gd name="T15" fmla="*/ 286384 h 1774825"/>
                  <a:gd name="T16" fmla="*/ 290196 w 2438400"/>
                  <a:gd name="T17" fmla="*/ 0 h 1774825"/>
                  <a:gd name="T18" fmla="*/ 471488 w 2438400"/>
                  <a:gd name="T19" fmla="*/ 425450 h 1774825"/>
                  <a:gd name="T20" fmla="*/ 471488 w 2438400"/>
                  <a:gd name="T21" fmla="*/ 598488 h 1774825"/>
                  <a:gd name="T22" fmla="*/ 1971676 w 2438400"/>
                  <a:gd name="T23" fmla="*/ 598488 h 1774825"/>
                  <a:gd name="T24" fmla="*/ 1971676 w 2438400"/>
                  <a:gd name="T25" fmla="*/ 425450 h 1774825"/>
                  <a:gd name="T26" fmla="*/ 471488 w 2438400"/>
                  <a:gd name="T27" fmla="*/ 425450 h 1774825"/>
                  <a:gd name="T28" fmla="*/ 471488 w 2438400"/>
                  <a:gd name="T29" fmla="*/ 801688 h 1774825"/>
                  <a:gd name="T30" fmla="*/ 471488 w 2438400"/>
                  <a:gd name="T31" fmla="*/ 971551 h 1774825"/>
                  <a:gd name="T32" fmla="*/ 1971676 w 2438400"/>
                  <a:gd name="T33" fmla="*/ 971551 h 1774825"/>
                  <a:gd name="T34" fmla="*/ 1971676 w 2438400"/>
                  <a:gd name="T35" fmla="*/ 801688 h 1774825"/>
                  <a:gd name="T36" fmla="*/ 471488 w 2438400"/>
                  <a:gd name="T37" fmla="*/ 801688 h 1774825"/>
                  <a:gd name="T38" fmla="*/ 471488 w 2438400"/>
                  <a:gd name="T39" fmla="*/ 1174750 h 1774825"/>
                  <a:gd name="T40" fmla="*/ 471488 w 2438400"/>
                  <a:gd name="T41" fmla="*/ 1347788 h 1774825"/>
                  <a:gd name="T42" fmla="*/ 1971676 w 2438400"/>
                  <a:gd name="T43" fmla="*/ 1347788 h 1774825"/>
                  <a:gd name="T44" fmla="*/ 1971676 w 2438400"/>
                  <a:gd name="T45" fmla="*/ 1174750 h 1774825"/>
                  <a:gd name="T46" fmla="*/ 471488 w 2438400"/>
                  <a:gd name="T47" fmla="*/ 1174750 h 177482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438400"/>
                  <a:gd name="T73" fmla="*/ 0 h 1774825"/>
                  <a:gd name="T74" fmla="*/ 2438400 w 2438400"/>
                  <a:gd name="T75" fmla="*/ 1774825 h 177482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37" name="组合 85"/>
            <p:cNvGrpSpPr/>
            <p:nvPr/>
          </p:nvGrpSpPr>
          <p:grpSpPr bwMode="auto">
            <a:xfrm>
              <a:off x="6556375" y="4833938"/>
              <a:ext cx="387350" cy="438150"/>
              <a:chOff x="0" y="0"/>
              <a:chExt cx="406393" cy="459645"/>
            </a:xfrm>
            <a:solidFill>
              <a:schemeClr val="bg1"/>
            </a:solidFill>
          </p:grpSpPr>
          <p:sp>
            <p:nvSpPr>
              <p:cNvPr id="12338" name="Freeform 148"/>
              <p:cNvSpPr>
                <a:spLocks noEditPoints="1" noChangeArrowheads="1"/>
              </p:cNvSpPr>
              <p:nvPr/>
            </p:nvSpPr>
            <p:spPr bwMode="auto">
              <a:xfrm>
                <a:off x="55120" y="0"/>
                <a:ext cx="351273" cy="456842"/>
              </a:xfrm>
              <a:custGeom>
                <a:avLst/>
                <a:gdLst>
                  <a:gd name="T0" fmla="*/ 157 w 159"/>
                  <a:gd name="T1" fmla="*/ 185 h 207"/>
                  <a:gd name="T2" fmla="*/ 89 w 159"/>
                  <a:gd name="T3" fmla="*/ 79 h 207"/>
                  <a:gd name="T4" fmla="*/ 92 w 159"/>
                  <a:gd name="T5" fmla="*/ 24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6 h 207"/>
                  <a:gd name="T18" fmla="*/ 130 w 159"/>
                  <a:gd name="T19" fmla="*/ 202 h 207"/>
                  <a:gd name="T20" fmla="*/ 143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1 h 207"/>
                  <a:gd name="T30" fmla="*/ 137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39" name="Freeform 149"/>
              <p:cNvSpPr>
                <a:spLocks noEditPoints="1" noChangeArrowheads="1"/>
              </p:cNvSpPr>
              <p:nvPr/>
            </p:nvSpPr>
            <p:spPr bwMode="auto">
              <a:xfrm>
                <a:off x="0" y="231691"/>
                <a:ext cx="231691" cy="227954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4 w 105"/>
                  <a:gd name="T5" fmla="*/ 7 h 103"/>
                  <a:gd name="T6" fmla="*/ 78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2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9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1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40" name="Oval 150"/>
              <p:cNvSpPr>
                <a:spLocks noChangeArrowheads="1"/>
              </p:cNvSpPr>
              <p:nvPr/>
            </p:nvSpPr>
            <p:spPr bwMode="auto">
              <a:xfrm>
                <a:off x="97160" y="326983"/>
                <a:ext cx="37370" cy="373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3975100" cy="757421"/>
            <a:chOff x="7192010" y="1640849"/>
            <a:chExt cx="3975100" cy="75742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项目过程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Project process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5988" y="1794249"/>
            <a:ext cx="3427412" cy="4660665"/>
            <a:chOff x="915988" y="1794249"/>
            <a:chExt cx="3427412" cy="4660665"/>
          </a:xfrm>
        </p:grpSpPr>
        <p:sp>
          <p:nvSpPr>
            <p:cNvPr id="11281" name="直接连接符 28"/>
            <p:cNvSpPr>
              <a:spLocks noChangeShapeType="1"/>
            </p:cNvSpPr>
            <p:nvPr/>
          </p:nvSpPr>
          <p:spPr bwMode="auto">
            <a:xfrm>
              <a:off x="1014413" y="2362200"/>
              <a:ext cx="1582737" cy="0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2" name="椭圆 29"/>
            <p:cNvSpPr>
              <a:spLocks noChangeAspect="1" noChangeArrowheads="1"/>
            </p:cNvSpPr>
            <p:nvPr/>
          </p:nvSpPr>
          <p:spPr bwMode="auto">
            <a:xfrm>
              <a:off x="931863" y="2265363"/>
              <a:ext cx="179387" cy="179387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83" name="直接连接符 30"/>
            <p:cNvSpPr>
              <a:spLocks noChangeShapeType="1"/>
            </p:cNvSpPr>
            <p:nvPr/>
          </p:nvSpPr>
          <p:spPr bwMode="auto">
            <a:xfrm>
              <a:off x="1095058" y="4021138"/>
              <a:ext cx="1582737" cy="1587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4" name="椭圆 31"/>
            <p:cNvSpPr>
              <a:spLocks noChangeAspect="1" noChangeArrowheads="1"/>
            </p:cNvSpPr>
            <p:nvPr/>
          </p:nvSpPr>
          <p:spPr bwMode="auto">
            <a:xfrm>
              <a:off x="931863" y="3932555"/>
              <a:ext cx="179387" cy="1793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85" name="直接连接符 32"/>
            <p:cNvSpPr>
              <a:spLocks noChangeShapeType="1"/>
            </p:cNvSpPr>
            <p:nvPr/>
          </p:nvSpPr>
          <p:spPr bwMode="auto">
            <a:xfrm>
              <a:off x="1095058" y="5825808"/>
              <a:ext cx="1582737" cy="0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6" name="椭圆 33"/>
            <p:cNvSpPr>
              <a:spLocks noChangeAspect="1" noChangeArrowheads="1"/>
            </p:cNvSpPr>
            <p:nvPr/>
          </p:nvSpPr>
          <p:spPr bwMode="auto">
            <a:xfrm>
              <a:off x="915988" y="5736590"/>
              <a:ext cx="179387" cy="1793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88483" y="5920879"/>
              <a:ext cx="3248237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系统设计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-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设计说明书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1095163" y="1794249"/>
              <a:ext cx="2241974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阶段一：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111038" y="3454219"/>
              <a:ext cx="2241974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阶段二：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111038" y="5221372"/>
              <a:ext cx="2241974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阶段三：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1005628" y="4112451"/>
              <a:ext cx="3248237" cy="9772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需求分析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-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需求规格说明书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1095163" y="2402448"/>
              <a:ext cx="3248237" cy="9772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环境搭建（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eclipes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svn/git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mysql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）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16529" y="1737734"/>
            <a:ext cx="3820372" cy="4802270"/>
            <a:chOff x="7825469" y="1794884"/>
            <a:chExt cx="3820372" cy="4802270"/>
          </a:xfrm>
        </p:grpSpPr>
        <p:sp>
          <p:nvSpPr>
            <p:cNvPr id="11287" name="直接连接符 34"/>
            <p:cNvSpPr>
              <a:spLocks noChangeShapeType="1"/>
            </p:cNvSpPr>
            <p:nvPr/>
          </p:nvSpPr>
          <p:spPr bwMode="auto">
            <a:xfrm flipH="1" flipV="1">
              <a:off x="9629775" y="2354263"/>
              <a:ext cx="1584325" cy="0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8" name="椭圆 35"/>
            <p:cNvSpPr>
              <a:spLocks noChangeAspect="1" noChangeArrowheads="1"/>
            </p:cNvSpPr>
            <p:nvPr/>
          </p:nvSpPr>
          <p:spPr bwMode="auto">
            <a:xfrm flipH="1" flipV="1">
              <a:off x="11115675" y="2270125"/>
              <a:ext cx="179388" cy="180975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89" name="直接连接符 36"/>
            <p:cNvSpPr>
              <a:spLocks noChangeShapeType="1"/>
            </p:cNvSpPr>
            <p:nvPr/>
          </p:nvSpPr>
          <p:spPr bwMode="auto">
            <a:xfrm flipH="1" flipV="1">
              <a:off x="9542463" y="4078288"/>
              <a:ext cx="1582737" cy="0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90" name="椭圆 37"/>
            <p:cNvSpPr>
              <a:spLocks noChangeAspect="1" noChangeArrowheads="1"/>
            </p:cNvSpPr>
            <p:nvPr/>
          </p:nvSpPr>
          <p:spPr bwMode="auto">
            <a:xfrm flipH="1" flipV="1">
              <a:off x="11066463" y="3987800"/>
              <a:ext cx="179387" cy="180975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91" name="直接连接符 38"/>
            <p:cNvSpPr>
              <a:spLocks noChangeShapeType="1"/>
            </p:cNvSpPr>
            <p:nvPr/>
          </p:nvSpPr>
          <p:spPr bwMode="auto">
            <a:xfrm flipH="1" flipV="1">
              <a:off x="9551353" y="5973445"/>
              <a:ext cx="1582737" cy="0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92" name="椭圆 39"/>
            <p:cNvSpPr>
              <a:spLocks noChangeAspect="1" noChangeArrowheads="1"/>
            </p:cNvSpPr>
            <p:nvPr/>
          </p:nvSpPr>
          <p:spPr bwMode="auto">
            <a:xfrm flipH="1" flipV="1">
              <a:off x="11034713" y="5883275"/>
              <a:ext cx="179387" cy="1793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825469" y="6063119"/>
              <a:ext cx="3248237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试运行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9003817" y="1794884"/>
              <a:ext cx="2241974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阶段四：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9003817" y="3436439"/>
              <a:ext cx="2241974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阶段五：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9003817" y="5328687"/>
              <a:ext cx="2241974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阶段六：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8397604" y="4294061"/>
              <a:ext cx="3248237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系统测试与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Bug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修复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7876904" y="2402448"/>
              <a:ext cx="3248237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系统编码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62038" y="2057400"/>
            <a:ext cx="10056812" cy="3490913"/>
            <a:chOff x="1062038" y="2057400"/>
            <a:chExt cx="10056812" cy="3490913"/>
          </a:xfrm>
        </p:grpSpPr>
        <p:sp>
          <p:nvSpPr>
            <p:cNvPr id="5126" name="任意多边形 15"/>
            <p:cNvSpPr>
              <a:spLocks noChangeArrowheads="1"/>
            </p:cNvSpPr>
            <p:nvPr/>
          </p:nvSpPr>
          <p:spPr bwMode="auto">
            <a:xfrm>
              <a:off x="1062038" y="2057400"/>
              <a:ext cx="4964112" cy="1677988"/>
            </a:xfrm>
            <a:custGeom>
              <a:avLst/>
              <a:gdLst>
                <a:gd name="T0" fmla="*/ 4964112 w 4963098"/>
                <a:gd name="T1" fmla="*/ 0 h 1676733"/>
                <a:gd name="T2" fmla="*/ 4964112 w 4963098"/>
                <a:gd name="T3" fmla="*/ 529965 h 1676733"/>
                <a:gd name="T4" fmla="*/ 4905853 w 4963098"/>
                <a:gd name="T5" fmla="*/ 532909 h 1676733"/>
                <a:gd name="T6" fmla="*/ 3823499 w 4963098"/>
                <a:gd name="T7" fmla="*/ 1615853 h 1676733"/>
                <a:gd name="T8" fmla="*/ 3820524 w 4963098"/>
                <a:gd name="T9" fmla="*/ 1674792 h 1676733"/>
                <a:gd name="T10" fmla="*/ 3462363 w 4963098"/>
                <a:gd name="T11" fmla="*/ 1674792 h 1676733"/>
                <a:gd name="T12" fmla="*/ 3462363 w 4963098"/>
                <a:gd name="T13" fmla="*/ 1677988 h 1676733"/>
                <a:gd name="T14" fmla="*/ 0 w 4963098"/>
                <a:gd name="T15" fmla="*/ 1677988 h 1676733"/>
                <a:gd name="T16" fmla="*/ 0 w 4963098"/>
                <a:gd name="T17" fmla="*/ 1211695 h 1676733"/>
                <a:gd name="T18" fmla="*/ 3318014 w 4963098"/>
                <a:gd name="T19" fmla="*/ 1211695 h 1676733"/>
                <a:gd name="T20" fmla="*/ 3397878 w 4963098"/>
                <a:gd name="T21" fmla="*/ 998050 h 1676733"/>
                <a:gd name="T22" fmla="*/ 4799461 w 4963098"/>
                <a:gd name="T23" fmla="*/ 8318 h 16767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63098"/>
                <a:gd name="T37" fmla="*/ 0 h 1676733"/>
                <a:gd name="T38" fmla="*/ 4963098 w 4963098"/>
                <a:gd name="T39" fmla="*/ 1676733 h 16767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63098" h="1676733">
                  <a:moveTo>
                    <a:pt x="4963098" y="0"/>
                  </a:moveTo>
                  <a:lnTo>
                    <a:pt x="4963098" y="529569"/>
                  </a:lnTo>
                  <a:lnTo>
                    <a:pt x="4904851" y="532510"/>
                  </a:lnTo>
                  <a:cubicBezTo>
                    <a:pt x="4334273" y="590456"/>
                    <a:pt x="3880663" y="1044066"/>
                    <a:pt x="3822718" y="1614644"/>
                  </a:cubicBezTo>
                  <a:lnTo>
                    <a:pt x="3819744" y="1673539"/>
                  </a:lnTo>
                  <a:lnTo>
                    <a:pt x="3461656" y="1673539"/>
                  </a:lnTo>
                  <a:lnTo>
                    <a:pt x="3461656" y="1676733"/>
                  </a:lnTo>
                  <a:lnTo>
                    <a:pt x="0" y="1676733"/>
                  </a:lnTo>
                  <a:lnTo>
                    <a:pt x="0" y="1210789"/>
                  </a:lnTo>
                  <a:lnTo>
                    <a:pt x="3317336" y="1210789"/>
                  </a:lnTo>
                  <a:lnTo>
                    <a:pt x="3397184" y="997304"/>
                  </a:lnTo>
                  <a:cubicBezTo>
                    <a:pt x="3653890" y="458266"/>
                    <a:pt x="4178296" y="71296"/>
                    <a:pt x="4798481" y="8312"/>
                  </a:cubicBezTo>
                  <a:lnTo>
                    <a:pt x="4963098" y="0"/>
                  </a:lnTo>
                  <a:close/>
                </a:path>
              </a:pathLst>
            </a:custGeom>
            <a:solidFill>
              <a:srgbClr val="FCFCFC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7" name="任意多边形 16"/>
            <p:cNvSpPr>
              <a:spLocks noChangeArrowheads="1"/>
            </p:cNvSpPr>
            <p:nvPr/>
          </p:nvSpPr>
          <p:spPr bwMode="auto">
            <a:xfrm rot="10800000" flipV="1">
              <a:off x="6172200" y="2060575"/>
              <a:ext cx="4946650" cy="1673225"/>
            </a:xfrm>
            <a:custGeom>
              <a:avLst/>
              <a:gdLst>
                <a:gd name="T0" fmla="*/ 4946650 w 4946769"/>
                <a:gd name="T1" fmla="*/ 0 h 1673539"/>
                <a:gd name="T2" fmla="*/ 4782037 w 4946769"/>
                <a:gd name="T3" fmla="*/ 8310 h 1673539"/>
                <a:gd name="T4" fmla="*/ 3380774 w 4946769"/>
                <a:gd name="T5" fmla="*/ 997117 h 1673539"/>
                <a:gd name="T6" fmla="*/ 3303317 w 4946769"/>
                <a:gd name="T7" fmla="*/ 1204175 h 1673539"/>
                <a:gd name="T8" fmla="*/ 0 w 4946769"/>
                <a:gd name="T9" fmla="*/ 1204175 h 1673539"/>
                <a:gd name="T10" fmla="*/ 0 w 4946769"/>
                <a:gd name="T11" fmla="*/ 1670032 h 1673539"/>
                <a:gd name="T12" fmla="*/ 3215426 w 4946769"/>
                <a:gd name="T13" fmla="*/ 1670032 h 1673539"/>
                <a:gd name="T14" fmla="*/ 3215275 w 4946769"/>
                <a:gd name="T15" fmla="*/ 1673225 h 1673539"/>
                <a:gd name="T16" fmla="*/ 3803324 w 4946769"/>
                <a:gd name="T17" fmla="*/ 1673225 h 1673539"/>
                <a:gd name="T18" fmla="*/ 3806297 w 4946769"/>
                <a:gd name="T19" fmla="*/ 1614341 h 1673539"/>
                <a:gd name="T20" fmla="*/ 4888404 w 4946769"/>
                <a:gd name="T21" fmla="*/ 532410 h 1673539"/>
                <a:gd name="T22" fmla="*/ 4946650 w 4946769"/>
                <a:gd name="T23" fmla="*/ 529470 h 16735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46769"/>
                <a:gd name="T37" fmla="*/ 0 h 1673539"/>
                <a:gd name="T38" fmla="*/ 4946769 w 4946769"/>
                <a:gd name="T39" fmla="*/ 1673539 h 16735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46769" h="1673539">
                  <a:moveTo>
                    <a:pt x="4946769" y="0"/>
                  </a:moveTo>
                  <a:lnTo>
                    <a:pt x="4782152" y="8312"/>
                  </a:lnTo>
                  <a:cubicBezTo>
                    <a:pt x="4161967" y="71296"/>
                    <a:pt x="3637561" y="458266"/>
                    <a:pt x="3380855" y="997304"/>
                  </a:cubicBezTo>
                  <a:lnTo>
                    <a:pt x="3303396" y="1204401"/>
                  </a:lnTo>
                  <a:lnTo>
                    <a:pt x="0" y="1204401"/>
                  </a:lnTo>
                  <a:lnTo>
                    <a:pt x="0" y="1670345"/>
                  </a:lnTo>
                  <a:lnTo>
                    <a:pt x="3215503" y="1670345"/>
                  </a:lnTo>
                  <a:lnTo>
                    <a:pt x="3215352" y="1673539"/>
                  </a:lnTo>
                  <a:lnTo>
                    <a:pt x="3803415" y="1673539"/>
                  </a:lnTo>
                  <a:lnTo>
                    <a:pt x="3806389" y="1614644"/>
                  </a:lnTo>
                  <a:cubicBezTo>
                    <a:pt x="3864334" y="1044066"/>
                    <a:pt x="4317944" y="590456"/>
                    <a:pt x="4888522" y="532510"/>
                  </a:cubicBezTo>
                  <a:lnTo>
                    <a:pt x="4946769" y="529569"/>
                  </a:lnTo>
                  <a:lnTo>
                    <a:pt x="4946769" y="0"/>
                  </a:lnTo>
                  <a:close/>
                </a:path>
              </a:pathLst>
            </a:custGeom>
            <a:solidFill>
              <a:srgbClr val="FCFCFC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8" name="任意多边形 17"/>
            <p:cNvSpPr>
              <a:spLocks noChangeArrowheads="1"/>
            </p:cNvSpPr>
            <p:nvPr/>
          </p:nvSpPr>
          <p:spPr bwMode="auto">
            <a:xfrm rot="10800000">
              <a:off x="6172200" y="3871913"/>
              <a:ext cx="4946650" cy="1676400"/>
            </a:xfrm>
            <a:custGeom>
              <a:avLst/>
              <a:gdLst>
                <a:gd name="T0" fmla="*/ 3461573 w 4946769"/>
                <a:gd name="T1" fmla="*/ 1676400 h 1676733"/>
                <a:gd name="T2" fmla="*/ 0 w 4946769"/>
                <a:gd name="T3" fmla="*/ 1676400 h 1676733"/>
                <a:gd name="T4" fmla="*/ 0 w 4946769"/>
                <a:gd name="T5" fmla="*/ 1210549 h 1676733"/>
                <a:gd name="T6" fmla="*/ 3300928 w 4946769"/>
                <a:gd name="T7" fmla="*/ 1210549 h 1676733"/>
                <a:gd name="T8" fmla="*/ 3380774 w 4946769"/>
                <a:gd name="T9" fmla="*/ 997106 h 1676733"/>
                <a:gd name="T10" fmla="*/ 4782037 w 4946769"/>
                <a:gd name="T11" fmla="*/ 8310 h 1676733"/>
                <a:gd name="T12" fmla="*/ 4946650 w 4946769"/>
                <a:gd name="T13" fmla="*/ 0 h 1676733"/>
                <a:gd name="T14" fmla="*/ 4946650 w 4946769"/>
                <a:gd name="T15" fmla="*/ 529464 h 1676733"/>
                <a:gd name="T16" fmla="*/ 4888404 w 4946769"/>
                <a:gd name="T17" fmla="*/ 532404 h 1676733"/>
                <a:gd name="T18" fmla="*/ 3806297 w 4946769"/>
                <a:gd name="T19" fmla="*/ 1614323 h 1676733"/>
                <a:gd name="T20" fmla="*/ 3803324 w 4946769"/>
                <a:gd name="T21" fmla="*/ 1673207 h 1676733"/>
                <a:gd name="T22" fmla="*/ 3461573 w 4946769"/>
                <a:gd name="T23" fmla="*/ 1673207 h 16767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46769"/>
                <a:gd name="T37" fmla="*/ 0 h 1676733"/>
                <a:gd name="T38" fmla="*/ 4946769 w 4946769"/>
                <a:gd name="T39" fmla="*/ 1676733 h 16767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46769" h="1676733">
                  <a:moveTo>
                    <a:pt x="3461656" y="1676733"/>
                  </a:moveTo>
                  <a:lnTo>
                    <a:pt x="0" y="1676733"/>
                  </a:lnTo>
                  <a:lnTo>
                    <a:pt x="0" y="1210789"/>
                  </a:lnTo>
                  <a:lnTo>
                    <a:pt x="3301007" y="1210789"/>
                  </a:lnTo>
                  <a:lnTo>
                    <a:pt x="3380855" y="997304"/>
                  </a:lnTo>
                  <a:cubicBezTo>
                    <a:pt x="3637561" y="458266"/>
                    <a:pt x="4161967" y="71296"/>
                    <a:pt x="4782152" y="8312"/>
                  </a:cubicBezTo>
                  <a:lnTo>
                    <a:pt x="4946769" y="0"/>
                  </a:lnTo>
                  <a:lnTo>
                    <a:pt x="4946769" y="529569"/>
                  </a:lnTo>
                  <a:lnTo>
                    <a:pt x="4888522" y="532510"/>
                  </a:lnTo>
                  <a:cubicBezTo>
                    <a:pt x="4317944" y="590456"/>
                    <a:pt x="3864334" y="1044066"/>
                    <a:pt x="3806389" y="1614644"/>
                  </a:cubicBezTo>
                  <a:lnTo>
                    <a:pt x="3803415" y="1673539"/>
                  </a:lnTo>
                  <a:lnTo>
                    <a:pt x="3461656" y="1673539"/>
                  </a:lnTo>
                  <a:lnTo>
                    <a:pt x="3461656" y="1676733"/>
                  </a:lnTo>
                  <a:close/>
                </a:path>
              </a:pathLst>
            </a:custGeom>
            <a:solidFill>
              <a:srgbClr val="FCFCFC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9" name="任意多边形 18"/>
            <p:cNvSpPr>
              <a:spLocks noChangeArrowheads="1"/>
            </p:cNvSpPr>
            <p:nvPr/>
          </p:nvSpPr>
          <p:spPr bwMode="auto">
            <a:xfrm flipV="1">
              <a:off x="1062038" y="3875088"/>
              <a:ext cx="4964112" cy="1673225"/>
            </a:xfrm>
            <a:custGeom>
              <a:avLst/>
              <a:gdLst>
                <a:gd name="T0" fmla="*/ 3232341 w 4963097"/>
                <a:gd name="T1" fmla="*/ 1673225 h 1673539"/>
                <a:gd name="T2" fmla="*/ 3820524 w 4963097"/>
                <a:gd name="T3" fmla="*/ 1673225 h 1673539"/>
                <a:gd name="T4" fmla="*/ 3823499 w 4963097"/>
                <a:gd name="T5" fmla="*/ 1614341 h 1673539"/>
                <a:gd name="T6" fmla="*/ 4905853 w 4963097"/>
                <a:gd name="T7" fmla="*/ 532410 h 1673539"/>
                <a:gd name="T8" fmla="*/ 4964112 w 4963097"/>
                <a:gd name="T9" fmla="*/ 529470 h 1673539"/>
                <a:gd name="T10" fmla="*/ 4964112 w 4963097"/>
                <a:gd name="T11" fmla="*/ 0 h 1673539"/>
                <a:gd name="T12" fmla="*/ 4799461 w 4963097"/>
                <a:gd name="T13" fmla="*/ 8310 h 1673539"/>
                <a:gd name="T14" fmla="*/ 3397878 w 4963097"/>
                <a:gd name="T15" fmla="*/ 997117 h 1673539"/>
                <a:gd name="T16" fmla="*/ 3320617 w 4963097"/>
                <a:gd name="T17" fmla="*/ 1203602 h 1673539"/>
                <a:gd name="T18" fmla="*/ 0 w 4963097"/>
                <a:gd name="T19" fmla="*/ 1203602 h 1673539"/>
                <a:gd name="T20" fmla="*/ 0 w 4963097"/>
                <a:gd name="T21" fmla="*/ 1669459 h 1673539"/>
                <a:gd name="T22" fmla="*/ 3232520 w 4963097"/>
                <a:gd name="T23" fmla="*/ 1669459 h 16735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63097"/>
                <a:gd name="T37" fmla="*/ 0 h 1673539"/>
                <a:gd name="T38" fmla="*/ 4963097 w 4963097"/>
                <a:gd name="T39" fmla="*/ 1673539 h 16735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63097" h="1673539">
                  <a:moveTo>
                    <a:pt x="3231680" y="1673539"/>
                  </a:moveTo>
                  <a:lnTo>
                    <a:pt x="3819743" y="1673539"/>
                  </a:lnTo>
                  <a:lnTo>
                    <a:pt x="3822717" y="1614644"/>
                  </a:lnTo>
                  <a:cubicBezTo>
                    <a:pt x="3880662" y="1044066"/>
                    <a:pt x="4334272" y="590456"/>
                    <a:pt x="4904850" y="532510"/>
                  </a:cubicBezTo>
                  <a:lnTo>
                    <a:pt x="4963097" y="529569"/>
                  </a:lnTo>
                  <a:lnTo>
                    <a:pt x="4963097" y="0"/>
                  </a:lnTo>
                  <a:lnTo>
                    <a:pt x="4798480" y="8312"/>
                  </a:lnTo>
                  <a:cubicBezTo>
                    <a:pt x="4178295" y="71296"/>
                    <a:pt x="3653889" y="458266"/>
                    <a:pt x="3397183" y="997304"/>
                  </a:cubicBezTo>
                  <a:lnTo>
                    <a:pt x="3319938" y="1203828"/>
                  </a:lnTo>
                  <a:lnTo>
                    <a:pt x="0" y="1203828"/>
                  </a:lnTo>
                  <a:lnTo>
                    <a:pt x="0" y="1669772"/>
                  </a:lnTo>
                  <a:lnTo>
                    <a:pt x="3231859" y="1669772"/>
                  </a:lnTo>
                  <a:lnTo>
                    <a:pt x="3231680" y="1673539"/>
                  </a:lnTo>
                  <a:close/>
                </a:path>
              </a:pathLst>
            </a:custGeom>
            <a:solidFill>
              <a:srgbClr val="FCFCFC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25262" y="302189"/>
            <a:ext cx="3975100" cy="757421"/>
            <a:chOff x="7192010" y="1640849"/>
            <a:chExt cx="3975100" cy="757421"/>
          </a:xfrm>
        </p:grpSpPr>
        <p:sp>
          <p:nvSpPr>
            <p:cNvPr id="36" name="文本框 35"/>
            <p:cNvSpPr txBox="1"/>
            <p:nvPr/>
          </p:nvSpPr>
          <p:spPr>
            <a:xfrm>
              <a:off x="7192010" y="1640849"/>
              <a:ext cx="35433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项目分析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192010" y="2026795"/>
              <a:ext cx="39751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Project Analysis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778584" y="1352802"/>
            <a:ext cx="5759969" cy="1543922"/>
            <a:chOff x="1590667" y="3345643"/>
            <a:chExt cx="5759969" cy="1543922"/>
          </a:xfrm>
        </p:grpSpPr>
        <p:sp>
          <p:nvSpPr>
            <p:cNvPr id="39" name="矩形 38"/>
            <p:cNvSpPr/>
            <p:nvPr/>
          </p:nvSpPr>
          <p:spPr>
            <a:xfrm>
              <a:off x="1590667" y="4324667"/>
              <a:ext cx="3281362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  <a:hlinkClick r:id="rId3" action="ppaction://program"/>
                </a:rPr>
                <a:t>学生模块</a:t>
              </a:r>
              <a:endParaRPr lang="en-US" altLang="zh-CN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08662" y="3345643"/>
              <a:ext cx="2241974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  <a:hlinkClick r:id="rId4" action="ppaction://program"/>
                </a:rPr>
                <a:t>登录模块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64230" y="4710113"/>
            <a:ext cx="3281362" cy="984334"/>
            <a:chOff x="874713" y="3463184"/>
            <a:chExt cx="3281362" cy="984334"/>
          </a:xfrm>
        </p:grpSpPr>
        <p:sp>
          <p:nvSpPr>
            <p:cNvPr id="42" name="矩形 41"/>
            <p:cNvSpPr/>
            <p:nvPr/>
          </p:nvSpPr>
          <p:spPr>
            <a:xfrm>
              <a:off x="874713" y="3952767"/>
              <a:ext cx="3281362" cy="4947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348008" y="3463184"/>
              <a:ext cx="2241974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  <a:hlinkClick r:id="rId5" action="ppaction://program"/>
                </a:rPr>
                <a:t>管理员模块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53472" y="2419166"/>
            <a:ext cx="3381057" cy="1102645"/>
            <a:chOff x="874713" y="3398213"/>
            <a:chExt cx="3381057" cy="1102645"/>
          </a:xfrm>
        </p:grpSpPr>
        <p:sp>
          <p:nvSpPr>
            <p:cNvPr id="45" name="矩形 44"/>
            <p:cNvSpPr/>
            <p:nvPr/>
          </p:nvSpPr>
          <p:spPr>
            <a:xfrm>
              <a:off x="974408" y="4006107"/>
              <a:ext cx="3281362" cy="4947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74713" y="3398213"/>
              <a:ext cx="3281680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  <a:hlinkClick r:id="rId6" action="ppaction://program"/>
                </a:rPr>
                <a:t>超级管理员模块</a:t>
              </a:r>
              <a:r>
                <a:rPr kumimoji="0" lang="zh-CN" altLang="en-US" sz="2800" b="1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  <a:hlinkClick r:id="rId6" action="ppaction://program"/>
                </a:rPr>
                <a:t>  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622858" y="4546057"/>
            <a:ext cx="3281362" cy="1128705"/>
            <a:chOff x="773748" y="3299128"/>
            <a:chExt cx="3281362" cy="1128705"/>
          </a:xfrm>
        </p:grpSpPr>
        <p:sp>
          <p:nvSpPr>
            <p:cNvPr id="48" name="矩形 47"/>
            <p:cNvSpPr/>
            <p:nvPr/>
          </p:nvSpPr>
          <p:spPr>
            <a:xfrm>
              <a:off x="773748" y="3933082"/>
              <a:ext cx="3281362" cy="4947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73903" y="3299128"/>
              <a:ext cx="2241974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  <a:hlinkClick r:id="rId7" action="ppaction://program"/>
                </a:rPr>
                <a:t>教师模块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8" name="图片占位符 17"/>
          <p:cNvPicPr>
            <a:picLocks noGrp="1" noChangeAspect="1"/>
          </p:cNvPicPr>
          <p:nvPr>
            <p:ph type="pic" sz="quarter" idx="10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4" r="18704"/>
          <a:stretch>
            <a:fillRect/>
          </a:stretch>
        </p:blipFill>
        <p:spPr/>
      </p:pic>
      <p:grpSp>
        <p:nvGrpSpPr>
          <p:cNvPr id="32" name="组合 31"/>
          <p:cNvGrpSpPr/>
          <p:nvPr/>
        </p:nvGrpSpPr>
        <p:grpSpPr>
          <a:xfrm>
            <a:off x="1778584" y="5694447"/>
            <a:ext cx="5759969" cy="1543922"/>
            <a:chOff x="1590667" y="3345643"/>
            <a:chExt cx="5759969" cy="1543922"/>
          </a:xfrm>
        </p:grpSpPr>
        <p:sp>
          <p:nvSpPr>
            <p:cNvPr id="33" name="矩形 32"/>
            <p:cNvSpPr/>
            <p:nvPr/>
          </p:nvSpPr>
          <p:spPr>
            <a:xfrm>
              <a:off x="1590667" y="4324667"/>
              <a:ext cx="3281362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08662" y="3345643"/>
              <a:ext cx="2241974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  <a:hlinkClick r:id="rId9" action="ppaction://program"/>
                </a:rPr>
                <a:t>游客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  <a:hlinkClick r:id="rId9" action="ppaction://program"/>
                </a:rPr>
                <a:t>模块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关键技术及项目截图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68600" y="3412627"/>
            <a:ext cx="6654800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Project Technlogies And Project Screenshots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12181" y="1892905"/>
            <a:ext cx="7767638" cy="3936504"/>
            <a:chOff x="1435100" y="1393825"/>
            <a:chExt cx="9478963" cy="4803775"/>
          </a:xfrm>
        </p:grpSpPr>
        <p:sp>
          <p:nvSpPr>
            <p:cNvPr id="21506" name="Freeform 265"/>
            <p:cNvSpPr>
              <a:spLocks noChangeArrowheads="1"/>
            </p:cNvSpPr>
            <p:nvPr/>
          </p:nvSpPr>
          <p:spPr bwMode="auto">
            <a:xfrm>
              <a:off x="4635500" y="2465388"/>
              <a:ext cx="1304925" cy="1604962"/>
            </a:xfrm>
            <a:custGeom>
              <a:avLst/>
              <a:gdLst>
                <a:gd name="T0" fmla="*/ 706834 w 312"/>
                <a:gd name="T1" fmla="*/ 804565 h 385"/>
                <a:gd name="T2" fmla="*/ 1304925 w 312"/>
                <a:gd name="T3" fmla="*/ 1604962 h 385"/>
                <a:gd name="T4" fmla="*/ 242582 w 312"/>
                <a:gd name="T5" fmla="*/ 1183920 h 385"/>
                <a:gd name="T6" fmla="*/ 12547 w 312"/>
                <a:gd name="T7" fmla="*/ 904615 h 385"/>
                <a:gd name="T8" fmla="*/ 4182 w 312"/>
                <a:gd name="T9" fmla="*/ 804565 h 385"/>
                <a:gd name="T10" fmla="*/ 12547 w 312"/>
                <a:gd name="T11" fmla="*/ 700347 h 385"/>
                <a:gd name="T12" fmla="*/ 242582 w 312"/>
                <a:gd name="T13" fmla="*/ 425211 h 385"/>
                <a:gd name="T14" fmla="*/ 1304925 w 312"/>
                <a:gd name="T15" fmla="*/ 0 h 385"/>
                <a:gd name="T16" fmla="*/ 706834 w 312"/>
                <a:gd name="T17" fmla="*/ 804565 h 3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2"/>
                <a:gd name="T28" fmla="*/ 0 h 385"/>
                <a:gd name="T29" fmla="*/ 312 w 312"/>
                <a:gd name="T30" fmla="*/ 385 h 3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2" h="385">
                  <a:moveTo>
                    <a:pt x="169" y="193"/>
                  </a:moveTo>
                  <a:cubicBezTo>
                    <a:pt x="170" y="265"/>
                    <a:pt x="254" y="358"/>
                    <a:pt x="312" y="385"/>
                  </a:cubicBezTo>
                  <a:cubicBezTo>
                    <a:pt x="304" y="385"/>
                    <a:pt x="104" y="302"/>
                    <a:pt x="58" y="284"/>
                  </a:cubicBezTo>
                  <a:cubicBezTo>
                    <a:pt x="28" y="272"/>
                    <a:pt x="9" y="246"/>
                    <a:pt x="3" y="217"/>
                  </a:cubicBezTo>
                  <a:cubicBezTo>
                    <a:pt x="0" y="209"/>
                    <a:pt x="1" y="202"/>
                    <a:pt x="1" y="193"/>
                  </a:cubicBezTo>
                  <a:cubicBezTo>
                    <a:pt x="1" y="184"/>
                    <a:pt x="0" y="176"/>
                    <a:pt x="3" y="168"/>
                  </a:cubicBezTo>
                  <a:cubicBezTo>
                    <a:pt x="9" y="139"/>
                    <a:pt x="28" y="113"/>
                    <a:pt x="58" y="102"/>
                  </a:cubicBezTo>
                  <a:cubicBezTo>
                    <a:pt x="104" y="83"/>
                    <a:pt x="304" y="0"/>
                    <a:pt x="312" y="0"/>
                  </a:cubicBezTo>
                  <a:cubicBezTo>
                    <a:pt x="254" y="27"/>
                    <a:pt x="170" y="116"/>
                    <a:pt x="169" y="193"/>
                  </a:cubicBez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07" name="Freeform 263"/>
            <p:cNvSpPr>
              <a:spLocks noChangeArrowheads="1"/>
            </p:cNvSpPr>
            <p:nvPr/>
          </p:nvSpPr>
          <p:spPr bwMode="auto">
            <a:xfrm>
              <a:off x="6307138" y="3521075"/>
              <a:ext cx="1300162" cy="1606550"/>
            </a:xfrm>
            <a:custGeom>
              <a:avLst/>
              <a:gdLst>
                <a:gd name="T0" fmla="*/ 597824 w 311"/>
                <a:gd name="T1" fmla="*/ 801189 h 385"/>
                <a:gd name="T2" fmla="*/ 0 w 311"/>
                <a:gd name="T3" fmla="*/ 0 h 385"/>
                <a:gd name="T4" fmla="*/ 1061869 w 311"/>
                <a:gd name="T5" fmla="*/ 421459 h 385"/>
                <a:gd name="T6" fmla="*/ 1291801 w 311"/>
                <a:gd name="T7" fmla="*/ 701040 h 385"/>
                <a:gd name="T8" fmla="*/ 1300162 w 311"/>
                <a:gd name="T9" fmla="*/ 801189 h 385"/>
                <a:gd name="T10" fmla="*/ 1291801 w 311"/>
                <a:gd name="T11" fmla="*/ 905510 h 385"/>
                <a:gd name="T12" fmla="*/ 1061869 w 311"/>
                <a:gd name="T13" fmla="*/ 1180919 h 385"/>
                <a:gd name="T14" fmla="*/ 0 w 311"/>
                <a:gd name="T15" fmla="*/ 1606550 h 385"/>
                <a:gd name="T16" fmla="*/ 597824 w 311"/>
                <a:gd name="T17" fmla="*/ 801189 h 3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1"/>
                <a:gd name="T28" fmla="*/ 0 h 385"/>
                <a:gd name="T29" fmla="*/ 311 w 311"/>
                <a:gd name="T30" fmla="*/ 385 h 3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1" h="385">
                  <a:moveTo>
                    <a:pt x="143" y="192"/>
                  </a:moveTo>
                  <a:cubicBezTo>
                    <a:pt x="142" y="120"/>
                    <a:pt x="58" y="27"/>
                    <a:pt x="0" y="0"/>
                  </a:cubicBezTo>
                  <a:cubicBezTo>
                    <a:pt x="7" y="0"/>
                    <a:pt x="208" y="83"/>
                    <a:pt x="254" y="101"/>
                  </a:cubicBezTo>
                  <a:cubicBezTo>
                    <a:pt x="283" y="113"/>
                    <a:pt x="303" y="139"/>
                    <a:pt x="309" y="168"/>
                  </a:cubicBezTo>
                  <a:cubicBezTo>
                    <a:pt x="311" y="175"/>
                    <a:pt x="311" y="183"/>
                    <a:pt x="311" y="192"/>
                  </a:cubicBezTo>
                  <a:cubicBezTo>
                    <a:pt x="311" y="201"/>
                    <a:pt x="311" y="209"/>
                    <a:pt x="309" y="217"/>
                  </a:cubicBezTo>
                  <a:cubicBezTo>
                    <a:pt x="303" y="246"/>
                    <a:pt x="283" y="271"/>
                    <a:pt x="254" y="283"/>
                  </a:cubicBezTo>
                  <a:cubicBezTo>
                    <a:pt x="208" y="302"/>
                    <a:pt x="7" y="385"/>
                    <a:pt x="0" y="385"/>
                  </a:cubicBezTo>
                  <a:cubicBezTo>
                    <a:pt x="58" y="358"/>
                    <a:pt x="142" y="269"/>
                    <a:pt x="143" y="192"/>
                  </a:cubicBez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08" name="Freeform 266"/>
            <p:cNvSpPr>
              <a:spLocks noChangeArrowheads="1"/>
            </p:cNvSpPr>
            <p:nvPr/>
          </p:nvSpPr>
          <p:spPr bwMode="auto">
            <a:xfrm>
              <a:off x="4635500" y="4572000"/>
              <a:ext cx="1304925" cy="1609725"/>
            </a:xfrm>
            <a:custGeom>
              <a:avLst/>
              <a:gdLst>
                <a:gd name="T0" fmla="*/ 706834 w 312"/>
                <a:gd name="T1" fmla="*/ 804863 h 386"/>
                <a:gd name="T2" fmla="*/ 1304925 w 312"/>
                <a:gd name="T3" fmla="*/ 1609725 h 386"/>
                <a:gd name="T4" fmla="*/ 242582 w 312"/>
                <a:gd name="T5" fmla="*/ 1184357 h 386"/>
                <a:gd name="T6" fmla="*/ 12547 w 312"/>
                <a:gd name="T7" fmla="*/ 904949 h 386"/>
                <a:gd name="T8" fmla="*/ 4182 w 312"/>
                <a:gd name="T9" fmla="*/ 804863 h 386"/>
                <a:gd name="T10" fmla="*/ 12547 w 312"/>
                <a:gd name="T11" fmla="*/ 704776 h 386"/>
                <a:gd name="T12" fmla="*/ 242582 w 312"/>
                <a:gd name="T13" fmla="*/ 425368 h 386"/>
                <a:gd name="T14" fmla="*/ 1304925 w 312"/>
                <a:gd name="T15" fmla="*/ 4170 h 386"/>
                <a:gd name="T16" fmla="*/ 706834 w 312"/>
                <a:gd name="T17" fmla="*/ 804863 h 3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2"/>
                <a:gd name="T28" fmla="*/ 0 h 386"/>
                <a:gd name="T29" fmla="*/ 312 w 312"/>
                <a:gd name="T30" fmla="*/ 386 h 3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2" h="386">
                  <a:moveTo>
                    <a:pt x="169" y="193"/>
                  </a:moveTo>
                  <a:cubicBezTo>
                    <a:pt x="170" y="266"/>
                    <a:pt x="254" y="358"/>
                    <a:pt x="312" y="386"/>
                  </a:cubicBezTo>
                  <a:cubicBezTo>
                    <a:pt x="304" y="386"/>
                    <a:pt x="104" y="303"/>
                    <a:pt x="58" y="284"/>
                  </a:cubicBezTo>
                  <a:cubicBezTo>
                    <a:pt x="28" y="272"/>
                    <a:pt x="9" y="246"/>
                    <a:pt x="3" y="217"/>
                  </a:cubicBezTo>
                  <a:cubicBezTo>
                    <a:pt x="0" y="210"/>
                    <a:pt x="1" y="203"/>
                    <a:pt x="1" y="193"/>
                  </a:cubicBezTo>
                  <a:cubicBezTo>
                    <a:pt x="1" y="185"/>
                    <a:pt x="0" y="176"/>
                    <a:pt x="3" y="169"/>
                  </a:cubicBezTo>
                  <a:cubicBezTo>
                    <a:pt x="9" y="140"/>
                    <a:pt x="28" y="114"/>
                    <a:pt x="58" y="102"/>
                  </a:cubicBezTo>
                  <a:cubicBezTo>
                    <a:pt x="104" y="83"/>
                    <a:pt x="304" y="0"/>
                    <a:pt x="312" y="1"/>
                  </a:cubicBezTo>
                  <a:cubicBezTo>
                    <a:pt x="254" y="28"/>
                    <a:pt x="170" y="117"/>
                    <a:pt x="169" y="193"/>
                  </a:cubicBez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09" name="Freeform 267"/>
            <p:cNvSpPr>
              <a:spLocks noChangeArrowheads="1"/>
            </p:cNvSpPr>
            <p:nvPr/>
          </p:nvSpPr>
          <p:spPr bwMode="auto">
            <a:xfrm>
              <a:off x="6307138" y="1409700"/>
              <a:ext cx="1300162" cy="1611313"/>
            </a:xfrm>
            <a:custGeom>
              <a:avLst/>
              <a:gdLst>
                <a:gd name="T0" fmla="*/ 597824 w 311"/>
                <a:gd name="T1" fmla="*/ 805657 h 386"/>
                <a:gd name="T2" fmla="*/ 0 w 311"/>
                <a:gd name="T3" fmla="*/ 0 h 386"/>
                <a:gd name="T4" fmla="*/ 1061869 w 311"/>
                <a:gd name="T5" fmla="*/ 425787 h 386"/>
                <a:gd name="T6" fmla="*/ 1291801 w 311"/>
                <a:gd name="T7" fmla="*/ 705471 h 386"/>
                <a:gd name="T8" fmla="*/ 1300162 w 311"/>
                <a:gd name="T9" fmla="*/ 805657 h 386"/>
                <a:gd name="T10" fmla="*/ 1291801 w 311"/>
                <a:gd name="T11" fmla="*/ 905842 h 386"/>
                <a:gd name="T12" fmla="*/ 1061869 w 311"/>
                <a:gd name="T13" fmla="*/ 1185526 h 386"/>
                <a:gd name="T14" fmla="*/ 0 w 311"/>
                <a:gd name="T15" fmla="*/ 1607139 h 386"/>
                <a:gd name="T16" fmla="*/ 597824 w 311"/>
                <a:gd name="T17" fmla="*/ 805657 h 3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1"/>
                <a:gd name="T28" fmla="*/ 0 h 386"/>
                <a:gd name="T29" fmla="*/ 311 w 311"/>
                <a:gd name="T30" fmla="*/ 386 h 3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1" h="386">
                  <a:moveTo>
                    <a:pt x="143" y="193"/>
                  </a:moveTo>
                  <a:cubicBezTo>
                    <a:pt x="142" y="120"/>
                    <a:pt x="58" y="28"/>
                    <a:pt x="0" y="0"/>
                  </a:cubicBezTo>
                  <a:cubicBezTo>
                    <a:pt x="7" y="0"/>
                    <a:pt x="208" y="83"/>
                    <a:pt x="254" y="102"/>
                  </a:cubicBezTo>
                  <a:cubicBezTo>
                    <a:pt x="283" y="114"/>
                    <a:pt x="303" y="140"/>
                    <a:pt x="309" y="169"/>
                  </a:cubicBezTo>
                  <a:cubicBezTo>
                    <a:pt x="311" y="176"/>
                    <a:pt x="311" y="183"/>
                    <a:pt x="311" y="193"/>
                  </a:cubicBezTo>
                  <a:cubicBezTo>
                    <a:pt x="311" y="201"/>
                    <a:pt x="311" y="210"/>
                    <a:pt x="309" y="217"/>
                  </a:cubicBezTo>
                  <a:cubicBezTo>
                    <a:pt x="303" y="246"/>
                    <a:pt x="283" y="272"/>
                    <a:pt x="254" y="284"/>
                  </a:cubicBezTo>
                  <a:cubicBezTo>
                    <a:pt x="208" y="303"/>
                    <a:pt x="7" y="386"/>
                    <a:pt x="0" y="385"/>
                  </a:cubicBezTo>
                  <a:cubicBezTo>
                    <a:pt x="58" y="358"/>
                    <a:pt x="142" y="269"/>
                    <a:pt x="143" y="193"/>
                  </a:cubicBez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13" name="任意多边形 8"/>
            <p:cNvSpPr>
              <a:spLocks noChangeArrowheads="1"/>
            </p:cNvSpPr>
            <p:nvPr/>
          </p:nvSpPr>
          <p:spPr bwMode="auto">
            <a:xfrm>
              <a:off x="1601788" y="2946400"/>
              <a:ext cx="3152775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EFEFE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14" name="椭圆 9"/>
            <p:cNvSpPr>
              <a:spLocks noChangeAspect="1" noChangeArrowheads="1"/>
            </p:cNvSpPr>
            <p:nvPr/>
          </p:nvSpPr>
          <p:spPr bwMode="auto">
            <a:xfrm>
              <a:off x="1435100" y="2838450"/>
              <a:ext cx="215900" cy="2159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15" name="任意多边形 10"/>
            <p:cNvSpPr>
              <a:spLocks noChangeArrowheads="1"/>
            </p:cNvSpPr>
            <p:nvPr/>
          </p:nvSpPr>
          <p:spPr bwMode="auto">
            <a:xfrm>
              <a:off x="1585913" y="5297488"/>
              <a:ext cx="3152775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EFEFE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16" name="椭圆 11"/>
            <p:cNvSpPr>
              <a:spLocks noChangeAspect="1" noChangeArrowheads="1"/>
            </p:cNvSpPr>
            <p:nvPr/>
          </p:nvSpPr>
          <p:spPr bwMode="auto">
            <a:xfrm>
              <a:off x="1435100" y="5187950"/>
              <a:ext cx="215900" cy="2159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17" name="椭圆 12"/>
            <p:cNvSpPr>
              <a:spLocks noChangeAspect="1" noChangeArrowheads="1"/>
            </p:cNvSpPr>
            <p:nvPr/>
          </p:nvSpPr>
          <p:spPr bwMode="auto">
            <a:xfrm>
              <a:off x="10698163" y="1938338"/>
              <a:ext cx="215900" cy="2159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18" name="任意多边形 13"/>
            <p:cNvSpPr>
              <a:spLocks noChangeArrowheads="1"/>
            </p:cNvSpPr>
            <p:nvPr/>
          </p:nvSpPr>
          <p:spPr bwMode="auto">
            <a:xfrm>
              <a:off x="7558088" y="4116388"/>
              <a:ext cx="3152775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EFEFE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19" name="椭圆 14"/>
            <p:cNvSpPr>
              <a:spLocks noChangeAspect="1" noChangeArrowheads="1"/>
            </p:cNvSpPr>
            <p:nvPr/>
          </p:nvSpPr>
          <p:spPr bwMode="auto">
            <a:xfrm>
              <a:off x="10664825" y="4019550"/>
              <a:ext cx="215900" cy="2159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20" name="任意多边形 47"/>
            <p:cNvSpPr>
              <a:spLocks noChangeArrowheads="1"/>
            </p:cNvSpPr>
            <p:nvPr/>
          </p:nvSpPr>
          <p:spPr bwMode="auto">
            <a:xfrm>
              <a:off x="5810250" y="1393825"/>
              <a:ext cx="955675" cy="587375"/>
            </a:xfrm>
            <a:custGeom>
              <a:avLst/>
              <a:gdLst>
                <a:gd name="T0" fmla="*/ 367229 w 956472"/>
                <a:gd name="T1" fmla="*/ 413 h 588502"/>
                <a:gd name="T2" fmla="*/ 497908 w 956472"/>
                <a:gd name="T3" fmla="*/ 15897 h 588502"/>
                <a:gd name="T4" fmla="*/ 507694 w 956472"/>
                <a:gd name="T5" fmla="*/ 19740 h 588502"/>
                <a:gd name="T6" fmla="*/ 497218 w 956472"/>
                <a:gd name="T7" fmla="*/ 16947 h 588502"/>
                <a:gd name="T8" fmla="*/ 885296 w 956472"/>
                <a:gd name="T9" fmla="*/ 348452 h 588502"/>
                <a:gd name="T10" fmla="*/ 955675 w 956472"/>
                <a:gd name="T11" fmla="*/ 446575 h 588502"/>
                <a:gd name="T12" fmla="*/ 946671 w 956472"/>
                <a:gd name="T13" fmla="*/ 449128 h 588502"/>
                <a:gd name="T14" fmla="*/ 184904 w 956472"/>
                <a:gd name="T15" fmla="*/ 578032 h 588502"/>
                <a:gd name="T16" fmla="*/ 22141 w 956472"/>
                <a:gd name="T17" fmla="*/ 186620 h 588502"/>
                <a:gd name="T18" fmla="*/ 367229 w 956472"/>
                <a:gd name="T19" fmla="*/ 413 h 5885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56472"/>
                <a:gd name="T31" fmla="*/ 0 h 588502"/>
                <a:gd name="T32" fmla="*/ 956472 w 956472"/>
                <a:gd name="T33" fmla="*/ 588502 h 5885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56472" h="588502">
                  <a:moveTo>
                    <a:pt x="367535" y="414"/>
                  </a:moveTo>
                  <a:cubicBezTo>
                    <a:pt x="414525" y="-1542"/>
                    <a:pt x="459687" y="3413"/>
                    <a:pt x="498323" y="15928"/>
                  </a:cubicBezTo>
                  <a:lnTo>
                    <a:pt x="508117" y="19778"/>
                  </a:lnTo>
                  <a:lnTo>
                    <a:pt x="497633" y="16980"/>
                  </a:lnTo>
                  <a:cubicBezTo>
                    <a:pt x="618911" y="75378"/>
                    <a:pt x="767371" y="200518"/>
                    <a:pt x="886034" y="349121"/>
                  </a:cubicBezTo>
                  <a:lnTo>
                    <a:pt x="956472" y="447432"/>
                  </a:lnTo>
                  <a:lnTo>
                    <a:pt x="947460" y="449990"/>
                  </a:lnTo>
                  <a:cubicBezTo>
                    <a:pt x="670620" y="526992"/>
                    <a:pt x="284258" y="618253"/>
                    <a:pt x="185058" y="579141"/>
                  </a:cubicBezTo>
                  <a:cubicBezTo>
                    <a:pt x="34690" y="516562"/>
                    <a:pt x="-40494" y="341340"/>
                    <a:pt x="22159" y="186978"/>
                  </a:cubicBezTo>
                  <a:cubicBezTo>
                    <a:pt x="69149" y="74336"/>
                    <a:pt x="226565" y="6281"/>
                    <a:pt x="367535" y="414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1" name="任意多边形 43"/>
            <p:cNvSpPr>
              <a:spLocks noChangeArrowheads="1"/>
            </p:cNvSpPr>
            <p:nvPr/>
          </p:nvSpPr>
          <p:spPr bwMode="auto">
            <a:xfrm>
              <a:off x="5480050" y="5608638"/>
              <a:ext cx="958850" cy="588962"/>
            </a:xfrm>
            <a:custGeom>
              <a:avLst/>
              <a:gdLst>
                <a:gd name="T0" fmla="*/ 682816 w 958283"/>
                <a:gd name="T1" fmla="*/ 383 h 588461"/>
                <a:gd name="T2" fmla="*/ 773685 w 958283"/>
                <a:gd name="T3" fmla="*/ 9370 h 588461"/>
                <a:gd name="T4" fmla="*/ 936679 w 958283"/>
                <a:gd name="T5" fmla="*/ 397691 h 588461"/>
                <a:gd name="T6" fmla="*/ 460233 w 958283"/>
                <a:gd name="T7" fmla="*/ 573062 h 588461"/>
                <a:gd name="T8" fmla="*/ 456085 w 958283"/>
                <a:gd name="T9" fmla="*/ 571431 h 588461"/>
                <a:gd name="T10" fmla="*/ 364380 w 958283"/>
                <a:gd name="T11" fmla="*/ 517748 h 588461"/>
                <a:gd name="T12" fmla="*/ 71272 w 958283"/>
                <a:gd name="T13" fmla="*/ 241009 h 588461"/>
                <a:gd name="T14" fmla="*/ 0 w 958283"/>
                <a:gd name="T15" fmla="*/ 141405 h 588461"/>
                <a:gd name="T16" fmla="*/ 9811 w 958283"/>
                <a:gd name="T17" fmla="*/ 138631 h 588461"/>
                <a:gd name="T18" fmla="*/ 682816 w 958283"/>
                <a:gd name="T19" fmla="*/ 383 h 5884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58283"/>
                <a:gd name="T31" fmla="*/ 0 h 588461"/>
                <a:gd name="T32" fmla="*/ 958283 w 958283"/>
                <a:gd name="T33" fmla="*/ 588461 h 5884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58283" h="588461">
                  <a:moveTo>
                    <a:pt x="682412" y="383"/>
                  </a:moveTo>
                  <a:cubicBezTo>
                    <a:pt x="722060" y="-1068"/>
                    <a:pt x="753387" y="1540"/>
                    <a:pt x="773227" y="9362"/>
                  </a:cubicBezTo>
                  <a:cubicBezTo>
                    <a:pt x="923594" y="71942"/>
                    <a:pt x="998778" y="247163"/>
                    <a:pt x="936125" y="397353"/>
                  </a:cubicBezTo>
                  <a:cubicBezTo>
                    <a:pt x="873472" y="551715"/>
                    <a:pt x="614506" y="622638"/>
                    <a:pt x="459961" y="572575"/>
                  </a:cubicBezTo>
                  <a:lnTo>
                    <a:pt x="455815" y="570945"/>
                  </a:lnTo>
                  <a:lnTo>
                    <a:pt x="364165" y="517308"/>
                  </a:lnTo>
                  <a:cubicBezTo>
                    <a:pt x="265785" y="450510"/>
                    <a:pt x="160136" y="352256"/>
                    <a:pt x="71230" y="240804"/>
                  </a:cubicBezTo>
                  <a:lnTo>
                    <a:pt x="0" y="141285"/>
                  </a:lnTo>
                  <a:lnTo>
                    <a:pt x="9805" y="138513"/>
                  </a:lnTo>
                  <a:cubicBezTo>
                    <a:pt x="232093" y="76912"/>
                    <a:pt x="523822" y="6185"/>
                    <a:pt x="682412" y="383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2" name="任意多边形 41"/>
            <p:cNvSpPr>
              <a:spLocks noChangeArrowheads="1"/>
            </p:cNvSpPr>
            <p:nvPr/>
          </p:nvSpPr>
          <p:spPr bwMode="auto">
            <a:xfrm>
              <a:off x="5476875" y="4554538"/>
              <a:ext cx="1295400" cy="588962"/>
            </a:xfrm>
            <a:custGeom>
              <a:avLst/>
              <a:gdLst>
                <a:gd name="T0" fmla="*/ 571549 w 1294816"/>
                <a:gd name="T1" fmla="*/ 494 h 589332"/>
                <a:gd name="T2" fmla="*/ 1162365 w 1294816"/>
                <a:gd name="T3" fmla="*/ 105788 h 589332"/>
                <a:gd name="T4" fmla="*/ 1295400 w 1294816"/>
                <a:gd name="T5" fmla="*/ 141991 h 589332"/>
                <a:gd name="T6" fmla="*/ 1218592 w 1294816"/>
                <a:gd name="T7" fmla="*/ 248503 h 589332"/>
                <a:gd name="T8" fmla="*/ 925224 w 1294816"/>
                <a:gd name="T9" fmla="*/ 518883 h 589332"/>
                <a:gd name="T10" fmla="*/ 833187 w 1294816"/>
                <a:gd name="T11" fmla="*/ 570811 h 589332"/>
                <a:gd name="T12" fmla="*/ 830650 w 1294816"/>
                <a:gd name="T13" fmla="*/ 571790 h 589332"/>
                <a:gd name="T14" fmla="*/ 721995 w 1294816"/>
                <a:gd name="T15" fmla="*/ 588469 h 589332"/>
                <a:gd name="T16" fmla="*/ 130657 w 1294816"/>
                <a:gd name="T17" fmla="*/ 483176 h 589332"/>
                <a:gd name="T18" fmla="*/ 0 w 1294816"/>
                <a:gd name="T19" fmla="*/ 447733 h 589332"/>
                <a:gd name="T20" fmla="*/ 73929 w 1294816"/>
                <a:gd name="T21" fmla="*/ 345546 h 589332"/>
                <a:gd name="T22" fmla="*/ 462105 w 1294816"/>
                <a:gd name="T23" fmla="*/ 21952 h 589332"/>
                <a:gd name="T24" fmla="*/ 460185 w 1294816"/>
                <a:gd name="T25" fmla="*/ 22349 h 589332"/>
                <a:gd name="T26" fmla="*/ 462893 w 1294816"/>
                <a:gd name="T27" fmla="*/ 21345 h 589332"/>
                <a:gd name="T28" fmla="*/ 571549 w 1294816"/>
                <a:gd name="T29" fmla="*/ 494 h 5893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4816"/>
                <a:gd name="T46" fmla="*/ 0 h 589332"/>
                <a:gd name="T47" fmla="*/ 1294816 w 1294816"/>
                <a:gd name="T48" fmla="*/ 589332 h 5893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4816" h="589332">
                  <a:moveTo>
                    <a:pt x="571291" y="494"/>
                  </a:moveTo>
                  <a:cubicBezTo>
                    <a:pt x="692429" y="-5765"/>
                    <a:pt x="942016" y="48480"/>
                    <a:pt x="1161841" y="105854"/>
                  </a:cubicBezTo>
                  <a:lnTo>
                    <a:pt x="1294816" y="142080"/>
                  </a:lnTo>
                  <a:lnTo>
                    <a:pt x="1218043" y="248659"/>
                  </a:lnTo>
                  <a:cubicBezTo>
                    <a:pt x="1129046" y="358932"/>
                    <a:pt x="1023287" y="454541"/>
                    <a:pt x="924807" y="519209"/>
                  </a:cubicBezTo>
                  <a:lnTo>
                    <a:pt x="832811" y="571170"/>
                  </a:lnTo>
                  <a:lnTo>
                    <a:pt x="830276" y="572149"/>
                  </a:lnTo>
                  <a:cubicBezTo>
                    <a:pt x="796859" y="580494"/>
                    <a:pt x="759264" y="588839"/>
                    <a:pt x="721670" y="588839"/>
                  </a:cubicBezTo>
                  <a:cubicBezTo>
                    <a:pt x="600532" y="595098"/>
                    <a:pt x="350945" y="540854"/>
                    <a:pt x="130598" y="483480"/>
                  </a:cubicBezTo>
                  <a:lnTo>
                    <a:pt x="0" y="448014"/>
                  </a:lnTo>
                  <a:lnTo>
                    <a:pt x="73896" y="345763"/>
                  </a:lnTo>
                  <a:cubicBezTo>
                    <a:pt x="192437" y="199246"/>
                    <a:pt x="340745" y="78278"/>
                    <a:pt x="461897" y="21966"/>
                  </a:cubicBezTo>
                  <a:lnTo>
                    <a:pt x="459978" y="22363"/>
                  </a:lnTo>
                  <a:lnTo>
                    <a:pt x="462684" y="21358"/>
                  </a:lnTo>
                  <a:cubicBezTo>
                    <a:pt x="496101" y="8840"/>
                    <a:pt x="529519" y="494"/>
                    <a:pt x="571291" y="494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3" name="任意多边形 37"/>
            <p:cNvSpPr>
              <a:spLocks noChangeArrowheads="1"/>
            </p:cNvSpPr>
            <p:nvPr/>
          </p:nvSpPr>
          <p:spPr bwMode="auto">
            <a:xfrm>
              <a:off x="5481638" y="3503613"/>
              <a:ext cx="1284287" cy="584200"/>
            </a:xfrm>
            <a:custGeom>
              <a:avLst/>
              <a:gdLst>
                <a:gd name="T0" fmla="*/ 705317 w 1283353"/>
                <a:gd name="T1" fmla="*/ 1084 h 584886"/>
                <a:gd name="T2" fmla="*/ 826543 w 1283353"/>
                <a:gd name="T3" fmla="*/ 17742 h 584886"/>
                <a:gd name="T4" fmla="*/ 832479 w 1283353"/>
                <a:gd name="T5" fmla="*/ 19942 h 584886"/>
                <a:gd name="T6" fmla="*/ 825909 w 1283353"/>
                <a:gd name="T7" fmla="*/ 18192 h 584886"/>
                <a:gd name="T8" fmla="*/ 1214592 w 1283353"/>
                <a:gd name="T9" fmla="*/ 347842 h 584886"/>
                <a:gd name="T10" fmla="*/ 1284287 w 1283353"/>
                <a:gd name="T11" fmla="*/ 444898 h 584886"/>
                <a:gd name="T12" fmla="*/ 1170891 w 1283353"/>
                <a:gd name="T13" fmla="*/ 475860 h 584886"/>
                <a:gd name="T14" fmla="*/ 579910 w 1283353"/>
                <a:gd name="T15" fmla="*/ 584142 h 584886"/>
                <a:gd name="T16" fmla="*/ 458684 w 1283353"/>
                <a:gd name="T17" fmla="*/ 567483 h 584886"/>
                <a:gd name="T18" fmla="*/ 456777 w 1283353"/>
                <a:gd name="T19" fmla="*/ 566749 h 584886"/>
                <a:gd name="T20" fmla="*/ 457897 w 1283353"/>
                <a:gd name="T21" fmla="*/ 567034 h 584886"/>
                <a:gd name="T22" fmla="*/ 69614 w 1283353"/>
                <a:gd name="T23" fmla="*/ 237385 h 584886"/>
                <a:gd name="T24" fmla="*/ 0 w 1283353"/>
                <a:gd name="T25" fmla="*/ 140341 h 584886"/>
                <a:gd name="T26" fmla="*/ 113815 w 1283353"/>
                <a:gd name="T27" fmla="*/ 109366 h 584886"/>
                <a:gd name="T28" fmla="*/ 705317 w 1283353"/>
                <a:gd name="T29" fmla="*/ 1084 h 5848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3353"/>
                <a:gd name="T46" fmla="*/ 0 h 584886"/>
                <a:gd name="T47" fmla="*/ 1283353 w 1283353"/>
                <a:gd name="T48" fmla="*/ 584886 h 5848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3353" h="584886">
                  <a:moveTo>
                    <a:pt x="704804" y="1085"/>
                  </a:moveTo>
                  <a:cubicBezTo>
                    <a:pt x="746576" y="-3085"/>
                    <a:pt x="788348" y="5254"/>
                    <a:pt x="825942" y="17763"/>
                  </a:cubicBezTo>
                  <a:lnTo>
                    <a:pt x="831874" y="19965"/>
                  </a:lnTo>
                  <a:lnTo>
                    <a:pt x="825308" y="18213"/>
                  </a:lnTo>
                  <a:cubicBezTo>
                    <a:pt x="946586" y="74523"/>
                    <a:pt x="1095046" y="199655"/>
                    <a:pt x="1213709" y="348250"/>
                  </a:cubicBezTo>
                  <a:lnTo>
                    <a:pt x="1283353" y="445420"/>
                  </a:lnTo>
                  <a:lnTo>
                    <a:pt x="1170039" y="476419"/>
                  </a:lnTo>
                  <a:cubicBezTo>
                    <a:pt x="955436" y="532708"/>
                    <a:pt x="708981" y="586913"/>
                    <a:pt x="579488" y="584828"/>
                  </a:cubicBezTo>
                  <a:cubicBezTo>
                    <a:pt x="537717" y="584828"/>
                    <a:pt x="495945" y="580658"/>
                    <a:pt x="458350" y="568149"/>
                  </a:cubicBezTo>
                  <a:lnTo>
                    <a:pt x="456445" y="567415"/>
                  </a:lnTo>
                  <a:lnTo>
                    <a:pt x="457564" y="567700"/>
                  </a:lnTo>
                  <a:cubicBezTo>
                    <a:pt x="336412" y="511391"/>
                    <a:pt x="188104" y="386258"/>
                    <a:pt x="69563" y="237664"/>
                  </a:cubicBezTo>
                  <a:lnTo>
                    <a:pt x="0" y="140506"/>
                  </a:lnTo>
                  <a:lnTo>
                    <a:pt x="113732" y="109494"/>
                  </a:lnTo>
                  <a:cubicBezTo>
                    <a:pt x="328857" y="53205"/>
                    <a:pt x="575311" y="-1000"/>
                    <a:pt x="704804" y="1085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4" name="任意多边形 45"/>
            <p:cNvSpPr>
              <a:spLocks noChangeArrowheads="1"/>
            </p:cNvSpPr>
            <p:nvPr/>
          </p:nvSpPr>
          <p:spPr bwMode="auto">
            <a:xfrm>
              <a:off x="5476875" y="2447925"/>
              <a:ext cx="1293813" cy="588963"/>
            </a:xfrm>
            <a:custGeom>
              <a:avLst/>
              <a:gdLst>
                <a:gd name="T0" fmla="*/ 584750 w 1293475"/>
                <a:gd name="T1" fmla="*/ 59 h 589382"/>
                <a:gd name="T2" fmla="*/ 1175455 w 1293475"/>
                <a:gd name="T3" fmla="*/ 108652 h 589382"/>
                <a:gd name="T4" fmla="*/ 1293813 w 1293475"/>
                <a:gd name="T5" fmla="*/ 141076 h 589382"/>
                <a:gd name="T6" fmla="*/ 1219135 w 1293475"/>
                <a:gd name="T7" fmla="*/ 244201 h 589382"/>
                <a:gd name="T8" fmla="*/ 830633 w 1293475"/>
                <a:gd name="T9" fmla="*/ 567769 h 589382"/>
                <a:gd name="T10" fmla="*/ 834159 w 1293475"/>
                <a:gd name="T11" fmla="*/ 567006 h 589382"/>
                <a:gd name="T12" fmla="*/ 831268 w 1293475"/>
                <a:gd name="T13" fmla="*/ 568080 h 589382"/>
                <a:gd name="T14" fmla="*/ 710099 w 1293475"/>
                <a:gd name="T15" fmla="*/ 588963 h 589382"/>
                <a:gd name="T16" fmla="*/ 118872 w 1293475"/>
                <a:gd name="T17" fmla="*/ 477238 h 589382"/>
                <a:gd name="T18" fmla="*/ 0 w 1293475"/>
                <a:gd name="T19" fmla="*/ 444930 h 589382"/>
                <a:gd name="T20" fmla="*/ 74692 w 1293475"/>
                <a:gd name="T21" fmla="*/ 341235 h 589382"/>
                <a:gd name="T22" fmla="*/ 462794 w 1293475"/>
                <a:gd name="T23" fmla="*/ 17165 h 589382"/>
                <a:gd name="T24" fmla="*/ 462063 w 1293475"/>
                <a:gd name="T25" fmla="*/ 17352 h 589382"/>
                <a:gd name="T26" fmla="*/ 463580 w 1293475"/>
                <a:gd name="T27" fmla="*/ 16765 h 589382"/>
                <a:gd name="T28" fmla="*/ 584750 w 1293475"/>
                <a:gd name="T29" fmla="*/ 59 h 5893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3475"/>
                <a:gd name="T46" fmla="*/ 0 h 589382"/>
                <a:gd name="T47" fmla="*/ 1293475 w 1293475"/>
                <a:gd name="T48" fmla="*/ 589382 h 58938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3475" h="589382">
                  <a:moveTo>
                    <a:pt x="584597" y="59"/>
                  </a:moveTo>
                  <a:cubicBezTo>
                    <a:pt x="714090" y="-2031"/>
                    <a:pt x="960545" y="52304"/>
                    <a:pt x="1175148" y="108729"/>
                  </a:cubicBezTo>
                  <a:lnTo>
                    <a:pt x="1293475" y="141176"/>
                  </a:lnTo>
                  <a:lnTo>
                    <a:pt x="1218817" y="244375"/>
                  </a:lnTo>
                  <a:cubicBezTo>
                    <a:pt x="1100154" y="390892"/>
                    <a:pt x="951694" y="511860"/>
                    <a:pt x="830416" y="568173"/>
                  </a:cubicBezTo>
                  <a:lnTo>
                    <a:pt x="833941" y="567409"/>
                  </a:lnTo>
                  <a:lnTo>
                    <a:pt x="831051" y="568484"/>
                  </a:lnTo>
                  <a:cubicBezTo>
                    <a:pt x="793457" y="581023"/>
                    <a:pt x="751685" y="589382"/>
                    <a:pt x="709913" y="589382"/>
                  </a:cubicBezTo>
                  <a:cubicBezTo>
                    <a:pt x="580420" y="589382"/>
                    <a:pt x="333966" y="534002"/>
                    <a:pt x="118841" y="477578"/>
                  </a:cubicBezTo>
                  <a:lnTo>
                    <a:pt x="0" y="445247"/>
                  </a:lnTo>
                  <a:lnTo>
                    <a:pt x="74672" y="341478"/>
                  </a:lnTo>
                  <a:cubicBezTo>
                    <a:pt x="193213" y="194448"/>
                    <a:pt x="341521" y="73487"/>
                    <a:pt x="462673" y="17177"/>
                  </a:cubicBezTo>
                  <a:lnTo>
                    <a:pt x="461942" y="17364"/>
                  </a:lnTo>
                  <a:lnTo>
                    <a:pt x="463459" y="16777"/>
                  </a:lnTo>
                  <a:cubicBezTo>
                    <a:pt x="501054" y="4238"/>
                    <a:pt x="542826" y="59"/>
                    <a:pt x="584597" y="59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5" name="任意多边形 24"/>
            <p:cNvSpPr>
              <a:spLocks noChangeArrowheads="1"/>
            </p:cNvSpPr>
            <p:nvPr/>
          </p:nvSpPr>
          <p:spPr bwMode="auto">
            <a:xfrm>
              <a:off x="7558088" y="2035175"/>
              <a:ext cx="3152775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EFEFE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6" name="文本框 25"/>
            <p:cNvSpPr>
              <a:spLocks noChangeArrowheads="1"/>
            </p:cNvSpPr>
            <p:nvPr/>
          </p:nvSpPr>
          <p:spPr bwMode="auto">
            <a:xfrm>
              <a:off x="4767033" y="3042107"/>
              <a:ext cx="573549" cy="488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B2334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rgbClr val="0B233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27" name="文本框 26"/>
            <p:cNvSpPr>
              <a:spLocks noChangeArrowheads="1"/>
            </p:cNvSpPr>
            <p:nvPr/>
          </p:nvSpPr>
          <p:spPr bwMode="auto">
            <a:xfrm>
              <a:off x="4720994" y="5050294"/>
              <a:ext cx="573549" cy="488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B2334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2000" b="1">
                <a:solidFill>
                  <a:srgbClr val="0B233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28" name="文本框 27"/>
            <p:cNvSpPr>
              <a:spLocks noChangeArrowheads="1"/>
            </p:cNvSpPr>
            <p:nvPr/>
          </p:nvSpPr>
          <p:spPr bwMode="auto">
            <a:xfrm>
              <a:off x="6972069" y="1938795"/>
              <a:ext cx="573549" cy="488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B2334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2000" b="1">
                <a:solidFill>
                  <a:srgbClr val="0B233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29" name="文本框 28"/>
            <p:cNvSpPr>
              <a:spLocks noChangeArrowheads="1"/>
            </p:cNvSpPr>
            <p:nvPr/>
          </p:nvSpPr>
          <p:spPr bwMode="auto">
            <a:xfrm>
              <a:off x="6952225" y="4018419"/>
              <a:ext cx="573549" cy="488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B2334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2000" b="1">
                <a:solidFill>
                  <a:srgbClr val="0B233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625262" y="265359"/>
            <a:ext cx="3975100" cy="794251"/>
            <a:chOff x="7192010" y="1604019"/>
            <a:chExt cx="3975100" cy="794251"/>
          </a:xfrm>
        </p:grpSpPr>
        <p:sp>
          <p:nvSpPr>
            <p:cNvPr id="40" name="文本框 39"/>
            <p:cNvSpPr txBox="1"/>
            <p:nvPr/>
          </p:nvSpPr>
          <p:spPr>
            <a:xfrm>
              <a:off x="7192010" y="1604019"/>
              <a:ext cx="35433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关键技术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192010" y="2026795"/>
              <a:ext cx="39751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Key Technology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24863" y="1830520"/>
            <a:ext cx="2527637" cy="1215589"/>
            <a:chOff x="874712" y="3069918"/>
            <a:chExt cx="2527637" cy="1215589"/>
          </a:xfrm>
        </p:grpSpPr>
        <p:sp>
          <p:nvSpPr>
            <p:cNvPr id="43" name="矩形 42"/>
            <p:cNvSpPr/>
            <p:nvPr/>
          </p:nvSpPr>
          <p:spPr>
            <a:xfrm>
              <a:off x="874712" y="3677812"/>
              <a:ext cx="2527637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Spring MVC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713" y="3069918"/>
              <a:ext cx="2241974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Spring Boot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424863" y="3516132"/>
            <a:ext cx="3580765" cy="1193909"/>
            <a:chOff x="874712" y="3045788"/>
            <a:chExt cx="3580765" cy="1193909"/>
          </a:xfrm>
        </p:grpSpPr>
        <p:sp>
          <p:nvSpPr>
            <p:cNvPr id="47" name="矩形 46"/>
            <p:cNvSpPr/>
            <p:nvPr/>
          </p:nvSpPr>
          <p:spPr>
            <a:xfrm>
              <a:off x="874712" y="3677812"/>
              <a:ext cx="2527637" cy="5618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    Z-tree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874712" y="3045788"/>
              <a:ext cx="3580765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Layui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JQuery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01775" y="2627629"/>
            <a:ext cx="3279140" cy="1042348"/>
            <a:chOff x="874712" y="3236288"/>
            <a:chExt cx="2527637" cy="957870"/>
          </a:xfrm>
        </p:grpSpPr>
        <p:sp>
          <p:nvSpPr>
            <p:cNvPr id="50" name="矩形 49"/>
            <p:cNvSpPr/>
            <p:nvPr/>
          </p:nvSpPr>
          <p:spPr>
            <a:xfrm>
              <a:off x="874712" y="3677812"/>
              <a:ext cx="2527637" cy="5163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RESTful</a:t>
              </a:r>
              <a:r>
                <a:rPr kumimoji="0" lang="en-US" altLang="zh-CN" sz="2800" b="1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  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.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93654" y="3236288"/>
              <a:ext cx="2408695" cy="4230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JSON Web Token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6149" y="4443926"/>
            <a:ext cx="4334510" cy="1289884"/>
            <a:chOff x="-931863" y="2995623"/>
            <a:chExt cx="4334510" cy="1289884"/>
          </a:xfrm>
        </p:grpSpPr>
        <p:sp>
          <p:nvSpPr>
            <p:cNvPr id="53" name="矩形 52"/>
            <p:cNvSpPr/>
            <p:nvPr/>
          </p:nvSpPr>
          <p:spPr>
            <a:xfrm>
              <a:off x="874712" y="3677812"/>
              <a:ext cx="2527637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MySQL     .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-931863" y="2995623"/>
              <a:ext cx="4334510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AsynchronousJavaScript+XML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商务云科技大数据工作汇报ppt模板"/>
  <p:tag name="KSO_WM_DOC_GUID" val="{09ae69a4-c55c-41e4-bcdb-0ec273852c8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4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LASH_PICTURE_TYP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5"/>
</p:tagLst>
</file>

<file path=ppt/theme/theme1.xml><?xml version="1.0" encoding="utf-8"?>
<a:theme xmlns:a="http://schemas.openxmlformats.org/drawingml/2006/main" name="包图主题2">
  <a:themeElements>
    <a:clrScheme name="字幕">
      <a:dk1>
        <a:srgbClr val="000000"/>
      </a:dk1>
      <a:lt1>
        <a:sysClr val="window" lastClr="CEEACA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247</Words>
  <Application>Microsoft Office PowerPoint</Application>
  <PresentationFormat>宽屏</PresentationFormat>
  <Paragraphs>77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等线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1431926771@qq.com</cp:lastModifiedBy>
  <cp:revision>60</cp:revision>
  <dcterms:created xsi:type="dcterms:W3CDTF">2017-07-11T08:34:00Z</dcterms:created>
  <dcterms:modified xsi:type="dcterms:W3CDTF">2019-03-29T00:41:20Z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