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Pedro Ornelas" initials="JPO" lastIdx="1" clrIdx="0">
    <p:extLst>
      <p:ext uri="{19B8F6BF-5375-455C-9EA6-DF929625EA0E}">
        <p15:presenceInfo xmlns:p15="http://schemas.microsoft.com/office/powerpoint/2012/main" userId="S::jose.p.ornelas@office365.inesctec.pt::12a6ccd7-25ce-4173-93a6-bc9de8f239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30T16:59:10.5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C382-27F0-FC4F-AB34-29317DFB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3EA9-8FDF-8E43-8E72-7543BB48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A3C-DF23-3E4C-A6BC-E93B2B25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C4BA-DF07-034A-AE20-A7118D8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D132-BC69-464D-B55D-84BA547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7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A8AB-8DFA-154A-B825-1746DE1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C9EB-82FF-C449-BCB1-021D2C29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F963-0FE5-CD43-B5F2-CDBCE23A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3987-D7BB-DE47-B36A-A5718B2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0D27-44B9-AA47-806F-D5ACF19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97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CB2D9-0B55-3B47-A69A-105AFE13B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735B-B656-824E-A93E-D3997FBE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4D30-30CC-114B-9A5E-8AF96CE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7215-CC4C-2741-A77B-1FD197D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F550-635B-1349-B6D2-A9ECB44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230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A60-3B6C-624B-89AD-12E9B563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211-394F-A94F-B6F2-2A74643F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855D-AC51-6742-B490-4EB422A8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AD59-528B-B84F-B965-27847D9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CED1-375B-BD49-8692-A66EDCCB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78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ED9A-7C63-994A-8431-3EE6B37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221E-D6CF-A24D-A79F-77B4C9E8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FC82-7AFF-7B4E-9BCC-0F85FA1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D4FB-C055-B146-AA0F-F333344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B664-5437-B345-969F-458EE5E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911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BB5-B59A-6D40-B58E-D85A005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7C73-E3D7-B043-A9A6-F74F5FC5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5A91-6DEF-5744-9A06-309E4B64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56AC-99D7-4842-8CF3-9E7ED2B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F457-4715-6D4C-ACA9-6B00E3C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65BB2-C860-DB4D-8129-ADE0E0D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3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759-8CCF-7949-982E-C0EA852F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81E0-4D49-E348-B031-C7F2F305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5C6B3-3991-9747-B22E-795E030A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DF10C-7348-0547-8CB4-70803B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89A45-C0E9-614B-B5ED-1C03BD7DD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8DBA-363D-074A-88E3-54D19BA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2237-65B0-3944-9749-8DF968D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5595-2C9D-FF43-9549-388E515B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60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05E6-2CD8-854C-B621-6AB7C9F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DCFB-7DC0-5947-B1B2-9235520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45515-CD38-DB43-8861-7034A8F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C04-621A-2E4C-A109-B1DC7F87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054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7087B-41D3-4846-B6EC-140AAC3B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DA885-BF48-4047-BF5A-4C845EC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6951-7D69-9940-9AFE-95E3AA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3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36DF-0835-164C-BFE0-A6670EBA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1F6F-5C20-8646-9193-A4CC94FD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04C3-722E-D441-B330-FB9C0AD9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E255-75FF-2E46-B12A-F037336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7C71-D3A1-764A-B822-31094F98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C0CB-9831-5A45-9D23-D1EF8491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93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EB3-5FB6-6444-A626-DC0F6401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DAF9A-E0A3-1B40-A16B-D7883D7D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C61F-1073-9E42-AD64-D0D420B4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236E-8866-6F4D-829B-6869026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DAC8-CE79-1D48-9F09-B090440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6C01-AC13-134E-84A1-DA03AD3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005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054AB-9499-594D-A2FC-7C10CFC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2675-E210-E54F-B13B-8FE465FC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97F-C77F-1842-97B8-D16DB36D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B41-039C-FA4B-AEA1-C2AFE43AC4F8}" type="datetimeFigureOut">
              <a:rPr lang="en-PT" smtClean="0"/>
              <a:t>07/10/2020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DA7-1AE1-224D-8C3F-B66C3DEF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6821-72C3-C049-A522-7E40C59D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363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&#233;-pedro-ornelas/" TargetMode="External"/><Relationship Id="rId2" Type="http://schemas.openxmlformats.org/officeDocument/2006/relationships/hyperlink" Target="mailto:zeornelas@fe.up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eornela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ESIN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T" dirty="0"/>
              <a:t>José Ornelas</a:t>
            </a:r>
          </a:p>
          <a:p>
            <a:r>
              <a:rPr lang="en-PT" dirty="0">
                <a:hlinkClick r:id="rId2"/>
              </a:rPr>
              <a:t>zeornelas@fe.up.pt</a:t>
            </a:r>
            <a:endParaRPr lang="en-PT" dirty="0"/>
          </a:p>
          <a:p>
            <a:r>
              <a:rPr lang="en-GB" dirty="0"/>
              <a:t>LinkedIn: </a:t>
            </a:r>
            <a:r>
              <a:rPr lang="en-GB" dirty="0">
                <a:hlinkClick r:id="rId3"/>
              </a:rPr>
              <a:t>https://www.linkedin.com/in/josé-pedro-ornelas/</a:t>
            </a:r>
            <a:endParaRPr lang="en-GB" dirty="0"/>
          </a:p>
          <a:p>
            <a:r>
              <a:rPr lang="en-GB" dirty="0"/>
              <a:t>GitHub: </a:t>
            </a:r>
            <a:r>
              <a:rPr lang="en-GB" dirty="0">
                <a:hlinkClick r:id="rId4"/>
              </a:rPr>
              <a:t>https://github.com/zeornelas</a:t>
            </a:r>
            <a:endParaRPr lang="en-GB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3618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1359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AAF62EC-230C-0141-939A-57F8A7C9011B}"/>
              </a:ext>
            </a:extLst>
          </p:cNvPr>
          <p:cNvSpPr txBox="1"/>
          <p:nvPr/>
        </p:nvSpPr>
        <p:spPr>
          <a:xfrm>
            <a:off x="4078999" y="40630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6A09C87-FF7C-C041-86E9-8743618DB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5114"/>
              </p:ext>
            </p:extLst>
          </p:nvPr>
        </p:nvGraphicFramePr>
        <p:xfrm>
          <a:off x="4948963" y="71284"/>
          <a:ext cx="143336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6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FIRSTNAME</a:t>
                      </a:r>
                      <a:br>
                        <a:rPr lang="en-PT" dirty="0"/>
                      </a:br>
                      <a:r>
                        <a:rPr lang="en-PT" dirty="0"/>
                        <a:t>SURNAME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2D447F5-DEB4-6D4A-936F-4B98076C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5054"/>
              </p:ext>
            </p:extLst>
          </p:nvPr>
        </p:nvGraphicFramePr>
        <p:xfrm>
          <a:off x="1921164" y="1562146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PHONE</a:t>
                      </a:r>
                      <a:br>
                        <a:rPr lang="en-PT" dirty="0"/>
                      </a:br>
                      <a:r>
                        <a:rPr lang="en-PT" dirty="0"/>
                        <a:t>CONTACT_PERSON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BA21F2D-30AC-314F-8293-8C0D89C4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20304"/>
              </p:ext>
            </p:extLst>
          </p:nvPr>
        </p:nvGraphicFramePr>
        <p:xfrm>
          <a:off x="7256687" y="1562146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BIRTH_DATE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1FADF4-30AB-9743-ABF6-C3994B9ECF59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3928098" y="2116713"/>
            <a:ext cx="332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3C50FB-61C0-A34D-9ED3-7F73852572BA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3287DB8-EE4B-484E-A9B5-8D25E144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3655"/>
              </p:ext>
            </p:extLst>
          </p:nvPr>
        </p:nvGraphicFramePr>
        <p:xfrm>
          <a:off x="10270836" y="1586437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32693D0-D740-A64A-9C65-0AB044AA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49553"/>
              </p:ext>
            </p:extLst>
          </p:nvPr>
        </p:nvGraphicFramePr>
        <p:xfrm>
          <a:off x="2110509" y="3279184"/>
          <a:ext cx="2006934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SERIAL</a:t>
                      </a:r>
                      <a:br>
                        <a:rPr lang="en-PT" dirty="0"/>
                      </a:br>
                      <a:r>
                        <a:rPr lang="en-PT" dirty="0"/>
                        <a:t>MAKE</a:t>
                      </a:r>
                      <a:br>
                        <a:rPr lang="en-PT" dirty="0"/>
                      </a:br>
                      <a:r>
                        <a:rPr lang="en-PT" dirty="0"/>
                        <a:t>MODEL</a:t>
                      </a:r>
                      <a:br>
                        <a:rPr lang="en-PT" dirty="0"/>
                      </a:br>
                      <a:r>
                        <a:rPr lang="en-PT" dirty="0"/>
                        <a:t>PURCHASE_DATE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7145D96-9707-D14C-90FF-7D4B16C1E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38662"/>
              </p:ext>
            </p:extLst>
          </p:nvPr>
        </p:nvGraphicFramePr>
        <p:xfrm>
          <a:off x="5408935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MATERIAL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F2A7A89-85E7-8848-8DE2-72D957D8A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41918"/>
              </p:ext>
            </p:extLst>
          </p:nvPr>
        </p:nvGraphicFramePr>
        <p:xfrm>
          <a:off x="8682182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6CE45F9-AE66-BD49-A7E8-3C148567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20872"/>
              </p:ext>
            </p:extLst>
          </p:nvPr>
        </p:nvGraphicFramePr>
        <p:xfrm>
          <a:off x="5962500" y="5232236"/>
          <a:ext cx="2006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T" dirty="0"/>
                        <a:t>PURCHASE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EXPECTED_DEL</a:t>
                      </a:r>
                      <a:br>
                        <a:rPr lang="en-PT" dirty="0"/>
                      </a:br>
                      <a:r>
                        <a:rPr lang="en-PT" dirty="0"/>
                        <a:t>ACTUAL_DEL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C879B88-A031-6F45-9F61-83951711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1991"/>
              </p:ext>
            </p:extLst>
          </p:nvPr>
        </p:nvGraphicFramePr>
        <p:xfrm>
          <a:off x="10504908" y="5764151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552D6-CD7B-5C4A-B687-E50F6584E937}"/>
              </a:ext>
            </a:extLst>
          </p:cNvPr>
          <p:cNvCxnSpPr>
            <a:cxnSpLocks/>
          </p:cNvCxnSpPr>
          <p:nvPr/>
        </p:nvCxnSpPr>
        <p:spPr>
          <a:xfrm>
            <a:off x="9714747" y="5764151"/>
            <a:ext cx="790160" cy="58362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A540AA2-65A4-1942-B8E9-9D73ABC4F431}"/>
              </a:ext>
            </a:extLst>
          </p:cNvPr>
          <p:cNvCxnSpPr>
            <a:endCxn id="67" idx="2"/>
          </p:cNvCxnSpPr>
          <p:nvPr/>
        </p:nvCxnSpPr>
        <p:spPr>
          <a:xfrm rot="5400000" flipH="1" flipV="1">
            <a:off x="7944575" y="4438054"/>
            <a:ext cx="1765933" cy="1716215"/>
          </a:xfrm>
          <a:prstGeom prst="bentConnector3">
            <a:avLst>
              <a:gd name="adj1" fmla="val -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865776B-2F48-B04E-92C0-6636714CF91E}"/>
              </a:ext>
            </a:extLst>
          </p:cNvPr>
          <p:cNvCxnSpPr>
            <a:cxnSpLocks/>
            <a:stCxn id="56" idx="1"/>
            <a:endCxn id="68" idx="1"/>
          </p:cNvCxnSpPr>
          <p:nvPr/>
        </p:nvCxnSpPr>
        <p:spPr>
          <a:xfrm rot="10800000" flipH="1" flipV="1">
            <a:off x="1921164" y="2116712"/>
            <a:ext cx="4041336" cy="3892763"/>
          </a:xfrm>
          <a:prstGeom prst="bentConnector3">
            <a:avLst>
              <a:gd name="adj1" fmla="val -5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DA3614-EB61-C145-9840-7E7B263B702C}"/>
              </a:ext>
            </a:extLst>
          </p:cNvPr>
          <p:cNvSpPr txBox="1"/>
          <p:nvPr/>
        </p:nvSpPr>
        <p:spPr>
          <a:xfrm>
            <a:off x="7963642" y="578387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EB989D-87C5-7A4A-A651-5F603AFEAEE5}"/>
              </a:ext>
            </a:extLst>
          </p:cNvPr>
          <p:cNvSpPr txBox="1"/>
          <p:nvPr/>
        </p:nvSpPr>
        <p:spPr>
          <a:xfrm>
            <a:off x="9367929" y="441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749BBF-30CC-CD45-B9B2-E04410DD5074}"/>
              </a:ext>
            </a:extLst>
          </p:cNvPr>
          <p:cNvSpPr txBox="1"/>
          <p:nvPr/>
        </p:nvSpPr>
        <p:spPr>
          <a:xfrm>
            <a:off x="5653553" y="564014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C55906-46E9-BB4E-85CA-335293F8167D}"/>
              </a:ext>
            </a:extLst>
          </p:cNvPr>
          <p:cNvSpPr txBox="1"/>
          <p:nvPr/>
        </p:nvSpPr>
        <p:spPr>
          <a:xfrm>
            <a:off x="1620905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B8F87F-2D69-874D-A23F-A556786E0E87}"/>
              </a:ext>
            </a:extLst>
          </p:cNvPr>
          <p:cNvCxnSpPr/>
          <p:nvPr/>
        </p:nvCxnSpPr>
        <p:spPr>
          <a:xfrm>
            <a:off x="8682182" y="2188710"/>
            <a:ext cx="158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28825E3-297D-9C47-A1B8-338909A5C07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415869" y="3858627"/>
            <a:ext cx="126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CF0410-ACD7-DA4A-8011-A55843AA93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17443" y="3858627"/>
            <a:ext cx="1291492" cy="23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5B6EABA1-E614-8240-82D1-143A11DCC773}"/>
              </a:ext>
            </a:extLst>
          </p:cNvPr>
          <p:cNvCxnSpPr>
            <a:cxnSpLocks/>
            <a:stCxn id="65" idx="0"/>
            <a:endCxn id="57" idx="2"/>
          </p:cNvCxnSpPr>
          <p:nvPr/>
        </p:nvCxnSpPr>
        <p:spPr>
          <a:xfrm rot="5400000" flipH="1" flipV="1">
            <a:off x="5237753" y="547503"/>
            <a:ext cx="607904" cy="4855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40750A-7513-BC41-9C0E-ADD1FDF2B1EE}"/>
              </a:ext>
            </a:extLst>
          </p:cNvPr>
          <p:cNvSpPr txBox="1"/>
          <p:nvPr/>
        </p:nvSpPr>
        <p:spPr>
          <a:xfrm>
            <a:off x="8651554" y="19000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E70D0A-94D2-E84C-B4B6-4ECEBE186359}"/>
              </a:ext>
            </a:extLst>
          </p:cNvPr>
          <p:cNvSpPr txBox="1"/>
          <p:nvPr/>
        </p:nvSpPr>
        <p:spPr>
          <a:xfrm>
            <a:off x="9949471" y="186956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A416D-EC3A-BF41-A504-3BF2C3B7C8D0}"/>
              </a:ext>
            </a:extLst>
          </p:cNvPr>
          <p:cNvSpPr txBox="1"/>
          <p:nvPr/>
        </p:nvSpPr>
        <p:spPr>
          <a:xfrm>
            <a:off x="7936659" y="261782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D04BCE-4FB8-1949-A3C0-B1CBB56269F6}"/>
              </a:ext>
            </a:extLst>
          </p:cNvPr>
          <p:cNvSpPr txBox="1"/>
          <p:nvPr/>
        </p:nvSpPr>
        <p:spPr>
          <a:xfrm>
            <a:off x="3113976" y="299264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5988D8-6FBA-B641-A645-7F18098944FA}"/>
              </a:ext>
            </a:extLst>
          </p:cNvPr>
          <p:cNvSpPr txBox="1"/>
          <p:nvPr/>
        </p:nvSpPr>
        <p:spPr>
          <a:xfrm>
            <a:off x="8401310" y="387842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A7DAAE-4C43-8F4F-A9B9-3C42C3BC2AF1}"/>
              </a:ext>
            </a:extLst>
          </p:cNvPr>
          <p:cNvSpPr txBox="1"/>
          <p:nvPr/>
        </p:nvSpPr>
        <p:spPr>
          <a:xfrm>
            <a:off x="5171232" y="391071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B12229-661F-1846-BB2B-727A20BF7FAB}"/>
              </a:ext>
            </a:extLst>
          </p:cNvPr>
          <p:cNvSpPr txBox="1"/>
          <p:nvPr/>
        </p:nvSpPr>
        <p:spPr>
          <a:xfrm>
            <a:off x="7359163" y="385862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4C405D-227F-C84C-8D20-30614A30CE5F}"/>
              </a:ext>
            </a:extLst>
          </p:cNvPr>
          <p:cNvSpPr txBox="1"/>
          <p:nvPr/>
        </p:nvSpPr>
        <p:spPr>
          <a:xfrm rot="16200000">
            <a:off x="834576" y="3739928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Issuer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37FD6-DE75-044B-B6C2-3F235DFB696D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653553" y="1562146"/>
            <a:ext cx="0" cy="5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riangle 106">
            <a:extLst>
              <a:ext uri="{FF2B5EF4-FFF2-40B4-BE49-F238E27FC236}">
                <a16:creationId xmlns:a16="http://schemas.microsoft.com/office/drawing/2014/main" id="{3174C7BD-ED04-974F-8347-30C334BEFCD8}"/>
              </a:ext>
            </a:extLst>
          </p:cNvPr>
          <p:cNvSpPr/>
          <p:nvPr/>
        </p:nvSpPr>
        <p:spPr>
          <a:xfrm>
            <a:off x="5593388" y="1402843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481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79" grpId="0"/>
      <p:bldP spid="80" grpId="0"/>
      <p:bldP spid="81" grpId="0"/>
      <p:bldP spid="88" grpId="0"/>
      <p:bldP spid="94" grpId="0"/>
      <p:bldP spid="97" grpId="0"/>
      <p:bldP spid="98" grpId="0"/>
      <p:bldP spid="99" grpId="0"/>
      <p:bldP spid="101" grpId="0"/>
      <p:bldP spid="102" grpId="0"/>
      <p:bldP spid="103" grpId="0"/>
      <p:bldP spid="105" grpId="0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Bicycle Renting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797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549519" y="1342372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Nin</a:t>
                      </a:r>
                      <a:br>
                        <a:rPr lang="en-PT" dirty="0"/>
                      </a:br>
                      <a:r>
                        <a:rPr lang="en-PT" dirty="0"/>
                        <a:t>Tin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/>
        </p:nvGraphicFramePr>
        <p:xfrm>
          <a:off x="5537808" y="1342372"/>
          <a:ext cx="1380227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Pickup_Day</a:t>
                      </a:r>
                      <a:br>
                        <a:rPr lang="en-PT" dirty="0"/>
                      </a:br>
                      <a:r>
                        <a:rPr lang="en-PT" dirty="0"/>
                        <a:t>Return_Day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>
            <a:cxnSpLocks/>
          </p:cNvCxnSpPr>
          <p:nvPr/>
        </p:nvCxnSpPr>
        <p:spPr>
          <a:xfrm>
            <a:off x="3611416" y="4673599"/>
            <a:ext cx="394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624436" y="473762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6951659" y="154152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DD30FE4-1271-A040-83C2-24BA1DE8B760}"/>
              </a:ext>
            </a:extLst>
          </p:cNvPr>
          <p:cNvGraphicFramePr>
            <a:graphicFrameLocks noGrp="1"/>
          </p:cNvGraphicFramePr>
          <p:nvPr/>
        </p:nvGraphicFramePr>
        <p:xfrm>
          <a:off x="10329189" y="1342372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99BDF0C-48AE-E448-A4BC-1C423D0FFA28}"/>
              </a:ext>
            </a:extLst>
          </p:cNvPr>
          <p:cNvGraphicFramePr>
            <a:graphicFrameLocks noGrp="1"/>
          </p:cNvGraphicFramePr>
          <p:nvPr/>
        </p:nvGraphicFramePr>
        <p:xfrm>
          <a:off x="2477400" y="399782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EB28BD-B9B3-764D-A4B9-13B496C84402}"/>
              </a:ext>
            </a:extLst>
          </p:cNvPr>
          <p:cNvGraphicFramePr>
            <a:graphicFrameLocks noGrp="1"/>
          </p:cNvGraphicFramePr>
          <p:nvPr/>
        </p:nvGraphicFramePr>
        <p:xfrm>
          <a:off x="7635909" y="4062480"/>
          <a:ext cx="18128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8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Type</a:t>
                      </a:r>
                      <a:br>
                        <a:rPr lang="en-PT" dirty="0"/>
                      </a:br>
                      <a:r>
                        <a:rPr lang="en-PT" dirty="0"/>
                        <a:t>No_Gears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D8F30-F5BA-9141-8A5C-760BE086D1D8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 flipV="1">
            <a:off x="1696555" y="1896939"/>
            <a:ext cx="3841253" cy="26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1FAF9-84CE-DB46-8670-69450FB5708D}"/>
              </a:ext>
            </a:extLst>
          </p:cNvPr>
          <p:cNvCxnSpPr>
            <a:cxnSpLocks/>
            <a:stCxn id="27" idx="1"/>
            <a:endCxn id="84" idx="3"/>
          </p:cNvCxnSpPr>
          <p:nvPr/>
        </p:nvCxnSpPr>
        <p:spPr>
          <a:xfrm flipH="1">
            <a:off x="6918035" y="1896939"/>
            <a:ext cx="341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821D93-BD92-CD45-A6BF-B468E4648B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050918" y="2451506"/>
            <a:ext cx="2721809" cy="15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666A96-E6B3-0048-8BCD-BEB042782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59417" y="2451506"/>
            <a:ext cx="1882937" cy="161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191A5E-3809-7143-81BC-612F0D8F68EC}"/>
              </a:ext>
            </a:extLst>
          </p:cNvPr>
          <p:cNvSpPr txBox="1"/>
          <p:nvPr/>
        </p:nvSpPr>
        <p:spPr>
          <a:xfrm>
            <a:off x="1671781" y="176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0781F3-71B8-3E45-A0BF-80E3466F5563}"/>
              </a:ext>
            </a:extLst>
          </p:cNvPr>
          <p:cNvSpPr txBox="1"/>
          <p:nvPr/>
        </p:nvSpPr>
        <p:spPr>
          <a:xfrm>
            <a:off x="10047912" y="154152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FFD2A-AB49-9044-BEBB-436A9452643D}"/>
              </a:ext>
            </a:extLst>
          </p:cNvPr>
          <p:cNvSpPr txBox="1"/>
          <p:nvPr/>
        </p:nvSpPr>
        <p:spPr>
          <a:xfrm>
            <a:off x="2802356" y="37076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4B71D2-0491-7244-AEB7-872CBB29C01E}"/>
              </a:ext>
            </a:extLst>
          </p:cNvPr>
          <p:cNvSpPr txBox="1"/>
          <p:nvPr/>
        </p:nvSpPr>
        <p:spPr>
          <a:xfrm>
            <a:off x="8501657" y="381316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B2F7B0-994E-6049-94D4-BF659D101A6F}"/>
              </a:ext>
            </a:extLst>
          </p:cNvPr>
          <p:cNvSpPr txBox="1"/>
          <p:nvPr/>
        </p:nvSpPr>
        <p:spPr>
          <a:xfrm>
            <a:off x="7249294" y="47700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91C454-4A42-8248-A50C-5AB1555DB202}"/>
              </a:ext>
            </a:extLst>
          </p:cNvPr>
          <p:cNvSpPr txBox="1"/>
          <p:nvPr/>
        </p:nvSpPr>
        <p:spPr>
          <a:xfrm>
            <a:off x="5227786" y="158576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190158-0488-7F4F-BA60-C4CC6F6F9886}"/>
              </a:ext>
            </a:extLst>
          </p:cNvPr>
          <p:cNvSpPr txBox="1"/>
          <p:nvPr/>
        </p:nvSpPr>
        <p:spPr>
          <a:xfrm>
            <a:off x="6823914" y="238773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7E927-7F57-F245-AB50-98742765C4C8}"/>
              </a:ext>
            </a:extLst>
          </p:cNvPr>
          <p:cNvSpPr txBox="1"/>
          <p:nvPr/>
        </p:nvSpPr>
        <p:spPr>
          <a:xfrm>
            <a:off x="5267155" y="235892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2F22A-31FD-D54F-811F-129C3CD77854}"/>
              </a:ext>
            </a:extLst>
          </p:cNvPr>
          <p:cNvSpPr txBox="1"/>
          <p:nvPr/>
        </p:nvSpPr>
        <p:spPr>
          <a:xfrm rot="19847204">
            <a:off x="3538976" y="2903629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Actual Rented bike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BE57E-10B4-324C-B4D0-419B14346053}"/>
              </a:ext>
            </a:extLst>
          </p:cNvPr>
          <p:cNvSpPr txBox="1"/>
          <p:nvPr/>
        </p:nvSpPr>
        <p:spPr>
          <a:xfrm rot="2427568">
            <a:off x="7165877" y="3057541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Desired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DF5FD-A03A-FF44-929E-85CA68E4FD9F}"/>
              </a:ext>
            </a:extLst>
          </p:cNvPr>
          <p:cNvSpPr txBox="1"/>
          <p:nvPr/>
        </p:nvSpPr>
        <p:spPr>
          <a:xfrm>
            <a:off x="7635909" y="5553130"/>
            <a:ext cx="271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{type should be in [</a:t>
            </a:r>
            <a:r>
              <a:rPr lang="en-GB" dirty="0"/>
              <a:t>road, mountain, </a:t>
            </a:r>
            <a:r>
              <a:rPr lang="en-GB" dirty="0" err="1"/>
              <a:t>bmx</a:t>
            </a:r>
            <a:r>
              <a:rPr lang="en-GB" dirty="0"/>
              <a:t> or hybrid]</a:t>
            </a:r>
            <a:r>
              <a:rPr lang="en-PT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C1335-EC45-E043-92D5-9DCBB3A40268}"/>
              </a:ext>
            </a:extLst>
          </p:cNvPr>
          <p:cNvSpPr txBox="1"/>
          <p:nvPr/>
        </p:nvSpPr>
        <p:spPr>
          <a:xfrm>
            <a:off x="5464887" y="696041"/>
            <a:ext cx="271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</a:t>
            </a:r>
            <a:r>
              <a:rPr lang="pt-PT" dirty="0" err="1"/>
              <a:t>Return_Day</a:t>
            </a:r>
            <a:r>
              <a:rPr lang="pt-PT" dirty="0"/>
              <a:t> &gt;= </a:t>
            </a:r>
            <a:r>
              <a:rPr lang="pt-PT" dirty="0" err="1"/>
              <a:t>Pickup_Day</a:t>
            </a:r>
            <a:r>
              <a:rPr lang="en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0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Veterinary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379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39803"/>
              </p:ext>
            </p:extLst>
          </p:nvPr>
        </p:nvGraphicFramePr>
        <p:xfrm>
          <a:off x="1066326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4042"/>
              </p:ext>
            </p:extLst>
          </p:nvPr>
        </p:nvGraphicFramePr>
        <p:xfrm>
          <a:off x="4453310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95287"/>
              </p:ext>
            </p:extLst>
          </p:nvPr>
        </p:nvGraphicFramePr>
        <p:xfrm>
          <a:off x="7900114" y="172735"/>
          <a:ext cx="201637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7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COMMON_NAME</a:t>
                      </a:r>
                    </a:p>
                    <a:p>
                      <a:r>
                        <a:rPr lang="en-PT" dirty="0"/>
                        <a:t>SCI_NAME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10789"/>
              </p:ext>
            </p:extLst>
          </p:nvPr>
        </p:nvGraphicFramePr>
        <p:xfrm>
          <a:off x="4453310" y="1914652"/>
          <a:ext cx="1454683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3261"/>
              </p:ext>
            </p:extLst>
          </p:nvPr>
        </p:nvGraphicFramePr>
        <p:xfrm>
          <a:off x="4453310" y="3750737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37331"/>
              </p:ext>
            </p:extLst>
          </p:nvPr>
        </p:nvGraphicFramePr>
        <p:xfrm>
          <a:off x="2332547" y="554069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46367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Physician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3362" y="727302"/>
            <a:ext cx="223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8C6113-CECD-EF45-959D-BE90983AFA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00346" y="727302"/>
            <a:ext cx="229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7C8E1C-3389-D84B-BAFD-22ABF41CDE68}"/>
              </a:ext>
            </a:extLst>
          </p:cNvPr>
          <p:cNvSpPr txBox="1"/>
          <p:nvPr/>
        </p:nvSpPr>
        <p:spPr>
          <a:xfrm>
            <a:off x="2275514" y="3579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18AE9-CA9A-EE4B-B12A-73E52B94EF12}"/>
              </a:ext>
            </a:extLst>
          </p:cNvPr>
          <p:cNvSpPr txBox="1"/>
          <p:nvPr/>
        </p:nvSpPr>
        <p:spPr>
          <a:xfrm>
            <a:off x="4081224" y="33724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D795E-03AF-4D4E-97CB-460686627A98}"/>
              </a:ext>
            </a:extLst>
          </p:cNvPr>
          <p:cNvSpPr txBox="1"/>
          <p:nvPr/>
        </p:nvSpPr>
        <p:spPr>
          <a:xfrm>
            <a:off x="5666382" y="2839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94951-AA0D-0B49-BDC3-EC5E20EF25E8}"/>
              </a:ext>
            </a:extLst>
          </p:cNvPr>
          <p:cNvSpPr txBox="1"/>
          <p:nvPr/>
        </p:nvSpPr>
        <p:spPr>
          <a:xfrm>
            <a:off x="7540763" y="32094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63DF6D7-4AC5-DD41-96C6-DB29E7F9C26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6728084" y="-265563"/>
            <a:ext cx="632783" cy="3727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E4F89C9-759F-0A44-8810-7EF5B7087E23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639844" y="1281870"/>
            <a:ext cx="2813466" cy="1359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403C9D-9DA3-7444-9727-A725B56C15F6}"/>
              </a:ext>
            </a:extLst>
          </p:cNvPr>
          <p:cNvSpPr txBox="1"/>
          <p:nvPr/>
        </p:nvSpPr>
        <p:spPr>
          <a:xfrm>
            <a:off x="5294295" y="1651769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6C6DD-1085-AB4D-B6B0-1AA8F61AA80A}"/>
              </a:ext>
            </a:extLst>
          </p:cNvPr>
          <p:cNvSpPr txBox="1"/>
          <p:nvPr/>
        </p:nvSpPr>
        <p:spPr>
          <a:xfrm>
            <a:off x="8595672" y="13149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61694-2163-D646-84A3-37A9F9AD7672}"/>
              </a:ext>
            </a:extLst>
          </p:cNvPr>
          <p:cNvSpPr txBox="1"/>
          <p:nvPr/>
        </p:nvSpPr>
        <p:spPr>
          <a:xfrm>
            <a:off x="3993435" y="222608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1F7C-B38E-F54C-B12E-8117101E4C9A}"/>
              </a:ext>
            </a:extLst>
          </p:cNvPr>
          <p:cNvSpPr txBox="1"/>
          <p:nvPr/>
        </p:nvSpPr>
        <p:spPr>
          <a:xfrm>
            <a:off x="1641292" y="128186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972F728-A65C-C34C-AD0C-B04387EABDB5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rot="16200000" flipV="1">
            <a:off x="-420500" y="2214129"/>
            <a:ext cx="4813393" cy="1839739"/>
          </a:xfrm>
          <a:prstGeom prst="bentConnector4">
            <a:avLst>
              <a:gd name="adj1" fmla="val 44239"/>
              <a:gd name="adj2" fmla="val 112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5117016" y="3260196"/>
            <a:ext cx="3055638" cy="14736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9583" y="6079422"/>
            <a:ext cx="3328572" cy="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2B4534-B0E2-8E4C-A6D5-AD1A62BF1C26}"/>
              </a:ext>
            </a:extLst>
          </p:cNvPr>
          <p:cNvSpPr txBox="1"/>
          <p:nvPr/>
        </p:nvSpPr>
        <p:spPr>
          <a:xfrm>
            <a:off x="5942974" y="20414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59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0..1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12D1D8-709C-C244-B098-4A1F7C4067EC}"/>
              </a:ext>
            </a:extLst>
          </p:cNvPr>
          <p:cNvSpPr txBox="1"/>
          <p:nvPr/>
        </p:nvSpPr>
        <p:spPr>
          <a:xfrm>
            <a:off x="356615" y="364582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3B6C4A-8917-C748-A61F-82DC2950E3B6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>
            <a:off x="5018416" y="5524855"/>
            <a:ext cx="16028" cy="6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angle 57">
            <a:extLst>
              <a:ext uri="{FF2B5EF4-FFF2-40B4-BE49-F238E27FC236}">
                <a16:creationId xmlns:a16="http://schemas.microsoft.com/office/drawing/2014/main" id="{9E6D50E1-2861-A64C-BBDD-9CB719C502B4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27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  <p:bldP spid="31" grpId="0"/>
      <p:bldP spid="32" grpId="0"/>
      <p:bldP spid="33" grpId="0"/>
      <p:bldP spid="51" grpId="0"/>
      <p:bldP spid="52" grpId="0"/>
      <p:bldP spid="53" grpId="0"/>
      <p:bldP spid="54" grpId="0"/>
      <p:bldP spid="55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9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0617"/>
              </p:ext>
            </p:extLst>
          </p:nvPr>
        </p:nvGraphicFramePr>
        <p:xfrm>
          <a:off x="775855" y="172735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INGREDIENT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Unit</a:t>
                      </a:r>
                      <a:br>
                        <a:rPr lang="en-PT" dirty="0"/>
                      </a:br>
                      <a:r>
                        <a:rPr lang="en-PT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3586"/>
              </p:ext>
            </p:extLst>
          </p:nvPr>
        </p:nvGraphicFramePr>
        <p:xfrm>
          <a:off x="7231210" y="17934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09473"/>
              </p:ext>
            </p:extLst>
          </p:nvPr>
        </p:nvGraphicFramePr>
        <p:xfrm>
          <a:off x="9479534" y="318128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54092"/>
              </p:ext>
            </p:extLst>
          </p:nvPr>
        </p:nvGraphicFramePr>
        <p:xfrm>
          <a:off x="4280218" y="2801585"/>
          <a:ext cx="145468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STARTIME</a:t>
                      </a:r>
                      <a:br>
                        <a:rPr lang="en-PT" dirty="0"/>
                      </a:br>
                      <a:r>
                        <a:rPr lang="en-PT" dirty="0"/>
                        <a:t>ENDTIME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53119"/>
              </p:ext>
            </p:extLst>
          </p:nvPr>
        </p:nvGraphicFramePr>
        <p:xfrm>
          <a:off x="4468388" y="4290421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0810"/>
              </p:ext>
            </p:extLst>
          </p:nvPr>
        </p:nvGraphicFramePr>
        <p:xfrm>
          <a:off x="2332528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TAX_ID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5928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Waiter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13362" y="727302"/>
            <a:ext cx="5017848" cy="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756549" y="3899731"/>
            <a:ext cx="1633264" cy="1616984"/>
          </a:xfrm>
          <a:prstGeom prst="bentConnector3">
            <a:avLst>
              <a:gd name="adj1" fmla="val 997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79564" y="6079422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59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0..1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{OVERLAPPING, COMPLETE}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3BCB8A2-D8A9-3F43-83BF-CFF8329E9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88710"/>
              </p:ext>
            </p:extLst>
          </p:nvPr>
        </p:nvGraphicFramePr>
        <p:xfrm>
          <a:off x="9246511" y="1658342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Times_Served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25110"/>
              </p:ext>
            </p:extLst>
          </p:nvPr>
        </p:nvGraphicFramePr>
        <p:xfrm>
          <a:off x="2895429" y="1398523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2227916" y="322605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6808155" y="339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819862" y="727302"/>
            <a:ext cx="612412" cy="6712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6781F7B-A5DA-DA45-A333-7EC87F6A38E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649592" y="646449"/>
            <a:ext cx="1513104" cy="2797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E6B79B-5516-2B45-90EC-C7E739F53149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804729" y="2004261"/>
            <a:ext cx="1441782" cy="4313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25A4F4-8F04-C742-9BCA-1182BB0197D7}"/>
              </a:ext>
            </a:extLst>
          </p:cNvPr>
          <p:cNvSpPr txBox="1"/>
          <p:nvPr/>
        </p:nvSpPr>
        <p:spPr>
          <a:xfrm>
            <a:off x="5007559" y="25042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72C977-32AF-274C-91B7-BE389245ABCF}"/>
              </a:ext>
            </a:extLst>
          </p:cNvPr>
          <p:cNvSpPr txBox="1"/>
          <p:nvPr/>
        </p:nvSpPr>
        <p:spPr>
          <a:xfrm>
            <a:off x="7505380" y="12983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E69B741-37E5-B64A-86D4-533AD6F7688E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H="1" flipV="1">
            <a:off x="7742944" y="1173244"/>
            <a:ext cx="302066" cy="4318151"/>
          </a:xfrm>
          <a:prstGeom prst="bentConnector4">
            <a:avLst>
              <a:gd name="adj1" fmla="val -75679"/>
              <a:gd name="adj2" fmla="val 56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546B9-ABD3-6541-B599-DE2C181D24F6}"/>
              </a:ext>
            </a:extLst>
          </p:cNvPr>
          <p:cNvSpPr txBox="1"/>
          <p:nvPr/>
        </p:nvSpPr>
        <p:spPr>
          <a:xfrm>
            <a:off x="10062289" y="280061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A2B57-5526-504E-9B5C-886162209578}"/>
              </a:ext>
            </a:extLst>
          </p:cNvPr>
          <p:cNvSpPr txBox="1"/>
          <p:nvPr/>
        </p:nvSpPr>
        <p:spPr>
          <a:xfrm>
            <a:off x="5715608" y="309693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45EEFB9-27E3-7C44-BBF2-EE24445984DE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rot="5400000" flipH="1" flipV="1">
            <a:off x="2572381" y="3817018"/>
            <a:ext cx="2041502" cy="1374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5731140" y="39375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8F086A-55ED-FF41-B763-9768D847E253}"/>
              </a:ext>
            </a:extLst>
          </p:cNvPr>
          <p:cNvSpPr txBox="1"/>
          <p:nvPr/>
        </p:nvSpPr>
        <p:spPr>
          <a:xfrm>
            <a:off x="3944379" y="348335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8C6DCD-4B25-B94F-A4AB-813D2767F0EC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5007559" y="5524855"/>
            <a:ext cx="10857" cy="55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B63415EF-1CD1-E44B-93AD-8856721A04F9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75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43" grpId="0"/>
      <p:bldP spid="44" grpId="0"/>
      <p:bldP spid="57" grpId="0"/>
      <p:bldP spid="58" grpId="0"/>
      <p:bldP spid="63" grpId="0"/>
      <p:bldP spid="64" grpId="0"/>
      <p:bldP spid="70" grpId="0"/>
      <p:bldP spid="71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Deliveries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98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/>
        </p:nvGraphicFramePr>
        <p:xfrm>
          <a:off x="2196152" y="3971321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  <a:br>
                        <a:rPr lang="en-PT" dirty="0"/>
                      </a:br>
                      <a:r>
                        <a:rPr lang="en-PT" dirty="0"/>
                        <a:t>Urgency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/>
        </p:nvGraphicFramePr>
        <p:xfrm>
          <a:off x="8403724" y="3971321"/>
          <a:ext cx="169118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18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DeliveryCenter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</p:cNvCxnSpPr>
          <p:nvPr/>
        </p:nvCxnSpPr>
        <p:spPr>
          <a:xfrm>
            <a:off x="3698066" y="487060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/>
        </p:nvGraphicFramePr>
        <p:xfrm>
          <a:off x="6202070" y="5374377"/>
          <a:ext cx="21019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4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DateTimeArrival</a:t>
                      </a:r>
                      <a:br>
                        <a:rPr lang="en-PT" dirty="0"/>
                      </a:br>
                      <a:r>
                        <a:rPr lang="en-PT" dirty="0"/>
                        <a:t>DateTimeDeparture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3630462" y="4918371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7971797" y="4885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202069" y="4927759"/>
            <a:ext cx="1050974" cy="44661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8399166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4948964" y="71284"/>
          <a:ext cx="1147036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VAT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6610B0-6A08-F944-8296-EA1EA0C63F2C}"/>
              </a:ext>
            </a:extLst>
          </p:cNvPr>
          <p:cNvGraphicFramePr>
            <a:graphicFrameLocks noGrp="1"/>
          </p:cNvGraphicFramePr>
          <p:nvPr/>
        </p:nvGraphicFramePr>
        <p:xfrm>
          <a:off x="2567476" y="1562146"/>
          <a:ext cx="136062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2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EDA9066-7D5A-6640-B7FE-DF694552618B}"/>
              </a:ext>
            </a:extLst>
          </p:cNvPr>
          <p:cNvGraphicFramePr>
            <a:graphicFrameLocks noGrp="1"/>
          </p:cNvGraphicFramePr>
          <p:nvPr/>
        </p:nvGraphicFramePr>
        <p:xfrm>
          <a:off x="7256688" y="156214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B6F5B-FAFC-A646-B2C9-DCDF28FF7A0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928097" y="2116713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054B88-BDF9-B44D-82BC-40A979A845F7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6E53C2-93C8-6944-8AAD-0BE2A3963211}"/>
              </a:ext>
            </a:extLst>
          </p:cNvPr>
          <p:cNvCxnSpPr/>
          <p:nvPr/>
        </p:nvCxnSpPr>
        <p:spPr>
          <a:xfrm>
            <a:off x="2715492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2C5490-ADB9-8E40-B66C-8CD98F19550F}"/>
              </a:ext>
            </a:extLst>
          </p:cNvPr>
          <p:cNvCxnSpPr/>
          <p:nvPr/>
        </p:nvCxnSpPr>
        <p:spPr>
          <a:xfrm>
            <a:off x="3565986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7E78216-5EF7-7D44-AC12-6D041B8F01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8003" y="2873481"/>
            <a:ext cx="1274856" cy="870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29034D4-5285-A54B-9D44-D5B06D3EB6BC}"/>
              </a:ext>
            </a:extLst>
          </p:cNvPr>
          <p:cNvCxnSpPr>
            <a:endCxn id="4" idx="2"/>
          </p:cNvCxnSpPr>
          <p:nvPr/>
        </p:nvCxnSpPr>
        <p:spPr>
          <a:xfrm rot="10800000" flipV="1">
            <a:off x="2914906" y="2116712"/>
            <a:ext cx="5488819" cy="3218145"/>
          </a:xfrm>
          <a:prstGeom prst="bentConnector4">
            <a:avLst>
              <a:gd name="adj1" fmla="val -46070"/>
              <a:gd name="adj2" fmla="val 139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1C8B9F-A901-D042-81BE-42C2B28A72F3}"/>
              </a:ext>
            </a:extLst>
          </p:cNvPr>
          <p:cNvCxnSpPr>
            <a:cxnSpLocks/>
          </p:cNvCxnSpPr>
          <p:nvPr/>
        </p:nvCxnSpPr>
        <p:spPr>
          <a:xfrm>
            <a:off x="3665864" y="427477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179212-BDB0-7F4B-B20E-D7307B49B696}"/>
              </a:ext>
            </a:extLst>
          </p:cNvPr>
          <p:cNvSpPr txBox="1"/>
          <p:nvPr/>
        </p:nvSpPr>
        <p:spPr>
          <a:xfrm>
            <a:off x="3630443" y="4283757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8F3EC-D702-DB4B-94B2-07268C444D82}"/>
              </a:ext>
            </a:extLst>
          </p:cNvPr>
          <p:cNvSpPr txBox="1"/>
          <p:nvPr/>
        </p:nvSpPr>
        <p:spPr>
          <a:xfrm>
            <a:off x="7959380" y="42747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87BD40-2997-024D-B5DB-E9EFFB88B211}"/>
              </a:ext>
            </a:extLst>
          </p:cNvPr>
          <p:cNvSpPr txBox="1"/>
          <p:nvPr/>
        </p:nvSpPr>
        <p:spPr>
          <a:xfrm>
            <a:off x="7810562" y="266795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9BC1A-8DA1-E642-93AD-91916CD88F95}"/>
              </a:ext>
            </a:extLst>
          </p:cNvPr>
          <p:cNvSpPr txBox="1"/>
          <p:nvPr/>
        </p:nvSpPr>
        <p:spPr>
          <a:xfrm>
            <a:off x="8720300" y="36853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0D6DA65-FA69-7F43-BC31-F0F6D0CBF6A8}"/>
              </a:ext>
            </a:extLst>
          </p:cNvPr>
          <p:cNvCxnSpPr/>
          <p:nvPr/>
        </p:nvCxnSpPr>
        <p:spPr>
          <a:xfrm>
            <a:off x="3928078" y="2558042"/>
            <a:ext cx="4443444" cy="1496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F55D9A-6BEF-BC4E-90C1-9C6F8B68A356}"/>
              </a:ext>
            </a:extLst>
          </p:cNvPr>
          <p:cNvSpPr txBox="1"/>
          <p:nvPr/>
        </p:nvSpPr>
        <p:spPr>
          <a:xfrm>
            <a:off x="8086676" y="370818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AA3F3F-49F9-FD45-A157-21FDED23EC4C}"/>
              </a:ext>
            </a:extLst>
          </p:cNvPr>
          <p:cNvSpPr txBox="1"/>
          <p:nvPr/>
        </p:nvSpPr>
        <p:spPr>
          <a:xfrm>
            <a:off x="3948604" y="2599874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2413A3-AD3C-E940-9773-664C12B561C6}"/>
              </a:ext>
            </a:extLst>
          </p:cNvPr>
          <p:cNvSpPr txBox="1"/>
          <p:nvPr/>
        </p:nvSpPr>
        <p:spPr>
          <a:xfrm>
            <a:off x="2435140" y="260124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2F5F2F-F166-B542-90D0-4CC6FE4F2FC0}"/>
              </a:ext>
            </a:extLst>
          </p:cNvPr>
          <p:cNvSpPr txBox="1"/>
          <p:nvPr/>
        </p:nvSpPr>
        <p:spPr>
          <a:xfrm>
            <a:off x="3239246" y="263484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312D95-EB7C-0041-942D-567D1B4AD2A4}"/>
              </a:ext>
            </a:extLst>
          </p:cNvPr>
          <p:cNvSpPr txBox="1"/>
          <p:nvPr/>
        </p:nvSpPr>
        <p:spPr>
          <a:xfrm>
            <a:off x="2397994" y="36384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A0FEA0-FA60-3D4C-AAB3-B82895CA3545}"/>
              </a:ext>
            </a:extLst>
          </p:cNvPr>
          <p:cNvSpPr txBox="1"/>
          <p:nvPr/>
        </p:nvSpPr>
        <p:spPr>
          <a:xfrm>
            <a:off x="3272675" y="363559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0455E0-43EB-C44A-B39E-92549EE69D9A}"/>
              </a:ext>
            </a:extLst>
          </p:cNvPr>
          <p:cNvSpPr txBox="1"/>
          <p:nvPr/>
        </p:nvSpPr>
        <p:spPr>
          <a:xfrm>
            <a:off x="2629653" y="5307799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941B1A-C374-BC43-B96C-8BAA614DEA33}"/>
              </a:ext>
            </a:extLst>
          </p:cNvPr>
          <p:cNvSpPr txBox="1"/>
          <p:nvPr/>
        </p:nvSpPr>
        <p:spPr>
          <a:xfrm>
            <a:off x="5380413" y="4332629"/>
            <a:ext cx="105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Dropoff point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C18FC3-4582-9C4A-9363-7035E47BCCBD}"/>
              </a:ext>
            </a:extLst>
          </p:cNvPr>
          <p:cNvSpPr txBox="1"/>
          <p:nvPr/>
        </p:nvSpPr>
        <p:spPr>
          <a:xfrm rot="16200000">
            <a:off x="3022228" y="3175948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Recipient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7D710-80F5-4F40-9DA4-0DC3EE4C6888}"/>
              </a:ext>
            </a:extLst>
          </p:cNvPr>
          <p:cNvSpPr txBox="1"/>
          <p:nvPr/>
        </p:nvSpPr>
        <p:spPr>
          <a:xfrm rot="16200000">
            <a:off x="2165435" y="3125455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Sender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6B866F-3450-584A-B2A2-E32301F26CC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505344" y="1591975"/>
            <a:ext cx="0" cy="52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59FCFB24-D849-AA44-84E9-1A17F34D97BC}"/>
              </a:ext>
            </a:extLst>
          </p:cNvPr>
          <p:cNvSpPr/>
          <p:nvPr/>
        </p:nvSpPr>
        <p:spPr>
          <a:xfrm>
            <a:off x="5445179" y="143267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921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70" grpId="0"/>
      <p:bldP spid="38" grpId="0"/>
      <p:bldP spid="61" grpId="0"/>
      <p:bldP spid="62" grpId="0"/>
      <p:bldP spid="67" grpId="0"/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45" grpId="0"/>
      <p:bldP spid="79" grpId="0"/>
      <p:bldP spid="80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Furniture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07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63888"/>
              </p:ext>
            </p:extLst>
          </p:nvPr>
        </p:nvGraphicFramePr>
        <p:xfrm>
          <a:off x="9110217" y="1403117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</p:cNvCxnSpPr>
          <p:nvPr/>
        </p:nvCxnSpPr>
        <p:spPr>
          <a:xfrm flipV="1">
            <a:off x="5560291" y="1986742"/>
            <a:ext cx="3549925" cy="10058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6807"/>
              </p:ext>
            </p:extLst>
          </p:nvPr>
        </p:nvGraphicFramePr>
        <p:xfrm>
          <a:off x="2362783" y="293983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Ref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E66A90F-1D4F-0C4F-8D83-706FD3F8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51233"/>
              </p:ext>
            </p:extLst>
          </p:nvPr>
        </p:nvGraphicFramePr>
        <p:xfrm>
          <a:off x="2308227" y="2814092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Code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DCF77E1-0ACC-854B-BAE9-F1A36B4B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2039"/>
              </p:ext>
            </p:extLst>
          </p:nvPr>
        </p:nvGraphicFramePr>
        <p:xfrm>
          <a:off x="2007183" y="5334201"/>
          <a:ext cx="18582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59012"/>
              </p:ext>
            </p:extLst>
          </p:nvPr>
        </p:nvGraphicFramePr>
        <p:xfrm>
          <a:off x="6994401" y="242848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153AD6CE-16EF-5E47-83F3-61417263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5634"/>
              </p:ext>
            </p:extLst>
          </p:nvPr>
        </p:nvGraphicFramePr>
        <p:xfrm>
          <a:off x="7419692" y="2874433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D9C3B049-2738-464C-B77B-37F75D3E4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3694"/>
              </p:ext>
            </p:extLst>
          </p:nvPr>
        </p:nvGraphicFramePr>
        <p:xfrm>
          <a:off x="7419692" y="5206999"/>
          <a:ext cx="13132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FAX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/>
          <p:nvPr/>
        </p:nvCxnSpPr>
        <p:spPr>
          <a:xfrm>
            <a:off x="3592945" y="923636"/>
            <a:ext cx="330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641A98-D38E-8847-8123-740EB4DA575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64872" y="1403117"/>
            <a:ext cx="0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28FA6D-C327-C241-BCE2-2001D0E7281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2936301" y="3923226"/>
            <a:ext cx="28571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125B507C-646F-9845-92F6-E94711F0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3489"/>
              </p:ext>
            </p:extLst>
          </p:nvPr>
        </p:nvGraphicFramePr>
        <p:xfrm>
          <a:off x="140275" y="1862059"/>
          <a:ext cx="1457616" cy="8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1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276752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C97B9F-6F47-9949-8E65-0A9427FE9790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1597891" y="1948873"/>
            <a:ext cx="1366982" cy="33822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EB8A8AA-EA46-0B40-85DE-40C00FA8B212}"/>
              </a:ext>
            </a:extLst>
          </p:cNvPr>
          <p:cNvCxnSpPr>
            <a:endCxn id="85" idx="1"/>
          </p:cNvCxnSpPr>
          <p:nvPr/>
        </p:nvCxnSpPr>
        <p:spPr>
          <a:xfrm>
            <a:off x="3592945" y="1246909"/>
            <a:ext cx="3826747" cy="2182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E32AF6-8B57-5246-B0A3-9888F63E7A78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076337" y="3983567"/>
            <a:ext cx="0" cy="122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7758F53-3503-794E-A0A4-E402FA09C754}"/>
              </a:ext>
            </a:extLst>
          </p:cNvPr>
          <p:cNvSpPr txBox="1"/>
          <p:nvPr/>
        </p:nvSpPr>
        <p:spPr>
          <a:xfrm>
            <a:off x="2652951" y="39232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526219" y="125863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9758A36-9AB1-D04C-B10C-1C18BE714E04}"/>
              </a:ext>
            </a:extLst>
          </p:cNvPr>
          <p:cNvSpPr txBox="1"/>
          <p:nvPr/>
        </p:nvSpPr>
        <p:spPr>
          <a:xfrm>
            <a:off x="2667237" y="135146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3567784" y="53008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57A454-6054-7744-9F07-BC395DD8FB0E}"/>
              </a:ext>
            </a:extLst>
          </p:cNvPr>
          <p:cNvSpPr txBox="1"/>
          <p:nvPr/>
        </p:nvSpPr>
        <p:spPr>
          <a:xfrm>
            <a:off x="7049388" y="346254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DF5211-A780-544C-8780-D65062EF47E1}"/>
              </a:ext>
            </a:extLst>
          </p:cNvPr>
          <p:cNvSpPr txBox="1"/>
          <p:nvPr/>
        </p:nvSpPr>
        <p:spPr>
          <a:xfrm>
            <a:off x="8076337" y="396870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7C6AE4-25BC-F64F-8F76-9DBC354A9F59}"/>
              </a:ext>
            </a:extLst>
          </p:cNvPr>
          <p:cNvSpPr txBox="1"/>
          <p:nvPr/>
        </p:nvSpPr>
        <p:spPr>
          <a:xfrm>
            <a:off x="6640931" y="5360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D1F64-83E1-394E-83B2-64554E613C65}"/>
              </a:ext>
            </a:extLst>
          </p:cNvPr>
          <p:cNvSpPr txBox="1"/>
          <p:nvPr/>
        </p:nvSpPr>
        <p:spPr>
          <a:xfrm>
            <a:off x="2630250" y="50146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6030E5-118A-AD4F-874A-91D917467CF8}"/>
              </a:ext>
            </a:extLst>
          </p:cNvPr>
          <p:cNvSpPr txBox="1"/>
          <p:nvPr/>
        </p:nvSpPr>
        <p:spPr>
          <a:xfrm>
            <a:off x="8067921" y="48712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51DA6C-9175-4045-A917-09DF9BD0CC37}"/>
              </a:ext>
            </a:extLst>
          </p:cNvPr>
          <p:cNvSpPr txBox="1"/>
          <p:nvPr/>
        </p:nvSpPr>
        <p:spPr>
          <a:xfrm>
            <a:off x="2418632" y="2447437"/>
            <a:ext cx="5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931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362</Words>
  <Application>Microsoft Macintosh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ESIN</vt:lpstr>
      <vt:lpstr>Veterinary Clinic</vt:lpstr>
      <vt:lpstr>PowerPoint Presentation</vt:lpstr>
      <vt:lpstr>Restaurant</vt:lpstr>
      <vt:lpstr>PowerPoint Presentation</vt:lpstr>
      <vt:lpstr>Deliveries</vt:lpstr>
      <vt:lpstr>PowerPoint Presentation</vt:lpstr>
      <vt:lpstr>Furniture Factory</vt:lpstr>
      <vt:lpstr>PowerPoint Presentation</vt:lpstr>
      <vt:lpstr>Factory</vt:lpstr>
      <vt:lpstr>PowerPoint Presentation</vt:lpstr>
      <vt:lpstr>Bicycle Renting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</dc:title>
  <dc:creator>José Pedro Ornelas</dc:creator>
  <cp:lastModifiedBy>José Pedro Ornelas</cp:lastModifiedBy>
  <cp:revision>25</cp:revision>
  <dcterms:created xsi:type="dcterms:W3CDTF">2020-09-29T22:37:47Z</dcterms:created>
  <dcterms:modified xsi:type="dcterms:W3CDTF">2020-10-07T13:37:20Z</dcterms:modified>
</cp:coreProperties>
</file>