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9D1A6-5743-EF22-60B6-D4594F3C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48639"/>
            <a:ext cx="9069388" cy="3108961"/>
          </a:xfrm>
        </p:spPr>
        <p:txBody>
          <a:bodyPr>
            <a:normAutofit/>
          </a:bodyPr>
          <a:lstStyle/>
          <a:p>
            <a:r>
              <a:rPr lang="ru-RU" sz="3600" dirty="0"/>
              <a:t>Презентация к курсовой работе по дисциплине ООП на тему: «Обработка табличной информации»</a:t>
            </a:r>
            <a:br>
              <a:rPr lang="ru-RU" sz="3600" dirty="0"/>
            </a:br>
            <a:r>
              <a:rPr lang="ru-RU" sz="3600" dirty="0"/>
              <a:t>вариант - 5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596F17-07DA-EC87-7418-10FFB62C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99467"/>
            <a:ext cx="6400800" cy="1947333"/>
          </a:xfrm>
        </p:spPr>
        <p:txBody>
          <a:bodyPr/>
          <a:lstStyle/>
          <a:p>
            <a:r>
              <a:rPr lang="ru-RU" sz="2400" dirty="0"/>
              <a:t>Выполнил: Студент группы: Ит\б-22-8-о</a:t>
            </a:r>
            <a:r>
              <a:rPr lang="en-US" sz="2400" dirty="0"/>
              <a:t> </a:t>
            </a:r>
            <a:r>
              <a:rPr lang="ru-RU" sz="2400" dirty="0"/>
              <a:t>Зиберт Даниил Русланович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29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 err="1"/>
              <a:t>ВЫвод</a:t>
            </a:r>
            <a:r>
              <a:rPr lang="ru-RU" dirty="0"/>
              <a:t>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63C05F-CF16-199D-8247-191FA47C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90" y="2636202"/>
            <a:ext cx="7954420" cy="18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Удаление записи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1BC548-42BD-9C5E-C692-53A8D877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95" y="2262822"/>
            <a:ext cx="6099810" cy="15805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E10988-E16A-4969-6370-5CC09AC2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2" y="4419282"/>
            <a:ext cx="37242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2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Корректировка записи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317A32-0BDB-C855-8DF0-9F1C5DFE2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885759"/>
            <a:ext cx="3124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190BB9-9B72-1433-36E2-52B2423F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4" y="2830830"/>
            <a:ext cx="4857750" cy="10134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BC8D2-A86C-50C3-A290-669C6375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74" y="4443098"/>
            <a:ext cx="8534051" cy="12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0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Сортировка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6008CF-D4AC-6D7D-1C3C-720CD602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4" y="2179319"/>
            <a:ext cx="4037431" cy="12496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37F76F-9013-71C3-757E-560AFCC2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4" y="3973832"/>
            <a:ext cx="3832225" cy="1987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11CE83-7F72-06F0-C355-FF3B302F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95" y="2604450"/>
            <a:ext cx="7030757" cy="17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Отчёт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BE5A82-C864-5ACC-6456-4A0DD4B0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2" y="2152650"/>
            <a:ext cx="4629785" cy="1276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F8680F-CB85-28F5-769D-B990487E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7" y="4410075"/>
            <a:ext cx="5868035" cy="1381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377106-2C63-75F6-4E29-891B1793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352" y="2447925"/>
            <a:ext cx="552513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531C17-4FC4-CE70-0A99-B64AC1AD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" y="2326322"/>
            <a:ext cx="6307973" cy="8639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F9FC93-1FEA-27D5-9050-EF29615E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" y="4246882"/>
            <a:ext cx="9061739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Контроль записей-клонов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F2A89E-6903-CE1C-2502-59EDAB98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2" y="2519890"/>
            <a:ext cx="9478596" cy="12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2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743F6-E93D-A500-1486-57326E1211DF}"/>
              </a:ext>
            </a:extLst>
          </p:cNvPr>
          <p:cNvSpPr txBox="1"/>
          <p:nvPr/>
        </p:nvSpPr>
        <p:spPr>
          <a:xfrm>
            <a:off x="470852" y="1859339"/>
            <a:ext cx="74031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 итогу выполнения всех поставленных задач была разработана программа, в основе которой лежит структура данных в виде двунаправленного списка, позволяющая выполнять просмотр данных и работу с ними как с начала списка, так и с его конца, которая выполняет такие задачи как ввод новых полей в существующий список, постраничный вывод всех полей списка, возможность сортировки текущего списка по какому-либо из полей, корректировки конкретного поля и вывода искомого элемента, а также сохранение и загрузка списка в файл и из файла соответственно, как типизировано, так и текстового.</a:t>
            </a:r>
          </a:p>
        </p:txBody>
      </p:sp>
    </p:spTree>
    <p:extLst>
      <p:ext uri="{BB962C8B-B14F-4D97-AF65-F5344CB8AC3E}">
        <p14:creationId xmlns:p14="http://schemas.microsoft.com/office/powerpoint/2010/main" val="229348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3FE210-EC23-8026-0383-24A464D4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2" y="685800"/>
            <a:ext cx="11619548" cy="5704840"/>
          </a:xfrm>
        </p:spPr>
        <p:txBody>
          <a:bodyPr>
            <a:normAutofit fontScale="6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данного курсовой работы является разработка программы учёта движения и наличия материальных ценностей на заводах, которая обеспечивает получение оперативных данных о состоянии складов во множестве заводов и подконтрольных им филиалов.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цели на разных этапах курсового проектирования должны быть решены следующие задачи: 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выбор варианта задания и детализация поставки задачи;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определение требований к функциям, выполняемых разрабатываемой программой; 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выбор типов и проектирование структур данных, определяющих способы представления, хранения и преобразования входных, выходных и промежуточных данных; 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разработка модульной структуры программы, определение функций модулей и способов их взаимодействия;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написание текста (кодирование) программных модулей на алгоритмическом языке;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разработка тестовых примеров; 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тестирование и отладка программы; </a:t>
            </a:r>
          </a:p>
          <a:p>
            <a:pPr indent="450215" algn="just">
              <a:lnSpc>
                <a:spcPct val="150000"/>
              </a:lnSpc>
            </a:pP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разработка программных документов в соответствии с действующими стандартами.</a:t>
            </a:r>
          </a:p>
        </p:txBody>
      </p:sp>
    </p:spTree>
    <p:extLst>
      <p:ext uri="{BB962C8B-B14F-4D97-AF65-F5344CB8AC3E}">
        <p14:creationId xmlns:p14="http://schemas.microsoft.com/office/powerpoint/2010/main" val="149796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1C3E0-DFBD-8884-BA59-7A576846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54000"/>
            <a:ext cx="8534400" cy="1507067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58614-FB82-94BD-384B-D7B2E1B9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32" y="1234440"/>
            <a:ext cx="8947468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современном мире объемы информации, которые генерируются и накапливаются, постоянно растут. Каждый день мы сталкиваемся с огромным количеством данных, которые нужно обрабатывать, анализировать и принимать на их основе решения. Именно поэтому приложения, помогающие в анализе имеющихся данных, остаются и не перестают быть актуальными и востребованными в наше время. Такие приложения позволяют собирать, хранить, обрабатывать и анализировать большие объемы информации, чем значительно облегчают работу с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19047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BB938-72DB-49CF-3B26-32A8E032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2" y="270932"/>
            <a:ext cx="8534400" cy="1507067"/>
          </a:xfrm>
        </p:spPr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D0C75-B0E6-3AF6-1A9F-D5500AB9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" y="1932993"/>
            <a:ext cx="5838508" cy="3615267"/>
          </a:xfr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ru-RU" sz="2600" b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Информационная структура</a:t>
            </a:r>
          </a:p>
          <a:p>
            <a:pPr indent="0" algn="just">
              <a:lnSpc>
                <a:spcPct val="110000"/>
              </a:lnSpc>
              <a:buNone/>
            </a:pPr>
            <a:endParaRPr lang="ru-RU" sz="22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struct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my_struct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{</a:t>
            </a:r>
            <a:endParaRPr lang="ru-RU" sz="18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number_of_factory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; // 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номер завода</a:t>
            </a:r>
          </a:p>
          <a:p>
            <a:pPr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number_of_branch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;  // 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номер филиала</a:t>
            </a:r>
          </a:p>
          <a:p>
            <a:pPr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char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surname_of_accountable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[15];//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фамилия Ответственного</a:t>
            </a:r>
          </a:p>
          <a:p>
            <a:pPr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float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availability_of_values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;  // 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наличие ценностей</a:t>
            </a:r>
          </a:p>
          <a:p>
            <a:pPr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float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amount_of_received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;  // 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прибыло на сумму</a:t>
            </a:r>
          </a:p>
          <a:p>
            <a:pPr indent="0" algn="just">
              <a:lnSpc>
                <a:spcPct val="11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float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amount_of_retired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; // 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выбыло на сумму</a:t>
            </a:r>
            <a:endParaRPr lang="ru-RU" sz="1800" dirty="0">
              <a:solidFill>
                <a:schemeClr val="bg1"/>
              </a:solidFill>
              <a:latin typeface="+mj-lt"/>
              <a:ea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};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0C5CB-8455-18D8-0EC7-45D523A982A7}"/>
              </a:ext>
            </a:extLst>
          </p:cNvPr>
          <p:cNvSpPr txBox="1"/>
          <p:nvPr/>
        </p:nvSpPr>
        <p:spPr>
          <a:xfrm>
            <a:off x="6487318" y="1932993"/>
            <a:ext cx="525938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Структура записи в списке</a:t>
            </a:r>
          </a:p>
          <a:p>
            <a:pPr indent="450215" algn="just"/>
            <a:endParaRPr lang="ru-RU" sz="2000" b="1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indent="450215" algn="just"/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struct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my_list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{</a:t>
            </a:r>
            <a:endParaRPr lang="ru-RU" sz="2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indent="450215" algn="just"/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	struct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my_struct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data; // 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информационное поле </a:t>
            </a:r>
            <a:endParaRPr lang="ru-RU" sz="2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indent="450215" algn="just"/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	struct my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list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*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prev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,  // указатели на предыдущий и следующий</a:t>
            </a:r>
            <a:endParaRPr lang="ru-RU" sz="2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1797685" indent="450215" algn="just"/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next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; // записи соответственно</a:t>
            </a:r>
            <a:endParaRPr lang="ru-RU" sz="2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};</a:t>
            </a:r>
            <a:endParaRPr lang="ru-RU" sz="2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D3177-BFD2-0809-3B40-8DC2DE91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32" y="220133"/>
            <a:ext cx="8534400" cy="1273387"/>
          </a:xfrm>
        </p:spPr>
        <p:txBody>
          <a:bodyPr/>
          <a:lstStyle/>
          <a:p>
            <a:r>
              <a:rPr lang="ru-RU" dirty="0"/>
              <a:t>Почему список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24D9C-6894-5E73-6809-1CDB89EC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32" y="1493520"/>
            <a:ext cx="9932988" cy="4859867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Изменить двусвязный список очень просто.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Он может легко выделять или перераспределять память во время своего выполнения.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Как и в случае с односвязным списком, это самая простая в реализации структура данных.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Обход этого двусвязного списка возможен в двунаправленной реализации, что невозможно в односвязном списке.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Удалять узлы проще по сравнению с односвязным списком. Для удаления односвязного списка требуется указатель на узел и предыдущий узел, подлежащий удалению, но в двусвязном списке требуется только указатель, который подлежит удалению.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Двусвязные списки имеют низкие накладные расходы по сравнению с другими структурами данных, такими как массивы.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8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DAA39-2DD9-6FF9-8406-4461E66B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78" y="514772"/>
            <a:ext cx="8906828" cy="1507067"/>
          </a:xfrm>
        </p:spPr>
        <p:txBody>
          <a:bodyPr/>
          <a:lstStyle/>
          <a:p>
            <a:r>
              <a:rPr lang="ru-RU" dirty="0"/>
              <a:t>Выбор языка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CD0E4-273D-ECAF-040C-B7B711E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78" y="2021839"/>
            <a:ext cx="8906828" cy="3615267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данной курсовой работы был выбран язык программирования С, поскольку именно на этом языке зачастую реализуется метод структурного программирования, а также именно этому языку была посвящена работа студентов на первом курсе обучения в учебном заведении. Средой разработки выбрана программа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DevC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++, предоставляющая возможности программирования на языках С и С++, и обусловлен выбор тем, что она проста в установке и хорошо подходит для использования начинающим программистам.</a:t>
            </a:r>
          </a:p>
        </p:txBody>
      </p:sp>
    </p:spTree>
    <p:extLst>
      <p:ext uri="{BB962C8B-B14F-4D97-AF65-F5344CB8AC3E}">
        <p14:creationId xmlns:p14="http://schemas.microsoft.com/office/powerpoint/2010/main" val="376510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8112E-4197-9958-3E2D-1691AF82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32" y="535092"/>
            <a:ext cx="9028748" cy="1507067"/>
          </a:xfrm>
        </p:spPr>
        <p:txBody>
          <a:bodyPr/>
          <a:lstStyle/>
          <a:p>
            <a:r>
              <a:rPr lang="ru-RU" dirty="0"/>
              <a:t>Перечень основных функций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A5C09-11EA-CDF5-4E61-E4479E58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32" y="2291080"/>
            <a:ext cx="5508943" cy="4031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 </a:t>
            </a:r>
            <a:r>
              <a:rPr lang="en-US" dirty="0" err="1">
                <a:solidFill>
                  <a:schemeClr val="bg1"/>
                </a:solidFill>
              </a:rPr>
              <a:t>my_struct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create_data_main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struct </a:t>
            </a:r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create_entry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print_list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print_list_main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struct </a:t>
            </a:r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delete_entry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correct_entry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sort(</a:t>
            </a:r>
            <a:r>
              <a:rPr lang="ru-RU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326B752-E08C-EEA5-A07D-CE4E4277DBA0}"/>
              </a:ext>
            </a:extLst>
          </p:cNvPr>
          <p:cNvSpPr txBox="1">
            <a:spLocks/>
          </p:cNvSpPr>
          <p:nvPr/>
        </p:nvSpPr>
        <p:spPr>
          <a:xfrm>
            <a:off x="5835332" y="2291080"/>
            <a:ext cx="5508943" cy="4031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struct </a:t>
            </a:r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read_txt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write_txt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struct </a:t>
            </a:r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read_bin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write_bin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free_memory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search(</a:t>
            </a:r>
            <a:r>
              <a:rPr lang="ru-RU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get_report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EE53B6-11E2-FAA8-7F84-785A2C0B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03" y="2155507"/>
            <a:ext cx="3445193" cy="29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676-9037-EC53-D147-4769E65B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443652"/>
            <a:ext cx="8534400" cy="1507067"/>
          </a:xfrm>
        </p:spPr>
        <p:txBody>
          <a:bodyPr/>
          <a:lstStyle/>
          <a:p>
            <a:r>
              <a:rPr lang="ru-RU" dirty="0"/>
              <a:t>Ввод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2A15EB-B5E7-F215-8B97-B9B2D754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600325"/>
            <a:ext cx="3648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018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750</Words>
  <Application>Microsoft Office PowerPoint</Application>
  <PresentationFormat>Широкоэкранный</PresentationFormat>
  <Paragraphs>68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Century Gothic</vt:lpstr>
      <vt:lpstr>Times New Roman</vt:lpstr>
      <vt:lpstr>Wingdings 3</vt:lpstr>
      <vt:lpstr>Сектор</vt:lpstr>
      <vt:lpstr>Презентация к курсовой работе по дисциплине ООП на тему: «Обработка табличной информации» вариант - 5</vt:lpstr>
      <vt:lpstr>Презентация PowerPoint</vt:lpstr>
      <vt:lpstr>Актуальность</vt:lpstr>
      <vt:lpstr>Входные данные</vt:lpstr>
      <vt:lpstr>Почему список?</vt:lpstr>
      <vt:lpstr>Выбор языка программирования</vt:lpstr>
      <vt:lpstr>Перечень основных функций программы</vt:lpstr>
      <vt:lpstr>Главное меню</vt:lpstr>
      <vt:lpstr>Ввод данных</vt:lpstr>
      <vt:lpstr>ВЫвод данных</vt:lpstr>
      <vt:lpstr>Удаление записи</vt:lpstr>
      <vt:lpstr>Корректировка записи</vt:lpstr>
      <vt:lpstr>Поиск</vt:lpstr>
      <vt:lpstr>Сортировка</vt:lpstr>
      <vt:lpstr>Отчёт</vt:lpstr>
      <vt:lpstr>Работа с файлами</vt:lpstr>
      <vt:lpstr>Контроль записей-клонов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курсовой работе по дисциплине ООП на тему: «Обработка табличной информации» вариант - 5</dc:title>
  <dc:creator>Denchik</dc:creator>
  <cp:lastModifiedBy>Daniil Zibert</cp:lastModifiedBy>
  <cp:revision>10</cp:revision>
  <dcterms:created xsi:type="dcterms:W3CDTF">2023-12-28T11:16:54Z</dcterms:created>
  <dcterms:modified xsi:type="dcterms:W3CDTF">2024-06-06T10:00:47Z</dcterms:modified>
</cp:coreProperties>
</file>