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35822de8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35822de8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35822de81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35822de81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35822de81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35822de81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35822de81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35822de81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35822de81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35822de81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993400" y="429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i="1" lang="en"/>
              <a:t>By: Carlos Concepcion</a:t>
            </a:r>
            <a:endParaRPr b="1" i="1"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720875" y="4205750"/>
            <a:ext cx="83079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225" u="sng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050" y="524575"/>
            <a:ext cx="3026525" cy="38472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561175" y="3237155"/>
            <a:ext cx="7596219" cy="6776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Impact"/>
              </a:rPr>
              <a:t>Super Security Solutions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875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Org-Level: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Object-level: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850" y="401927"/>
            <a:ext cx="6273549" cy="1230025"/>
          </a:xfrm>
          <a:prstGeom prst="rect">
            <a:avLst/>
          </a:prstGeom>
          <a:noFill/>
          <a:ln cap="flat" cmpd="tri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5149" y="711899"/>
            <a:ext cx="2713225" cy="17324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4146" y="2513350"/>
            <a:ext cx="4668075" cy="10217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0075" y="3710250"/>
            <a:ext cx="4994351" cy="9518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87" y="140650"/>
            <a:ext cx="8704025" cy="45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69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Record-Level Security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99300" y="1316200"/>
            <a:ext cx="212400" cy="12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99300" y="815700"/>
            <a:ext cx="212400" cy="12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920450" y="815700"/>
            <a:ext cx="212400" cy="12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2920450" y="1316200"/>
            <a:ext cx="212400" cy="12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99300" y="1511775"/>
            <a:ext cx="212400" cy="12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2920450" y="1511775"/>
            <a:ext cx="212400" cy="12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Record-level Security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and Role Hierarchy: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Sharing Rules: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176" y="295750"/>
            <a:ext cx="2441300" cy="3217601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75" y="3244913"/>
            <a:ext cx="9144000" cy="10635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3693" y="4459109"/>
            <a:ext cx="5201607" cy="4613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353700" y="4520225"/>
            <a:ext cx="23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Manual Sharing: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922225" y="4625275"/>
            <a:ext cx="212400" cy="12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Field-Level Security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Most granular level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491" y="410625"/>
            <a:ext cx="2554659" cy="408527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" name="Google Shape;104;p17"/>
          <p:cNvSpPr/>
          <p:nvPr/>
        </p:nvSpPr>
        <p:spPr>
          <a:xfrm>
            <a:off x="7238425" y="2535525"/>
            <a:ext cx="212400" cy="12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5655300" y="2535525"/>
            <a:ext cx="212400" cy="12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825" y="1878125"/>
            <a:ext cx="3449674" cy="25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