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21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4CF74-F3DA-1745-A90C-DD2A44C6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B8CC1B-BB5B-CB47-831A-8B24BBD9A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F91C4-54B1-1D46-AF47-1D8ED1C3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4B165-CAF7-B640-B6A5-2743E5B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51241-ACB1-0741-9200-D30468F1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D5DD-23EE-7548-8095-07F3EAE6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7F100-B09D-4845-A7C7-25ABB97FA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7FD73D-BA41-9247-84DE-CE116BE6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1D68B4-78A7-2B45-90C8-6AF44A6E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85DD4-A8A7-A54C-B993-2BEDE79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3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08D030-D404-0746-A42B-D4CB20B9F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47839-5278-6A42-8961-417234CC1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4DE7C-6693-7644-AE5F-26D5717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6CDBA4-C141-674C-BE59-7D88596E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B0874-7AC0-5B44-9C3D-90236D74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4531C-7378-1546-9C33-CBC63565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8721E-FF0A-1541-B8A4-7FC92FB5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247A5-9864-7F41-8B7F-55AD3827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169FB-8781-B74F-BBBB-1F63A243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B902CE-9C56-E74D-8031-B936E2F8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9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EBAF-9F08-7545-A10E-E2C6AB9F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A8B3D1-A840-FC42-BB68-9557BDA2A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07E91-3336-8247-BCB5-E16D364F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E2CAB-C0FC-9841-AE20-12309A0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6D1CA-162D-D548-950C-3695AE06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7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34E43-6B66-5749-81AC-86C0843D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0B633-8650-1344-8586-6BBF8843A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90D42D-E181-C443-B2FD-E2818C091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E29A9D-6B3F-0644-8680-79FFF8E2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7D9D37-88AE-5346-9D41-F042F6CB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C34F66-441D-4F47-B5D9-3C7A989E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1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C8ADA-2B1B-E642-A610-9412DBDB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B5BA09-C4B1-FC4B-98D4-76B94034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5EC88-38E3-244F-9F2F-BE1A7FA0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271DE4-EDEC-7944-9B67-CBECB1231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5B2DE8-D221-5E43-8A5E-00A1D18C6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34476B-039F-BD45-9E57-99937F63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58BB19-590E-1640-BE6B-377B62C3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1FFA56-17BC-4744-94B4-D36F925D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1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398CF-2C2A-3641-873D-15265634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3843BB-8680-3A48-AB4B-7EB648DA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9E83E2-5D4C-D54C-859F-A6BF939E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ED1EAD-80FB-644C-B98F-6CBCA87A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5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45A6DF-E634-944A-A9C3-303AEBBC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0BAE3-6DC2-084D-A464-043307D4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373C51-9C65-494E-B4A9-756B0C28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9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BB920-0016-5444-9D85-88F77A73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548FA-D415-2F4C-845F-45E376B6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3CCF32-7AE1-E847-9F2F-94074107F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810501-E40E-784B-B944-92820E89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F68E26-BED1-CD43-B2AC-E33FFF78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E935F-E1D5-7F40-8A8D-DDF55F78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89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39F5-6C47-4741-8FE9-F00E9281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C4013A-BDB3-6C47-9D4B-32D10A41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5C0BC-5A1F-E340-979B-F2BEF884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60513F-3139-AD4A-A5B2-C9235EB1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928F78-FD03-E746-8B52-8904CB49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B4C2AD-383F-804F-994B-F0CC3279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2CF42-770C-A140-B759-DA6D0CBA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AD97DC-0A1C-F046-82BB-3FF12817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F6DE04-0593-2D4A-BE40-172E284DA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DF42-64F7-FF4A-AFE3-E5D0C8A20E36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1B150F-D123-564F-990B-784F1EB3E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EF1A2-052F-1647-9051-6DFC79403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6F9E-A7BA-A744-9058-532376BA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14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3A7F6-2799-F14F-B99E-0543FA7DF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45635D-0504-4342-BDE9-0CD37501A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7DC27F-AB69-CE4C-9A53-8A375B81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491"/>
            <a:ext cx="12192000" cy="60735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1116F2-1CE0-AB4D-BAF1-BF2C615B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71" y="142759"/>
            <a:ext cx="3537857" cy="5018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A74A87-BF60-BE4D-8919-640E11F9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392628"/>
            <a:ext cx="12192000" cy="3803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BFF943-0B66-164B-87E2-6DB2BE504EF2}"/>
              </a:ext>
            </a:extLst>
          </p:cNvPr>
          <p:cNvSpPr txBox="1"/>
          <p:nvPr/>
        </p:nvSpPr>
        <p:spPr>
          <a:xfrm>
            <a:off x="209062" y="2463709"/>
            <a:ext cx="747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Scouting for </a:t>
            </a:r>
            <a:r>
              <a:rPr lang="en-US" sz="5400" b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Servier</a:t>
            </a:r>
            <a:endParaRPr lang="ru-RU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8F271-6B95-104A-AAD4-DCED7D94FAB5}"/>
              </a:ext>
            </a:extLst>
          </p:cNvPr>
          <p:cNvSpPr txBox="1"/>
          <p:nvPr/>
        </p:nvSpPr>
        <p:spPr>
          <a:xfrm>
            <a:off x="3933008" y="4531012"/>
            <a:ext cx="7999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Best biotech startups and scientific initiatives in oncology and immune inflammatory in Russia</a:t>
            </a:r>
            <a:endParaRPr lang="ru-RU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2020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2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EAB779-DEF2-C541-BBC2-CA1E5DE0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8" y="279471"/>
            <a:ext cx="6512945" cy="10702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ABD2E5-0360-834C-B961-13054C33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42" y="433172"/>
            <a:ext cx="4170680" cy="591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6572E-714D-D047-A41C-BCC8663C2E5E}"/>
              </a:ext>
            </a:extLst>
          </p:cNvPr>
          <p:cNvSpPr txBox="1"/>
          <p:nvPr/>
        </p:nvSpPr>
        <p:spPr>
          <a:xfrm>
            <a:off x="771873" y="365476"/>
            <a:ext cx="674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of the project</a:t>
            </a:r>
            <a:endParaRPr lang="ru-RU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F5EE67-E9E8-D848-8818-B0C5A46DC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87" y="2994589"/>
            <a:ext cx="10076033" cy="17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D94E05-398B-0D4F-A87C-963702629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08" y="2237236"/>
            <a:ext cx="5047861" cy="589741"/>
          </a:xfrm>
          <a:prstGeom prst="rect">
            <a:avLst/>
          </a:prstGeom>
        </p:spPr>
      </p:pic>
      <p:sp>
        <p:nvSpPr>
          <p:cNvPr id="20" name="Объект 19">
            <a:extLst>
              <a:ext uri="{FF2B5EF4-FFF2-40B4-BE49-F238E27FC236}">
                <a16:creationId xmlns:a16="http://schemas.microsoft.com/office/drawing/2014/main" id="{9FF29968-9BE0-8641-B5C5-1F008A90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90" y="2278531"/>
            <a:ext cx="4537943" cy="589742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Legal entity name or Institute name 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Объект 19">
            <a:extLst>
              <a:ext uri="{FF2B5EF4-FFF2-40B4-BE49-F238E27FC236}">
                <a16:creationId xmlns:a16="http://schemas.microsoft.com/office/drawing/2014/main" id="{682B3C80-4036-4AB2-BD45-B8A8DB3F48CB}"/>
              </a:ext>
            </a:extLst>
          </p:cNvPr>
          <p:cNvSpPr txBox="1">
            <a:spLocks/>
          </p:cNvSpPr>
          <p:nvPr/>
        </p:nvSpPr>
        <p:spPr>
          <a:xfrm>
            <a:off x="532952" y="4130747"/>
            <a:ext cx="9068248" cy="105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 of opportunity (abstract format)</a:t>
            </a: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Potential Indication (if applicable) and project development stage</a:t>
            </a: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Modality (small molecule, antibody(human/humanized)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7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EAB779-DEF2-C541-BBC2-CA1E5DE0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71"/>
            <a:ext cx="6512945" cy="10702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ABD2E5-0360-834C-B961-13054C33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42" y="433172"/>
            <a:ext cx="4170680" cy="591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6572E-714D-D047-A41C-BCC8663C2E5E}"/>
              </a:ext>
            </a:extLst>
          </p:cNvPr>
          <p:cNvSpPr txBox="1"/>
          <p:nvPr/>
        </p:nvSpPr>
        <p:spPr>
          <a:xfrm>
            <a:off x="342665" y="365476"/>
            <a:ext cx="674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 and </a:t>
            </a:r>
            <a:r>
              <a:rPr lang="en-US" sz="4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MoA</a:t>
            </a:r>
            <a:endParaRPr lang="ru-RU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F5EE67-E9E8-D848-8818-B0C5A46DC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87" y="2994589"/>
            <a:ext cx="10076033" cy="17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D94E05-398B-0D4F-A87C-963702629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08" y="2237236"/>
            <a:ext cx="5047861" cy="589741"/>
          </a:xfrm>
          <a:prstGeom prst="rect">
            <a:avLst/>
          </a:prstGeom>
        </p:spPr>
      </p:pic>
      <p:sp>
        <p:nvSpPr>
          <p:cNvPr id="20" name="Объект 19">
            <a:extLst>
              <a:ext uri="{FF2B5EF4-FFF2-40B4-BE49-F238E27FC236}">
                <a16:creationId xmlns:a16="http://schemas.microsoft.com/office/drawing/2014/main" id="{9FF29968-9BE0-8641-B5C5-1F008A90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66" y="2278531"/>
            <a:ext cx="4537943" cy="589742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Legal entity name or Institute name 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Объект 19">
            <a:extLst>
              <a:ext uri="{FF2B5EF4-FFF2-40B4-BE49-F238E27FC236}">
                <a16:creationId xmlns:a16="http://schemas.microsoft.com/office/drawing/2014/main" id="{682B3C80-4036-4AB2-BD45-B8A8DB3F48CB}"/>
              </a:ext>
            </a:extLst>
          </p:cNvPr>
          <p:cNvSpPr txBox="1">
            <a:spLocks/>
          </p:cNvSpPr>
          <p:nvPr/>
        </p:nvSpPr>
        <p:spPr>
          <a:xfrm>
            <a:off x="1055466" y="3684548"/>
            <a:ext cx="9544110" cy="206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 and rationale in disease (be precise;  if not, precise if available under CDA or if not determined)</a:t>
            </a: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Pathway</a:t>
            </a: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 of Action</a:t>
            </a:r>
          </a:p>
          <a:p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1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EAB779-DEF2-C541-BBC2-CA1E5DE0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71"/>
            <a:ext cx="6512945" cy="10702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ABD2E5-0360-834C-B961-13054C33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42" y="433172"/>
            <a:ext cx="4170680" cy="591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6572E-714D-D047-A41C-BCC8663C2E5E}"/>
              </a:ext>
            </a:extLst>
          </p:cNvPr>
          <p:cNvSpPr txBox="1"/>
          <p:nvPr/>
        </p:nvSpPr>
        <p:spPr>
          <a:xfrm>
            <a:off x="16094" y="375022"/>
            <a:ext cx="6748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IP protection and strategy</a:t>
            </a:r>
            <a:endParaRPr lang="ru-RU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F5EE67-E9E8-D848-8818-B0C5A46DC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87" y="2994589"/>
            <a:ext cx="10076033" cy="17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D94E05-398B-0D4F-A87C-963702629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08" y="2237236"/>
            <a:ext cx="5047861" cy="589741"/>
          </a:xfrm>
          <a:prstGeom prst="rect">
            <a:avLst/>
          </a:prstGeom>
        </p:spPr>
      </p:pic>
      <p:sp>
        <p:nvSpPr>
          <p:cNvPr id="20" name="Объект 19">
            <a:extLst>
              <a:ext uri="{FF2B5EF4-FFF2-40B4-BE49-F238E27FC236}">
                <a16:creationId xmlns:a16="http://schemas.microsoft.com/office/drawing/2014/main" id="{9FF29968-9BE0-8641-B5C5-1F008A90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94" y="2270933"/>
            <a:ext cx="4537943" cy="589742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Legal entity name or Institute name 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Объект 19">
            <a:extLst>
              <a:ext uri="{FF2B5EF4-FFF2-40B4-BE49-F238E27FC236}">
                <a16:creationId xmlns:a16="http://schemas.microsoft.com/office/drawing/2014/main" id="{682B3C80-4036-4AB2-BD45-B8A8DB3F48CB}"/>
              </a:ext>
            </a:extLst>
          </p:cNvPr>
          <p:cNvSpPr txBox="1">
            <a:spLocks/>
          </p:cNvSpPr>
          <p:nvPr/>
        </p:nvSpPr>
        <p:spPr>
          <a:xfrm>
            <a:off x="1055466" y="3684548"/>
            <a:ext cx="9824028" cy="105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Patent(s) granted/Patent application(s)</a:t>
            </a: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listed, please add 1</a:t>
            </a:r>
            <a:r>
              <a:rPr lang="en-US" baseline="300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application date(s)</a:t>
            </a:r>
          </a:p>
        </p:txBody>
      </p:sp>
    </p:spTree>
    <p:extLst>
      <p:ext uri="{BB962C8B-B14F-4D97-AF65-F5344CB8AC3E}">
        <p14:creationId xmlns:p14="http://schemas.microsoft.com/office/powerpoint/2010/main" val="375112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EAB779-DEF2-C541-BBC2-CA1E5DE0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71"/>
            <a:ext cx="6512945" cy="10702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ABD2E5-0360-834C-B961-13054C33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42" y="433172"/>
            <a:ext cx="4170680" cy="591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6572E-714D-D047-A41C-BCC8663C2E5E}"/>
              </a:ext>
            </a:extLst>
          </p:cNvPr>
          <p:cNvSpPr txBox="1"/>
          <p:nvPr/>
        </p:nvSpPr>
        <p:spPr>
          <a:xfrm>
            <a:off x="9334" y="393469"/>
            <a:ext cx="657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vitro and In vivo validation</a:t>
            </a:r>
            <a:endParaRPr lang="ru-RU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F5EE67-E9E8-D848-8818-B0C5A46DC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87" y="2994589"/>
            <a:ext cx="10076033" cy="17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D94E05-398B-0D4F-A87C-963702629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08" y="2237236"/>
            <a:ext cx="5047861" cy="589741"/>
          </a:xfrm>
          <a:prstGeom prst="rect">
            <a:avLst/>
          </a:prstGeom>
        </p:spPr>
      </p:pic>
      <p:sp>
        <p:nvSpPr>
          <p:cNvPr id="20" name="Объект 19">
            <a:extLst>
              <a:ext uri="{FF2B5EF4-FFF2-40B4-BE49-F238E27FC236}">
                <a16:creationId xmlns:a16="http://schemas.microsoft.com/office/drawing/2014/main" id="{9FF29968-9BE0-8641-B5C5-1F008A90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66" y="2270933"/>
            <a:ext cx="4537943" cy="589742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Legal entity name or Institute name 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Объект 19">
            <a:extLst>
              <a:ext uri="{FF2B5EF4-FFF2-40B4-BE49-F238E27FC236}">
                <a16:creationId xmlns:a16="http://schemas.microsoft.com/office/drawing/2014/main" id="{682B3C80-4036-4AB2-BD45-B8A8DB3F48CB}"/>
              </a:ext>
            </a:extLst>
          </p:cNvPr>
          <p:cNvSpPr txBox="1">
            <a:spLocks/>
          </p:cNvSpPr>
          <p:nvPr/>
        </p:nvSpPr>
        <p:spPr>
          <a:xfrm>
            <a:off x="1055466" y="3684548"/>
            <a:ext cx="9544110" cy="206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of in-vitro target validation (binding assay, activity in cell line models, activity in ex-vivo systems, ADME)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of in vivo target validation (efficacy in vivo (target engagement), ADME, PD/PK, toxicity, evidence in knock-in/knock-out animal models).</a:t>
            </a:r>
          </a:p>
        </p:txBody>
      </p:sp>
    </p:spTree>
    <p:extLst>
      <p:ext uri="{BB962C8B-B14F-4D97-AF65-F5344CB8AC3E}">
        <p14:creationId xmlns:p14="http://schemas.microsoft.com/office/powerpoint/2010/main" val="296376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EAB779-DEF2-C541-BBC2-CA1E5DE0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71"/>
            <a:ext cx="6512945" cy="10702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ABD2E5-0360-834C-B961-13054C33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42" y="433172"/>
            <a:ext cx="4170680" cy="591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6572E-714D-D047-A41C-BCC8663C2E5E}"/>
              </a:ext>
            </a:extLst>
          </p:cNvPr>
          <p:cNvSpPr txBox="1"/>
          <p:nvPr/>
        </p:nvSpPr>
        <p:spPr>
          <a:xfrm>
            <a:off x="144096" y="460660"/>
            <a:ext cx="6748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 and Competences</a:t>
            </a:r>
            <a:endParaRPr lang="ru-RU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F5EE67-E9E8-D848-8818-B0C5A46DC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87" y="2994589"/>
            <a:ext cx="10076033" cy="17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D94E05-398B-0D4F-A87C-963702629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08" y="2237236"/>
            <a:ext cx="5047861" cy="589741"/>
          </a:xfrm>
          <a:prstGeom prst="rect">
            <a:avLst/>
          </a:prstGeom>
        </p:spPr>
      </p:pic>
      <p:sp>
        <p:nvSpPr>
          <p:cNvPr id="20" name="Объект 19">
            <a:extLst>
              <a:ext uri="{FF2B5EF4-FFF2-40B4-BE49-F238E27FC236}">
                <a16:creationId xmlns:a16="http://schemas.microsoft.com/office/drawing/2014/main" id="{9FF29968-9BE0-8641-B5C5-1F008A90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66" y="2237235"/>
            <a:ext cx="4537943" cy="589742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Legal entity name or Institute name 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Объект 19">
            <a:extLst>
              <a:ext uri="{FF2B5EF4-FFF2-40B4-BE49-F238E27FC236}">
                <a16:creationId xmlns:a16="http://schemas.microsoft.com/office/drawing/2014/main" id="{682B3C80-4036-4AB2-BD45-B8A8DB3F48CB}"/>
              </a:ext>
            </a:extLst>
          </p:cNvPr>
          <p:cNvSpPr txBox="1">
            <a:spLocks/>
          </p:cNvSpPr>
          <p:nvPr/>
        </p:nvSpPr>
        <p:spPr>
          <a:xfrm>
            <a:off x="1055466" y="3684548"/>
            <a:ext cx="9068248" cy="105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 (who contributes 100% of his/hers time to project) and contacts</a:t>
            </a:r>
          </a:p>
        </p:txBody>
      </p:sp>
    </p:spTree>
    <p:extLst>
      <p:ext uri="{BB962C8B-B14F-4D97-AF65-F5344CB8AC3E}">
        <p14:creationId xmlns:p14="http://schemas.microsoft.com/office/powerpoint/2010/main" val="1939004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212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Тема Office</vt:lpstr>
      <vt:lpstr>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Melikhova Varvara</cp:lastModifiedBy>
  <cp:revision>39</cp:revision>
  <dcterms:created xsi:type="dcterms:W3CDTF">2020-10-31T14:54:14Z</dcterms:created>
  <dcterms:modified xsi:type="dcterms:W3CDTF">2020-11-12T09:38:44Z</dcterms:modified>
</cp:coreProperties>
</file>