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8"/>
  </p:normalViewPr>
  <p:slideViewPr>
    <p:cSldViewPr snapToGrid="0">
      <p:cViewPr varScale="1">
        <p:scale>
          <a:sx n="105" d="100"/>
          <a:sy n="105" d="100"/>
        </p:scale>
        <p:origin x="8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4B2D2A-DC60-C576-BEB8-8C2C289B5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EF25F70-8700-9D58-7EF7-72AE5AD9F7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ABADA7-B936-D73A-FED6-343A982C0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87479-15E6-AA42-AE1E-94C03FAFC966}" type="datetimeFigureOut">
              <a:rPr lang="de-DE" smtClean="0"/>
              <a:t>02.01.24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084021-3918-6C65-E465-1AB8A0BA8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06A986-4D1B-ED66-E90F-74B4CFEF3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F0AB2-21FA-AF41-A58B-0AF49CD79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8138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17193B-72D6-FC0D-7EC5-A930606AC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7B1A228-88FA-401D-1C3A-EA78260239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4A22F8-803B-916E-4DA4-9EAE4A03E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87479-15E6-AA42-AE1E-94C03FAFC966}" type="datetimeFigureOut">
              <a:rPr lang="de-DE" smtClean="0"/>
              <a:t>02.01.24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E12EC0-F0D1-49F5-EE68-2C5E944ED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2A875E-7B83-38D9-B67F-B9EFB8047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F0AB2-21FA-AF41-A58B-0AF49CD79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7228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C24410D-2CBB-3542-6655-297CD77014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FF241C4-131E-9862-70D6-A63017962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26E98D-1684-03CD-37D6-65C9E4894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87479-15E6-AA42-AE1E-94C03FAFC966}" type="datetimeFigureOut">
              <a:rPr lang="de-DE" smtClean="0"/>
              <a:t>02.01.24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350650-BB41-CAB5-741F-5B8FD919D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BFB260-56D8-7B1A-2671-6F8995984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F0AB2-21FA-AF41-A58B-0AF49CD79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2800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B86BB9-62A0-2489-D878-AC13B8D58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D83873-6DA7-A46F-2ACE-88F7BD956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D86AE8-3338-E8E4-5B70-86023D757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87479-15E6-AA42-AE1E-94C03FAFC966}" type="datetimeFigureOut">
              <a:rPr lang="de-DE" smtClean="0"/>
              <a:t>02.01.24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F93A7A-6C1B-8B54-D6AB-9DCA84067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109047-AB21-FE24-5A74-CFBE4D34B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F0AB2-21FA-AF41-A58B-0AF49CD79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1847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52FEA9-110B-9798-0486-53FC7826D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2691EE-52E9-654F-46A4-BBC98E324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FFF40E-7D87-CCFC-2092-7632DD126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87479-15E6-AA42-AE1E-94C03FAFC966}" type="datetimeFigureOut">
              <a:rPr lang="de-DE" smtClean="0"/>
              <a:t>02.01.24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3C68AD-1D60-83FB-58CF-CFC87DC32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68B79F-F915-3D14-DCDF-0793A2FEF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F0AB2-21FA-AF41-A58B-0AF49CD79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4267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0F7E16-0CB6-4310-52A5-5EB8CCE56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143B86-3914-C4EB-001A-5AE5D880C4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49E9401-7C44-E4D5-59D1-0D3F2FAB9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DE18C32-3495-565A-3760-FF1C02B9B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87479-15E6-AA42-AE1E-94C03FAFC966}" type="datetimeFigureOut">
              <a:rPr lang="de-DE" smtClean="0"/>
              <a:t>02.01.24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42E8AA-0A0E-1052-328F-D4C32FE2A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3D18FAC-58D9-F679-D37E-8DC6C2C8D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F0AB2-21FA-AF41-A58B-0AF49CD79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0781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0314D6-B6F9-FE45-1871-29F741BF5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D1E14F-2158-FD0A-EF65-711072699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9EEED44-DD90-4323-5828-C26549DAE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74F4EB7-1BA7-B711-EF4C-DD515CB5D1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B334475-87DB-913F-28B1-AADBB1C0F5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BC01BD8-E127-DD66-4A39-E35E3D831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87479-15E6-AA42-AE1E-94C03FAFC966}" type="datetimeFigureOut">
              <a:rPr lang="de-DE" smtClean="0"/>
              <a:t>02.01.24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1EC37BE-8B84-6798-680F-76A03D625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6C42E67-E3BA-F5C3-A1EE-6AD5B9179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F0AB2-21FA-AF41-A58B-0AF49CD79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7911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DB965F-76AD-C74B-9CB6-E03D57F83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F7E2EC3-1FED-0420-4591-69BDF1067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87479-15E6-AA42-AE1E-94C03FAFC966}" type="datetimeFigureOut">
              <a:rPr lang="de-DE" smtClean="0"/>
              <a:t>02.01.24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7B1CAE2-4761-31FB-ECDA-6F7DC2004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5A07F8D-5B7B-6FB7-6625-764B2C0C9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F0AB2-21FA-AF41-A58B-0AF49CD79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4051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7349A5B-24BC-B047-6DCF-358AD8CBE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87479-15E6-AA42-AE1E-94C03FAFC966}" type="datetimeFigureOut">
              <a:rPr lang="de-DE" smtClean="0"/>
              <a:t>02.01.24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678C59D-B4E1-2BA9-EF62-87508F3F8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DF757C0-C5FE-8A4F-41F3-15FA6F680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F0AB2-21FA-AF41-A58B-0AF49CD79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2541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7F891A-3C34-6C1D-9F67-1A594EEAE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7B60F5-57E5-EF4A-FA85-72230AC2B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A3364A4-1510-94B4-C082-5CF92D57A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DD2AD93-2280-733A-6856-D8513D834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87479-15E6-AA42-AE1E-94C03FAFC966}" type="datetimeFigureOut">
              <a:rPr lang="de-DE" smtClean="0"/>
              <a:t>02.01.24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19DACCA-3322-7E2E-A1D0-5F689248F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34285F1-3861-CAF7-CE85-8CD894485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F0AB2-21FA-AF41-A58B-0AF49CD79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0555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4009C4-A5F2-1ED1-8A80-55367F775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AA7AC9C-3732-3699-4D7A-5543EB5211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B44F826-F3C0-39EF-DDED-7F4F425AB9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47DBABD-0838-924F-1307-8E4CF439F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87479-15E6-AA42-AE1E-94C03FAFC966}" type="datetimeFigureOut">
              <a:rPr lang="de-DE" smtClean="0"/>
              <a:t>02.01.24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E8AF20-C3E5-033F-026C-516C9F440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45B018-770B-9479-91F5-C93580A2D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F0AB2-21FA-AF41-A58B-0AF49CD79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0991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678F309-EB57-9EE6-824E-DE989A77D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8B33A5-8469-9F0F-D0C6-7841767B0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4987A6-74A9-9326-913C-E2E086F0A3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F87479-15E6-AA42-AE1E-94C03FAFC966}" type="datetimeFigureOut">
              <a:rPr lang="de-DE" smtClean="0"/>
              <a:t>02.01.24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4CE82A-A2B6-FC78-A820-F748EB4CF2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7002B1-00AA-8567-111D-DF463FF0A1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4F0AB2-21FA-AF41-A58B-0AF49CD79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3957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BF384792-1241-2269-85B9-5C857BB8F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815" y="244184"/>
            <a:ext cx="10072369" cy="3184816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7A3A5FDE-2FF5-F6AE-DA3B-C0CE4F7932CB}"/>
              </a:ext>
            </a:extLst>
          </p:cNvPr>
          <p:cNvSpPr/>
          <p:nvPr/>
        </p:nvSpPr>
        <p:spPr>
          <a:xfrm>
            <a:off x="3510534" y="1006412"/>
            <a:ext cx="814388" cy="628650"/>
          </a:xfrm>
          <a:prstGeom prst="ellipse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24C43D6-30EB-69E6-BEE4-7EA05978F7DA}"/>
              </a:ext>
            </a:extLst>
          </p:cNvPr>
          <p:cNvSpPr/>
          <p:nvPr/>
        </p:nvSpPr>
        <p:spPr>
          <a:xfrm>
            <a:off x="1853184" y="109728"/>
            <a:ext cx="548640" cy="694944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F2BB048D-4113-282A-E4E8-912E446F74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1" t="1774" b="1774"/>
          <a:stretch/>
        </p:blipFill>
        <p:spPr>
          <a:xfrm>
            <a:off x="5278820" y="1635062"/>
            <a:ext cx="5176520" cy="4379068"/>
          </a:xfrm>
          <a:prstGeom prst="rect">
            <a:avLst/>
          </a:prstGeom>
        </p:spPr>
      </p:pic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A900BC46-2CB9-D9D7-BEC2-9923AE8E24E0}"/>
              </a:ext>
            </a:extLst>
          </p:cNvPr>
          <p:cNvCxnSpPr>
            <a:stCxn id="8" idx="5"/>
          </p:cNvCxnSpPr>
          <p:nvPr/>
        </p:nvCxnSpPr>
        <p:spPr>
          <a:xfrm>
            <a:off x="4205658" y="1542998"/>
            <a:ext cx="1414854" cy="34191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63A7B676-B158-F7DB-279B-BA33A98E9868}"/>
              </a:ext>
            </a:extLst>
          </p:cNvPr>
          <p:cNvSpPr txBox="1"/>
          <p:nvPr/>
        </p:nvSpPr>
        <p:spPr>
          <a:xfrm>
            <a:off x="7309370" y="4217188"/>
            <a:ext cx="256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EN: </a:t>
            </a:r>
            <a:r>
              <a:rPr lang="de-DE" dirty="0" err="1"/>
              <a:t>Chargepoint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E021B93-906D-B5AF-37EF-8D05CE51DFE7}"/>
              </a:ext>
            </a:extLst>
          </p:cNvPr>
          <p:cNvSpPr txBox="1"/>
          <p:nvPr/>
        </p:nvSpPr>
        <p:spPr>
          <a:xfrm>
            <a:off x="7309370" y="4937400"/>
            <a:ext cx="256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EN: Device ID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C48F355-DE03-C093-97BE-B9A2561A1F71}"/>
              </a:ext>
            </a:extLst>
          </p:cNvPr>
          <p:cNvSpPr txBox="1"/>
          <p:nvPr/>
        </p:nvSpPr>
        <p:spPr>
          <a:xfrm>
            <a:off x="7309370" y="3509462"/>
            <a:ext cx="256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EN: MQTT root </a:t>
            </a:r>
            <a:r>
              <a:rPr lang="de-DE" dirty="0" err="1"/>
              <a:t>topic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9852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Macintosh PowerPoint</Application>
  <PresentationFormat>Breitbild</PresentationFormat>
  <Paragraphs>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 Fuchs</dc:creator>
  <cp:lastModifiedBy>Andreas Fuchs</cp:lastModifiedBy>
  <cp:revision>1</cp:revision>
  <dcterms:created xsi:type="dcterms:W3CDTF">2024-01-02T08:31:14Z</dcterms:created>
  <dcterms:modified xsi:type="dcterms:W3CDTF">2024-01-02T08:37:11Z</dcterms:modified>
</cp:coreProperties>
</file>