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320" r:id="rId3"/>
    <p:sldId id="323" r:id="rId4"/>
    <p:sldId id="307" r:id="rId5"/>
    <p:sldId id="326" r:id="rId6"/>
    <p:sldId id="282" r:id="rId7"/>
    <p:sldId id="276" r:id="rId8"/>
    <p:sldId id="269" r:id="rId9"/>
    <p:sldId id="324" r:id="rId10"/>
    <p:sldId id="327" r:id="rId11"/>
    <p:sldId id="270" r:id="rId12"/>
    <p:sldId id="284" r:id="rId13"/>
    <p:sldId id="329" r:id="rId14"/>
    <p:sldId id="330" r:id="rId15"/>
    <p:sldId id="328" r:id="rId16"/>
    <p:sldId id="286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75E"/>
    <a:srgbClr val="5E7082"/>
    <a:srgbClr val="EFEF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6575A-52C9-46DE-AD10-FB30E14BF11F}" v="1276" dt="2021-03-23T03:26:05.853"/>
  </p1510:revLst>
</p1510:revInfo>
</file>

<file path=ppt/tableStyles.xml><?xml version="1.0" encoding="utf-8"?>
<a:tblStyleLst xmlns:a="http://schemas.openxmlformats.org/drawingml/2006/main" def="{699CCC41-F6CC-466D-8F31-645ACB1413DB}">
  <a:tblStyle styleId="{699CCC41-F6CC-466D-8F31-645ACB1413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3" autoAdjust="0"/>
  </p:normalViewPr>
  <p:slideViewPr>
    <p:cSldViewPr snapToGrid="0">
      <p:cViewPr varScale="1">
        <p:scale>
          <a:sx n="107" d="100"/>
          <a:sy n="107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50421cb7a509d35cce242e4a80cd3b652207f99b0a52ca4d5cd7f88b36f454e::" providerId="AD" clId="Web-{7596C5DA-2FDE-DC4D-859D-2DEE5C421F7A}"/>
    <pc:docChg chg="modSld">
      <pc:chgData name="Guest User" userId="S::urn:spo:anon#050421cb7a509d35cce242e4a80cd3b652207f99b0a52ca4d5cd7f88b36f454e::" providerId="AD" clId="Web-{7596C5DA-2FDE-DC4D-859D-2DEE5C421F7A}" dt="2021-03-19T15:52:20.871" v="995"/>
      <pc:docMkLst>
        <pc:docMk/>
      </pc:docMkLst>
      <pc:sldChg chg="addSp delSp modSp">
        <pc:chgData name="Guest User" userId="S::urn:spo:anon#050421cb7a509d35cce242e4a80cd3b652207f99b0a52ca4d5cd7f88b36f454e::" providerId="AD" clId="Web-{7596C5DA-2FDE-DC4D-859D-2DEE5C421F7A}" dt="2021-03-19T15:52:20.871" v="995"/>
        <pc:sldMkLst>
          <pc:docMk/>
          <pc:sldMk cId="1711392311" sldId="312"/>
        </pc:sldMkLst>
        <pc:graphicFrameChg chg="add del mod modGraphic">
          <ac:chgData name="Guest User" userId="S::urn:spo:anon#050421cb7a509d35cce242e4a80cd3b652207f99b0a52ca4d5cd7f88b36f454e::" providerId="AD" clId="Web-{7596C5DA-2FDE-DC4D-859D-2DEE5C421F7A}" dt="2021-03-19T15:31:01.787" v="42"/>
          <ac:graphicFrameMkLst>
            <pc:docMk/>
            <pc:sldMk cId="1711392311" sldId="312"/>
            <ac:graphicFrameMk id="2" creationId="{70B0158D-4D59-46C2-8392-0EA7C6D7C5A7}"/>
          </ac:graphicFrameMkLst>
        </pc:graphicFrameChg>
        <pc:graphicFrameChg chg="add mod modGraphic">
          <ac:chgData name="Guest User" userId="S::urn:spo:anon#050421cb7a509d35cce242e4a80cd3b652207f99b0a52ca4d5cd7f88b36f454e::" providerId="AD" clId="Web-{7596C5DA-2FDE-DC4D-859D-2DEE5C421F7A}" dt="2021-03-19T15:52:12.886" v="994"/>
          <ac:graphicFrameMkLst>
            <pc:docMk/>
            <pc:sldMk cId="1711392311" sldId="312"/>
            <ac:graphicFrameMk id="4" creationId="{AB7BA5DA-317C-4D30-9011-2FBE6047DF12}"/>
          </ac:graphicFrameMkLst>
        </pc:graphicFrameChg>
        <pc:picChg chg="del mod">
          <ac:chgData name="Guest User" userId="S::urn:spo:anon#050421cb7a509d35cce242e4a80cd3b652207f99b0a52ca4d5cd7f88b36f454e::" providerId="AD" clId="Web-{7596C5DA-2FDE-DC4D-859D-2DEE5C421F7A}" dt="2021-03-19T15:52:20.871" v="995"/>
          <ac:picMkLst>
            <pc:docMk/>
            <pc:sldMk cId="1711392311" sldId="312"/>
            <ac:picMk id="3" creationId="{C875254A-5795-47C4-9CE9-48CC15DC83F2}"/>
          </ac:picMkLst>
        </pc:picChg>
      </pc:sldChg>
    </pc:docChg>
  </pc:docChgLst>
  <pc:docChgLst>
    <pc:chgData name="Guest User" userId="S::urn:spo:anon#050421cb7a509d35cce242e4a80cd3b652207f99b0a52ca4d5cd7f88b36f454e::" providerId="AD" clId="Web-{198F660E-60B6-7BF1-0829-0E39CA53E9BE}"/>
    <pc:docChg chg="modSld sldOrd">
      <pc:chgData name="Guest User" userId="S::urn:spo:anon#050421cb7a509d35cce242e4a80cd3b652207f99b0a52ca4d5cd7f88b36f454e::" providerId="AD" clId="Web-{198F660E-60B6-7BF1-0829-0E39CA53E9BE}" dt="2021-03-19T18:57:49.163" v="205" actId="20577"/>
      <pc:docMkLst>
        <pc:docMk/>
      </pc:docMkLst>
      <pc:sldChg chg="modSp ord">
        <pc:chgData name="Guest User" userId="S::urn:spo:anon#050421cb7a509d35cce242e4a80cd3b652207f99b0a52ca4d5cd7f88b36f454e::" providerId="AD" clId="Web-{198F660E-60B6-7BF1-0829-0E39CA53E9BE}" dt="2021-03-19T18:57:49.163" v="205" actId="20577"/>
        <pc:sldMkLst>
          <pc:docMk/>
          <pc:sldMk cId="1015102338" sldId="317"/>
        </pc:sldMkLst>
        <pc:spChg chg="mod">
          <ac:chgData name="Guest User" userId="S::urn:spo:anon#050421cb7a509d35cce242e4a80cd3b652207f99b0a52ca4d5cd7f88b36f454e::" providerId="AD" clId="Web-{198F660E-60B6-7BF1-0829-0E39CA53E9BE}" dt="2021-03-19T18:57:49.163" v="205" actId="20577"/>
          <ac:spMkLst>
            <pc:docMk/>
            <pc:sldMk cId="1015102338" sldId="317"/>
            <ac:spMk id="3" creationId="{86EE2CD3-34C9-4626-ADB8-B104478A8073}"/>
          </ac:spMkLst>
        </pc:spChg>
      </pc:sldChg>
    </pc:docChg>
  </pc:docChgLst>
  <pc:docChgLst>
    <pc:chgData name="Guest User" userId="S::urn:spo:anon#050421cb7a509d35cce242e4a80cd3b652207f99b0a52ca4d5cd7f88b36f454e::" providerId="AD" clId="Web-{83CBB38A-2E95-1003-15DA-9359041243CC}"/>
    <pc:docChg chg="addSld delSld modSld">
      <pc:chgData name="Guest User" userId="S::urn:spo:anon#050421cb7a509d35cce242e4a80cd3b652207f99b0a52ca4d5cd7f88b36f454e::" providerId="AD" clId="Web-{83CBB38A-2E95-1003-15DA-9359041243CC}" dt="2021-02-23T20:12:47.373" v="341" actId="1076"/>
      <pc:docMkLst>
        <pc:docMk/>
      </pc:docMkLst>
      <pc:sldChg chg="del">
        <pc:chgData name="Guest User" userId="S::urn:spo:anon#050421cb7a509d35cce242e4a80cd3b652207f99b0a52ca4d5cd7f88b36f454e::" providerId="AD" clId="Web-{83CBB38A-2E95-1003-15DA-9359041243CC}" dt="2021-02-23T16:38:26.388" v="3"/>
        <pc:sldMkLst>
          <pc:docMk/>
          <pc:sldMk cId="0" sldId="258"/>
        </pc:sldMkLst>
      </pc:sldChg>
      <pc:sldChg chg="modSp">
        <pc:chgData name="Guest User" userId="S::urn:spo:anon#050421cb7a509d35cce242e4a80cd3b652207f99b0a52ca4d5cd7f88b36f454e::" providerId="AD" clId="Web-{83CBB38A-2E95-1003-15DA-9359041243CC}" dt="2021-02-23T16:38:17.294" v="1" actId="20577"/>
        <pc:sldMkLst>
          <pc:docMk/>
          <pc:sldMk cId="2910269636" sldId="310"/>
        </pc:sldMkLst>
        <pc:spChg chg="mod">
          <ac:chgData name="Guest User" userId="S::urn:spo:anon#050421cb7a509d35cce242e4a80cd3b652207f99b0a52ca4d5cd7f88b36f454e::" providerId="AD" clId="Web-{83CBB38A-2E95-1003-15DA-9359041243CC}" dt="2021-02-23T16:38:17.294" v="1" actId="20577"/>
          <ac:spMkLst>
            <pc:docMk/>
            <pc:sldMk cId="2910269636" sldId="310"/>
            <ac:spMk id="335" creationId="{00000000-0000-0000-0000-000000000000}"/>
          </ac:spMkLst>
        </pc:spChg>
      </pc:sldChg>
      <pc:sldChg chg="modSp add replId">
        <pc:chgData name="Guest User" userId="S::urn:spo:anon#050421cb7a509d35cce242e4a80cd3b652207f99b0a52ca4d5cd7f88b36f454e::" providerId="AD" clId="Web-{83CBB38A-2E95-1003-15DA-9359041243CC}" dt="2021-02-23T19:51:41.105" v="330" actId="1076"/>
        <pc:sldMkLst>
          <pc:docMk/>
          <pc:sldMk cId="3455039394" sldId="311"/>
        </pc:sldMkLst>
        <pc:spChg chg="mod">
          <ac:chgData name="Guest User" userId="S::urn:spo:anon#050421cb7a509d35cce242e4a80cd3b652207f99b0a52ca4d5cd7f88b36f454e::" providerId="AD" clId="Web-{83CBB38A-2E95-1003-15DA-9359041243CC}" dt="2021-02-23T19:51:41.105" v="330" actId="1076"/>
          <ac:spMkLst>
            <pc:docMk/>
            <pc:sldMk cId="3455039394" sldId="311"/>
            <ac:spMk id="335" creationId="{00000000-0000-0000-0000-000000000000}"/>
          </ac:spMkLst>
        </pc:spChg>
      </pc:sldChg>
      <pc:sldChg chg="addSp delSp modSp add replId">
        <pc:chgData name="Guest User" userId="S::urn:spo:anon#050421cb7a509d35cce242e4a80cd3b652207f99b0a52ca4d5cd7f88b36f454e::" providerId="AD" clId="Web-{83CBB38A-2E95-1003-15DA-9359041243CC}" dt="2021-02-23T20:12:47.373" v="341" actId="1076"/>
        <pc:sldMkLst>
          <pc:docMk/>
          <pc:sldMk cId="1711392311" sldId="312"/>
        </pc:sldMkLst>
        <pc:spChg chg="mod">
          <ac:chgData name="Guest User" userId="S::urn:spo:anon#050421cb7a509d35cce242e4a80cd3b652207f99b0a52ca4d5cd7f88b36f454e::" providerId="AD" clId="Web-{83CBB38A-2E95-1003-15DA-9359041243CC}" dt="2021-02-23T19:51:51.855" v="332" actId="20577"/>
          <ac:spMkLst>
            <pc:docMk/>
            <pc:sldMk cId="1711392311" sldId="312"/>
            <ac:spMk id="334" creationId="{00000000-0000-0000-0000-000000000000}"/>
          </ac:spMkLst>
        </pc:spChg>
        <pc:spChg chg="mod">
          <ac:chgData name="Guest User" userId="S::urn:spo:anon#050421cb7a509d35cce242e4a80cd3b652207f99b0a52ca4d5cd7f88b36f454e::" providerId="AD" clId="Web-{83CBB38A-2E95-1003-15DA-9359041243CC}" dt="2021-02-23T20:12:47.373" v="341" actId="1076"/>
          <ac:spMkLst>
            <pc:docMk/>
            <pc:sldMk cId="1711392311" sldId="312"/>
            <ac:spMk id="335" creationId="{00000000-0000-0000-0000-000000000000}"/>
          </ac:spMkLst>
        </pc:spChg>
        <pc:picChg chg="add del mod">
          <ac:chgData name="Guest User" userId="S::urn:spo:anon#050421cb7a509d35cce242e4a80cd3b652207f99b0a52ca4d5cd7f88b36f454e::" providerId="AD" clId="Web-{83CBB38A-2E95-1003-15DA-9359041243CC}" dt="2021-02-23T20:07:48.803" v="340"/>
          <ac:picMkLst>
            <pc:docMk/>
            <pc:sldMk cId="1711392311" sldId="312"/>
            <ac:picMk id="2" creationId="{FADB8E05-EB8A-4EB1-A893-048CC8EA49A1}"/>
          </ac:picMkLst>
        </pc:picChg>
      </pc:sldChg>
    </pc:docChg>
  </pc:docChgLst>
  <pc:docChgLst>
    <pc:chgData name="Singh, Simranjit (singh2s7)" userId="8dc1a096-a02f-49e6-ba51-997faf882b7c" providerId="ADAL" clId="{3396575A-52C9-46DE-AD10-FB30E14BF11F}"/>
    <pc:docChg chg="undo custSel addSld delSld modSld sldOrd delMainMaster modMainMaster">
      <pc:chgData name="Singh, Simranjit (singh2s7)" userId="8dc1a096-a02f-49e6-ba51-997faf882b7c" providerId="ADAL" clId="{3396575A-52C9-46DE-AD10-FB30E14BF11F}" dt="2021-03-24T23:13:01.275" v="7080"/>
      <pc:docMkLst>
        <pc:docMk/>
      </pc:docMkLst>
      <pc:sldChg chg="addSp delSp modSp mod">
        <pc:chgData name="Singh, Simranjit (singh2s7)" userId="8dc1a096-a02f-49e6-ba51-997faf882b7c" providerId="ADAL" clId="{3396575A-52C9-46DE-AD10-FB30E14BF11F}" dt="2021-03-22T04:07:22.429" v="6842" actId="20577"/>
        <pc:sldMkLst>
          <pc:docMk/>
          <pc:sldMk cId="0" sldId="256"/>
        </pc:sldMkLst>
        <pc:spChg chg="mod">
          <ac:chgData name="Singh, Simranjit (singh2s7)" userId="8dc1a096-a02f-49e6-ba51-997faf882b7c" providerId="ADAL" clId="{3396575A-52C9-46DE-AD10-FB30E14BF11F}" dt="2021-02-21T06:24:45.078" v="995"/>
          <ac:spMkLst>
            <pc:docMk/>
            <pc:sldMk cId="0" sldId="256"/>
            <ac:spMk id="6" creationId="{2AD2E983-4B4E-408C-8181-11716D95FD76}"/>
          </ac:spMkLst>
        </pc:spChg>
        <pc:spChg chg="mod">
          <ac:chgData name="Singh, Simranjit (singh2s7)" userId="8dc1a096-a02f-49e6-ba51-997faf882b7c" providerId="ADAL" clId="{3396575A-52C9-46DE-AD10-FB30E14BF11F}" dt="2021-02-21T06:24:45.078" v="995"/>
          <ac:spMkLst>
            <pc:docMk/>
            <pc:sldMk cId="0" sldId="256"/>
            <ac:spMk id="7" creationId="{2F667CD9-C4D5-4DEF-B725-FAA3E42CE5DA}"/>
          </ac:spMkLst>
        </pc:spChg>
        <pc:spChg chg="mod">
          <ac:chgData name="Singh, Simranjit (singh2s7)" userId="8dc1a096-a02f-49e6-ba51-997faf882b7c" providerId="ADAL" clId="{3396575A-52C9-46DE-AD10-FB30E14BF11F}" dt="2021-02-21T06:24:45.078" v="995"/>
          <ac:spMkLst>
            <pc:docMk/>
            <pc:sldMk cId="0" sldId="256"/>
            <ac:spMk id="8" creationId="{F5BE1612-E23D-4BD9-AB6C-45C896580B5F}"/>
          </ac:spMkLst>
        </pc:spChg>
        <pc:spChg chg="mod">
          <ac:chgData name="Singh, Simranjit (singh2s7)" userId="8dc1a096-a02f-49e6-ba51-997faf882b7c" providerId="ADAL" clId="{3396575A-52C9-46DE-AD10-FB30E14BF11F}" dt="2021-02-21T06:24:45.078" v="995"/>
          <ac:spMkLst>
            <pc:docMk/>
            <pc:sldMk cId="0" sldId="256"/>
            <ac:spMk id="9" creationId="{2D75F17E-8665-4610-9048-6265B149C661}"/>
          </ac:spMkLst>
        </pc:spChg>
        <pc:spChg chg="mod">
          <ac:chgData name="Singh, Simranjit (singh2s7)" userId="8dc1a096-a02f-49e6-ba51-997faf882b7c" providerId="ADAL" clId="{3396575A-52C9-46DE-AD10-FB30E14BF11F}" dt="2021-02-21T06:24:46.332" v="996"/>
          <ac:spMkLst>
            <pc:docMk/>
            <pc:sldMk cId="0" sldId="256"/>
            <ac:spMk id="11" creationId="{F8B25A29-1F9B-4A03-8276-F0A841DB6A79}"/>
          </ac:spMkLst>
        </pc:spChg>
        <pc:spChg chg="mod">
          <ac:chgData name="Singh, Simranjit (singh2s7)" userId="8dc1a096-a02f-49e6-ba51-997faf882b7c" providerId="ADAL" clId="{3396575A-52C9-46DE-AD10-FB30E14BF11F}" dt="2021-02-21T06:24:46.332" v="996"/>
          <ac:spMkLst>
            <pc:docMk/>
            <pc:sldMk cId="0" sldId="256"/>
            <ac:spMk id="12" creationId="{4848D5F3-CDD4-4E74-84C3-06E511B9E8D4}"/>
          </ac:spMkLst>
        </pc:spChg>
        <pc:spChg chg="mod">
          <ac:chgData name="Singh, Simranjit (singh2s7)" userId="8dc1a096-a02f-49e6-ba51-997faf882b7c" providerId="ADAL" clId="{3396575A-52C9-46DE-AD10-FB30E14BF11F}" dt="2021-02-21T06:24:46.332" v="996"/>
          <ac:spMkLst>
            <pc:docMk/>
            <pc:sldMk cId="0" sldId="256"/>
            <ac:spMk id="13" creationId="{25BCD4D2-8DEF-4167-BE2B-CC4DB7540117}"/>
          </ac:spMkLst>
        </pc:spChg>
        <pc:spChg chg="mod">
          <ac:chgData name="Singh, Simranjit (singh2s7)" userId="8dc1a096-a02f-49e6-ba51-997faf882b7c" providerId="ADAL" clId="{3396575A-52C9-46DE-AD10-FB30E14BF11F}" dt="2021-02-21T06:24:46.332" v="996"/>
          <ac:spMkLst>
            <pc:docMk/>
            <pc:sldMk cId="0" sldId="256"/>
            <ac:spMk id="14" creationId="{17C67DCE-62FF-4339-ABE1-F0AB7CB789A8}"/>
          </ac:spMkLst>
        </pc:spChg>
        <pc:spChg chg="mod">
          <ac:chgData name="Singh, Simranjit (singh2s7)" userId="8dc1a096-a02f-49e6-ba51-997faf882b7c" providerId="ADAL" clId="{3396575A-52C9-46DE-AD10-FB30E14BF11F}" dt="2021-03-09T18:37:49.608" v="1078" actId="20577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4:07:22.429" v="6842" actId="20577"/>
          <ac:spMkLst>
            <pc:docMk/>
            <pc:sldMk cId="0" sldId="256"/>
            <ac:spMk id="329" creationId="{00000000-0000-0000-0000-000000000000}"/>
          </ac:spMkLst>
        </pc:spChg>
        <pc:grpChg chg="add del mod">
          <ac:chgData name="Singh, Simranjit (singh2s7)" userId="8dc1a096-a02f-49e6-ba51-997faf882b7c" providerId="ADAL" clId="{3396575A-52C9-46DE-AD10-FB30E14BF11F}" dt="2021-02-21T06:24:48.416" v="998"/>
          <ac:grpSpMkLst>
            <pc:docMk/>
            <pc:sldMk cId="0" sldId="256"/>
            <ac:grpSpMk id="5" creationId="{6418B2E1-501B-43ED-96D3-277105DEDA6D}"/>
          </ac:grpSpMkLst>
        </pc:grpChg>
        <pc:grpChg chg="add del mod">
          <ac:chgData name="Singh, Simranjit (singh2s7)" userId="8dc1a096-a02f-49e6-ba51-997faf882b7c" providerId="ADAL" clId="{3396575A-52C9-46DE-AD10-FB30E14BF11F}" dt="2021-02-21T06:24:48.063" v="997"/>
          <ac:grpSpMkLst>
            <pc:docMk/>
            <pc:sldMk cId="0" sldId="256"/>
            <ac:grpSpMk id="10" creationId="{922A6D84-C0C4-4E83-829E-41ECEB171E41}"/>
          </ac:grpSpMkLst>
        </pc:grpChg>
        <pc:picChg chg="add del mod">
          <ac:chgData name="Singh, Simranjit (singh2s7)" userId="8dc1a096-a02f-49e6-ba51-997faf882b7c" providerId="ADAL" clId="{3396575A-52C9-46DE-AD10-FB30E14BF11F}" dt="2021-03-09T18:52:28.445" v="1091" actId="478"/>
          <ac:picMkLst>
            <pc:docMk/>
            <pc:sldMk cId="0" sldId="256"/>
            <ac:picMk id="3" creationId="{0D0FA9E9-904E-4163-9E62-C775ECABBFC7}"/>
          </ac:picMkLst>
        </pc:picChg>
        <pc:picChg chg="add mod">
          <ac:chgData name="Singh, Simranjit (singh2s7)" userId="8dc1a096-a02f-49e6-ba51-997faf882b7c" providerId="ADAL" clId="{3396575A-52C9-46DE-AD10-FB30E14BF11F}" dt="2021-03-09T18:53:11.813" v="1098" actId="1076"/>
          <ac:picMkLst>
            <pc:docMk/>
            <pc:sldMk cId="0" sldId="256"/>
            <ac:picMk id="5" creationId="{E7447A57-318F-439E-A90F-506701A5DF11}"/>
          </ac:picMkLst>
        </pc:picChg>
      </pc:sldChg>
      <pc:sldChg chg="addSp delSp modSp del mod modTransition">
        <pc:chgData name="Singh, Simranjit (singh2s7)" userId="8dc1a096-a02f-49e6-ba51-997faf882b7c" providerId="ADAL" clId="{3396575A-52C9-46DE-AD10-FB30E14BF11F}" dt="2021-03-22T03:35:49.113" v="6249" actId="47"/>
        <pc:sldMkLst>
          <pc:docMk/>
          <pc:sldMk cId="0" sldId="257"/>
        </pc:sldMkLst>
        <pc:spChg chg="add mod">
          <ac:chgData name="Singh, Simranjit (singh2s7)" userId="8dc1a096-a02f-49e6-ba51-997faf882b7c" providerId="ADAL" clId="{3396575A-52C9-46DE-AD10-FB30E14BF11F}" dt="2021-03-19T05:44:45.422" v="1353" actId="478"/>
          <ac:spMkLst>
            <pc:docMk/>
            <pc:sldMk cId="0" sldId="257"/>
            <ac:spMk id="3" creationId="{BCD5DE39-1D96-42E9-B23D-AFE29C993FB5}"/>
          </ac:spMkLst>
        </pc:spChg>
        <pc:spChg chg="del">
          <ac:chgData name="Singh, Simranjit (singh2s7)" userId="8dc1a096-a02f-49e6-ba51-997faf882b7c" providerId="ADAL" clId="{3396575A-52C9-46DE-AD10-FB30E14BF11F}" dt="2021-03-19T05:44:45.422" v="1353" actId="478"/>
          <ac:spMkLst>
            <pc:docMk/>
            <pc:sldMk cId="0" sldId="257"/>
            <ac:spMk id="335" creationId="{00000000-0000-0000-0000-000000000000}"/>
          </ac:spMkLst>
        </pc:spChg>
        <pc:picChg chg="add mod">
          <ac:chgData name="Singh, Simranjit (singh2s7)" userId="8dc1a096-a02f-49e6-ba51-997faf882b7c" providerId="ADAL" clId="{3396575A-52C9-46DE-AD10-FB30E14BF11F}" dt="2021-03-09T18:57:06.495" v="1204"/>
          <ac:picMkLst>
            <pc:docMk/>
            <pc:sldMk cId="0" sldId="257"/>
            <ac:picMk id="4" creationId="{1B5E3584-4F1B-489F-BE79-AC0B7126029D}"/>
          </ac:picMkLst>
        </pc:picChg>
      </pc:sldChg>
      <pc:sldChg chg="modTransition">
        <pc:chgData name="Singh, Simranjit (singh2s7)" userId="8dc1a096-a02f-49e6-ba51-997faf882b7c" providerId="ADAL" clId="{3396575A-52C9-46DE-AD10-FB30E14BF11F}" dt="2021-02-21T06:24:29.807" v="994"/>
        <pc:sldMkLst>
          <pc:docMk/>
          <pc:sldMk cId="0" sldId="258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59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0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1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2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3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4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5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6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7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68"/>
        </pc:sldMkLst>
      </pc:sldChg>
      <pc:sldChg chg="addSp delSp modSp add del mod modTransition">
        <pc:chgData name="Singh, Simranjit (singh2s7)" userId="8dc1a096-a02f-49e6-ba51-997faf882b7c" providerId="ADAL" clId="{3396575A-52C9-46DE-AD10-FB30E14BF11F}" dt="2021-03-23T23:59:57.448" v="7078" actId="20577"/>
        <pc:sldMkLst>
          <pc:docMk/>
          <pc:sldMk cId="0" sldId="269"/>
        </pc:sldMkLst>
        <pc:spChg chg="add del mod">
          <ac:chgData name="Singh, Simranjit (singh2s7)" userId="8dc1a096-a02f-49e6-ba51-997faf882b7c" providerId="ADAL" clId="{3396575A-52C9-46DE-AD10-FB30E14BF11F}" dt="2021-03-19T20:40:04.599" v="2606" actId="478"/>
          <ac:spMkLst>
            <pc:docMk/>
            <pc:sldMk cId="0" sldId="269"/>
            <ac:spMk id="2" creationId="{C5518F93-2929-43C1-87A1-F2C4B4673011}"/>
          </ac:spMkLst>
        </pc:spChg>
        <pc:spChg chg="add del">
          <ac:chgData name="Singh, Simranjit (singh2s7)" userId="8dc1a096-a02f-49e6-ba51-997faf882b7c" providerId="ADAL" clId="{3396575A-52C9-46DE-AD10-FB30E14BF11F}" dt="2021-03-19T20:40:13.564" v="2614"/>
          <ac:spMkLst>
            <pc:docMk/>
            <pc:sldMk cId="0" sldId="269"/>
            <ac:spMk id="3" creationId="{DF10F7D5-7C31-43F2-AEC4-0D19E8169953}"/>
          </ac:spMkLst>
        </pc:spChg>
        <pc:spChg chg="add del">
          <ac:chgData name="Singh, Simranjit (singh2s7)" userId="8dc1a096-a02f-49e6-ba51-997faf882b7c" providerId="ADAL" clId="{3396575A-52C9-46DE-AD10-FB30E14BF11F}" dt="2021-03-19T20:43:17.147" v="2650"/>
          <ac:spMkLst>
            <pc:docMk/>
            <pc:sldMk cId="0" sldId="269"/>
            <ac:spMk id="4" creationId="{F3A681F0-C369-4A64-A695-6B4E7BD27029}"/>
          </ac:spMkLst>
        </pc:spChg>
        <pc:spChg chg="mod">
          <ac:chgData name="Singh, Simranjit (singh2s7)" userId="8dc1a096-a02f-49e6-ba51-997faf882b7c" providerId="ADAL" clId="{3396575A-52C9-46DE-AD10-FB30E14BF11F}" dt="2021-03-19T20:22:37.927" v="2330"/>
          <ac:spMkLst>
            <pc:docMk/>
            <pc:sldMk cId="0" sldId="269"/>
            <ac:spMk id="469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19T20:36:36.948" v="2510" actId="14100"/>
          <ac:spMkLst>
            <pc:docMk/>
            <pc:sldMk cId="0" sldId="269"/>
            <ac:spMk id="470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3T01:01:54.009" v="6897" actId="20577"/>
          <ac:spMkLst>
            <pc:docMk/>
            <pc:sldMk cId="0" sldId="269"/>
            <ac:spMk id="471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19T20:39:42.489" v="2601" actId="14100"/>
          <ac:spMkLst>
            <pc:docMk/>
            <pc:sldMk cId="0" sldId="269"/>
            <ac:spMk id="472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19T20:21:01.852" v="2302" actId="20577"/>
          <ac:spMkLst>
            <pc:docMk/>
            <pc:sldMk cId="0" sldId="269"/>
            <ac:spMk id="473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19T20:21:09.197" v="2307" actId="20577"/>
          <ac:spMkLst>
            <pc:docMk/>
            <pc:sldMk cId="0" sldId="269"/>
            <ac:spMk id="474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3T23:59:57.448" v="7078" actId="20577"/>
          <ac:spMkLst>
            <pc:docMk/>
            <pc:sldMk cId="0" sldId="269"/>
            <ac:spMk id="475" creationId="{00000000-0000-0000-0000-000000000000}"/>
          </ac:spMkLst>
        </pc:spChg>
        <pc:spChg chg="del">
          <ac:chgData name="Singh, Simranjit (singh2s7)" userId="8dc1a096-a02f-49e6-ba51-997faf882b7c" providerId="ADAL" clId="{3396575A-52C9-46DE-AD10-FB30E14BF11F}" dt="2021-03-19T20:31:57.645" v="2370" actId="478"/>
          <ac:spMkLst>
            <pc:docMk/>
            <pc:sldMk cId="0" sldId="269"/>
            <ac:spMk id="485" creationId="{00000000-0000-0000-0000-000000000000}"/>
          </ac:spMkLst>
        </pc:spChg>
        <pc:grpChg chg="del">
          <ac:chgData name="Singh, Simranjit (singh2s7)" userId="8dc1a096-a02f-49e6-ba51-997faf882b7c" providerId="ADAL" clId="{3396575A-52C9-46DE-AD10-FB30E14BF11F}" dt="2021-03-19T20:39:47.328" v="2602" actId="478"/>
          <ac:grpSpMkLst>
            <pc:docMk/>
            <pc:sldMk cId="0" sldId="269"/>
            <ac:grpSpMk id="476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19T20:39:48.577" v="2603" actId="478"/>
          <ac:grpSpMkLst>
            <pc:docMk/>
            <pc:sldMk cId="0" sldId="269"/>
            <ac:grpSpMk id="479" creationId="{00000000-0000-0000-0000-000000000000}"/>
          </ac:grpSpMkLst>
        </pc:grpChg>
        <pc:picChg chg="add mod">
          <ac:chgData name="Singh, Simranjit (singh2s7)" userId="8dc1a096-a02f-49e6-ba51-997faf882b7c" providerId="ADAL" clId="{3396575A-52C9-46DE-AD10-FB30E14BF11F}" dt="2021-03-20T20:28:44.196" v="3038"/>
          <ac:picMkLst>
            <pc:docMk/>
            <pc:sldMk cId="0" sldId="269"/>
            <ac:picMk id="31" creationId="{A96EF5F0-FBBC-4CA5-B30C-3A129B1D8C3D}"/>
          </ac:picMkLst>
        </pc:picChg>
        <pc:picChg chg="add del mod">
          <ac:chgData name="Singh, Simranjit (singh2s7)" userId="8dc1a096-a02f-49e6-ba51-997faf882b7c" providerId="ADAL" clId="{3396575A-52C9-46DE-AD10-FB30E14BF11F}" dt="2021-03-19T20:33:42.918" v="2426" actId="478"/>
          <ac:picMkLst>
            <pc:docMk/>
            <pc:sldMk cId="0" sldId="269"/>
            <ac:picMk id="1026" creationId="{DB2E3B3F-88BA-4631-A8D1-0A1A2C580E03}"/>
          </ac:picMkLst>
        </pc:picChg>
        <pc:picChg chg="add mod">
          <ac:chgData name="Singh, Simranjit (singh2s7)" userId="8dc1a096-a02f-49e6-ba51-997faf882b7c" providerId="ADAL" clId="{3396575A-52C9-46DE-AD10-FB30E14BF11F}" dt="2021-03-22T00:35:39.719" v="4264" actId="1076"/>
          <ac:picMkLst>
            <pc:docMk/>
            <pc:sldMk cId="0" sldId="269"/>
            <ac:picMk id="1028" creationId="{5B5A53E5-DCB0-4735-BF77-FE7B457AEE6C}"/>
          </ac:picMkLst>
        </pc:picChg>
        <pc:picChg chg="add mod">
          <ac:chgData name="Singh, Simranjit (singh2s7)" userId="8dc1a096-a02f-49e6-ba51-997faf882b7c" providerId="ADAL" clId="{3396575A-52C9-46DE-AD10-FB30E14BF11F}" dt="2021-03-22T00:35:37.940" v="4263" actId="1076"/>
          <ac:picMkLst>
            <pc:docMk/>
            <pc:sldMk cId="0" sldId="269"/>
            <ac:picMk id="1030" creationId="{045CCAE8-BACD-4382-9AF4-B152CFCB916D}"/>
          </ac:picMkLst>
        </pc:picChg>
        <pc:picChg chg="add mod">
          <ac:chgData name="Singh, Simranjit (singh2s7)" userId="8dc1a096-a02f-49e6-ba51-997faf882b7c" providerId="ADAL" clId="{3396575A-52C9-46DE-AD10-FB30E14BF11F}" dt="2021-03-22T00:35:53.223" v="4265" actId="1076"/>
          <ac:picMkLst>
            <pc:docMk/>
            <pc:sldMk cId="0" sldId="269"/>
            <ac:picMk id="1036" creationId="{9C9C3700-EF13-4920-AE9C-212752DC1FE7}"/>
          </ac:picMkLst>
        </pc:picChg>
        <pc:picChg chg="add mod">
          <ac:chgData name="Singh, Simranjit (singh2s7)" userId="8dc1a096-a02f-49e6-ba51-997faf882b7c" providerId="ADAL" clId="{3396575A-52C9-46DE-AD10-FB30E14BF11F}" dt="2021-03-22T00:35:59.196" v="4268" actId="1076"/>
          <ac:picMkLst>
            <pc:docMk/>
            <pc:sldMk cId="0" sldId="269"/>
            <ac:picMk id="1038" creationId="{89D37DAB-F490-4BFA-B45A-46E39D9125A3}"/>
          </ac:picMkLst>
        </pc:picChg>
        <pc:picChg chg="add mod">
          <ac:chgData name="Singh, Simranjit (singh2s7)" userId="8dc1a096-a02f-49e6-ba51-997faf882b7c" providerId="ADAL" clId="{3396575A-52C9-46DE-AD10-FB30E14BF11F}" dt="2021-03-22T00:36:08.950" v="4270" actId="1076"/>
          <ac:picMkLst>
            <pc:docMk/>
            <pc:sldMk cId="0" sldId="269"/>
            <ac:picMk id="1040" creationId="{93BFCDE4-8DA5-4596-80CD-5FCA61D70C0F}"/>
          </ac:picMkLst>
        </pc:picChg>
        <pc:picChg chg="add mod">
          <ac:chgData name="Singh, Simranjit (singh2s7)" userId="8dc1a096-a02f-49e6-ba51-997faf882b7c" providerId="ADAL" clId="{3396575A-52C9-46DE-AD10-FB30E14BF11F}" dt="2021-03-19T20:42:46.198" v="2646" actId="1076"/>
          <ac:picMkLst>
            <pc:docMk/>
            <pc:sldMk cId="0" sldId="269"/>
            <ac:picMk id="1042" creationId="{927F727E-ABC2-4F4F-B9FD-3A6DDDBC546F}"/>
          </ac:picMkLst>
        </pc:picChg>
        <pc:picChg chg="add mod">
          <ac:chgData name="Singh, Simranjit (singh2s7)" userId="8dc1a096-a02f-49e6-ba51-997faf882b7c" providerId="ADAL" clId="{3396575A-52C9-46DE-AD10-FB30E14BF11F}" dt="2021-03-22T00:36:32.736" v="4275" actId="1037"/>
          <ac:picMkLst>
            <pc:docMk/>
            <pc:sldMk cId="0" sldId="269"/>
            <ac:picMk id="1046" creationId="{41F4F4FD-7B40-464C-B87F-DA339D8FFA09}"/>
          </ac:picMkLst>
        </pc:picChg>
        <pc:picChg chg="add mod">
          <ac:chgData name="Singh, Simranjit (singh2s7)" userId="8dc1a096-a02f-49e6-ba51-997faf882b7c" providerId="ADAL" clId="{3396575A-52C9-46DE-AD10-FB30E14BF11F}" dt="2021-03-22T00:36:17.349" v="4271" actId="1076"/>
          <ac:picMkLst>
            <pc:docMk/>
            <pc:sldMk cId="0" sldId="269"/>
            <ac:picMk id="1048" creationId="{48FBD6A5-177A-4AF2-A7C0-BFAB40C7923A}"/>
          </ac:picMkLst>
        </pc:picChg>
      </pc:sldChg>
      <pc:sldChg chg="addSp delSp modSp add del mod modTransition">
        <pc:chgData name="Singh, Simranjit (singh2s7)" userId="8dc1a096-a02f-49e6-ba51-997faf882b7c" providerId="ADAL" clId="{3396575A-52C9-46DE-AD10-FB30E14BF11F}" dt="2021-03-22T23:11:30.393" v="6889" actId="14100"/>
        <pc:sldMkLst>
          <pc:docMk/>
          <pc:sldMk cId="0" sldId="270"/>
        </pc:sldMkLst>
        <pc:spChg chg="mod">
          <ac:chgData name="Singh, Simranjit (singh2s7)" userId="8dc1a096-a02f-49e6-ba51-997faf882b7c" providerId="ADAL" clId="{3396575A-52C9-46DE-AD10-FB30E14BF11F}" dt="2021-03-19T20:04:32.408" v="1967" actId="14100"/>
          <ac:spMkLst>
            <pc:docMk/>
            <pc:sldMk cId="0" sldId="270"/>
            <ac:spMk id="490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19T20:04:24.799" v="1965" actId="122"/>
          <ac:spMkLst>
            <pc:docMk/>
            <pc:sldMk cId="0" sldId="270"/>
            <ac:spMk id="491" creationId="{00000000-0000-0000-0000-000000000000}"/>
          </ac:spMkLst>
        </pc:spChg>
        <pc:grpChg chg="del">
          <ac:chgData name="Singh, Simranjit (singh2s7)" userId="8dc1a096-a02f-49e6-ba51-997faf882b7c" providerId="ADAL" clId="{3396575A-52C9-46DE-AD10-FB30E14BF11F}" dt="2021-03-19T20:03:07.460" v="1919" actId="478"/>
          <ac:grpSpMkLst>
            <pc:docMk/>
            <pc:sldMk cId="0" sldId="270"/>
            <ac:grpSpMk id="492" creationId="{00000000-0000-0000-0000-000000000000}"/>
          </ac:grpSpMkLst>
        </pc:grpChg>
        <pc:picChg chg="add del mod">
          <ac:chgData name="Singh, Simranjit (singh2s7)" userId="8dc1a096-a02f-49e6-ba51-997faf882b7c" providerId="ADAL" clId="{3396575A-52C9-46DE-AD10-FB30E14BF11F}" dt="2021-03-19T20:03:30.055" v="1934"/>
          <ac:picMkLst>
            <pc:docMk/>
            <pc:sldMk cId="0" sldId="270"/>
            <ac:picMk id="10" creationId="{EEB016FB-CB6D-4571-AC0A-5440CA7F3433}"/>
          </ac:picMkLst>
        </pc:picChg>
        <pc:picChg chg="add mod">
          <ac:chgData name="Singh, Simranjit (singh2s7)" userId="8dc1a096-a02f-49e6-ba51-997faf882b7c" providerId="ADAL" clId="{3396575A-52C9-46DE-AD10-FB30E14BF11F}" dt="2021-03-22T23:11:30.393" v="6889" actId="14100"/>
          <ac:picMkLst>
            <pc:docMk/>
            <pc:sldMk cId="0" sldId="270"/>
            <ac:picMk id="11" creationId="{82DA9949-FDE3-4C7A-A5F9-02CA7342211F}"/>
          </ac:picMkLst>
        </pc:picChg>
        <pc:picChg chg="add del">
          <ac:chgData name="Singh, Simranjit (singh2s7)" userId="8dc1a096-a02f-49e6-ba51-997faf882b7c" providerId="ADAL" clId="{3396575A-52C9-46DE-AD10-FB30E14BF11F}" dt="2021-03-19T20:03:44.514" v="1941" actId="478"/>
          <ac:picMkLst>
            <pc:docMk/>
            <pc:sldMk cId="0" sldId="270"/>
            <ac:picMk id="497" creationId="{00000000-0000-0000-0000-000000000000}"/>
          </ac:picMkLst>
        </pc:picChg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1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2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3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4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5"/>
        </pc:sldMkLst>
      </pc:sldChg>
      <pc:sldChg chg="addSp delSp modSp add del mod modTransition">
        <pc:chgData name="Singh, Simranjit (singh2s7)" userId="8dc1a096-a02f-49e6-ba51-997faf882b7c" providerId="ADAL" clId="{3396575A-52C9-46DE-AD10-FB30E14BF11F}" dt="2021-03-22T00:34:53.179" v="4254" actId="207"/>
        <pc:sldMkLst>
          <pc:docMk/>
          <pc:sldMk cId="0" sldId="276"/>
        </pc:sldMkLst>
        <pc:spChg chg="mod">
          <ac:chgData name="Singh, Simranjit (singh2s7)" userId="8dc1a096-a02f-49e6-ba51-997faf882b7c" providerId="ADAL" clId="{3396575A-52C9-46DE-AD10-FB30E14BF11F}" dt="2021-03-22T00:29:01.235" v="4167"/>
          <ac:spMkLst>
            <pc:docMk/>
            <pc:sldMk cId="0" sldId="276"/>
            <ac:spMk id="29" creationId="{F8760D65-E560-4DA1-93F2-8B5E92664A60}"/>
          </ac:spMkLst>
        </pc:spChg>
        <pc:spChg chg="mod">
          <ac:chgData name="Singh, Simranjit (singh2s7)" userId="8dc1a096-a02f-49e6-ba51-997faf882b7c" providerId="ADAL" clId="{3396575A-52C9-46DE-AD10-FB30E14BF11F}" dt="2021-03-22T00:29:01.235" v="4167"/>
          <ac:spMkLst>
            <pc:docMk/>
            <pc:sldMk cId="0" sldId="276"/>
            <ac:spMk id="30" creationId="{55CD3BF5-E291-4D72-B9B2-77BA13B25E03}"/>
          </ac:spMkLst>
        </pc:spChg>
        <pc:spChg chg="mod">
          <ac:chgData name="Singh, Simranjit (singh2s7)" userId="8dc1a096-a02f-49e6-ba51-997faf882b7c" providerId="ADAL" clId="{3396575A-52C9-46DE-AD10-FB30E14BF11F}" dt="2021-03-22T00:29:01.235" v="4167"/>
          <ac:spMkLst>
            <pc:docMk/>
            <pc:sldMk cId="0" sldId="276"/>
            <ac:spMk id="31" creationId="{8765075A-0679-4CBC-AB99-EB8700173708}"/>
          </ac:spMkLst>
        </pc:spChg>
        <pc:spChg chg="mod">
          <ac:chgData name="Singh, Simranjit (singh2s7)" userId="8dc1a096-a02f-49e6-ba51-997faf882b7c" providerId="ADAL" clId="{3396575A-52C9-46DE-AD10-FB30E14BF11F}" dt="2021-03-22T00:29:01.235" v="4167"/>
          <ac:spMkLst>
            <pc:docMk/>
            <pc:sldMk cId="0" sldId="276"/>
            <ac:spMk id="32" creationId="{544F9569-5112-4BED-9E47-037286F52B5A}"/>
          </ac:spMkLst>
        </pc:spChg>
        <pc:spChg chg="mod">
          <ac:chgData name="Singh, Simranjit (singh2s7)" userId="8dc1a096-a02f-49e6-ba51-997faf882b7c" providerId="ADAL" clId="{3396575A-52C9-46DE-AD10-FB30E14BF11F}" dt="2021-03-22T00:29:01.235" v="4167"/>
          <ac:spMkLst>
            <pc:docMk/>
            <pc:sldMk cId="0" sldId="276"/>
            <ac:spMk id="33" creationId="{664B6B62-70B3-4CED-9939-75B5B714F1BA}"/>
          </ac:spMkLst>
        </pc:spChg>
        <pc:spChg chg="mod">
          <ac:chgData name="Singh, Simranjit (singh2s7)" userId="8dc1a096-a02f-49e6-ba51-997faf882b7c" providerId="ADAL" clId="{3396575A-52C9-46DE-AD10-FB30E14BF11F}" dt="2021-03-22T00:29:01.235" v="4167"/>
          <ac:spMkLst>
            <pc:docMk/>
            <pc:sldMk cId="0" sldId="276"/>
            <ac:spMk id="34" creationId="{16FEB8E4-893D-4907-9718-4DD2F4D57456}"/>
          </ac:spMkLst>
        </pc:spChg>
        <pc:spChg chg="mod">
          <ac:chgData name="Singh, Simranjit (singh2s7)" userId="8dc1a096-a02f-49e6-ba51-997faf882b7c" providerId="ADAL" clId="{3396575A-52C9-46DE-AD10-FB30E14BF11F}" dt="2021-03-22T00:33:12.907" v="4239"/>
          <ac:spMkLst>
            <pc:docMk/>
            <pc:sldMk cId="0" sldId="276"/>
            <ac:spMk id="36" creationId="{C4F6E8E3-0038-460A-A61C-F28D6BBAC2E6}"/>
          </ac:spMkLst>
        </pc:spChg>
        <pc:spChg chg="mod">
          <ac:chgData name="Singh, Simranjit (singh2s7)" userId="8dc1a096-a02f-49e6-ba51-997faf882b7c" providerId="ADAL" clId="{3396575A-52C9-46DE-AD10-FB30E14BF11F}" dt="2021-03-22T00:33:12.907" v="4239"/>
          <ac:spMkLst>
            <pc:docMk/>
            <pc:sldMk cId="0" sldId="276"/>
            <ac:spMk id="37" creationId="{09351C1F-5ED8-45DD-A95A-1D7484A3AC66}"/>
          </ac:spMkLst>
        </pc:spChg>
        <pc:spChg chg="mod">
          <ac:chgData name="Singh, Simranjit (singh2s7)" userId="8dc1a096-a02f-49e6-ba51-997faf882b7c" providerId="ADAL" clId="{3396575A-52C9-46DE-AD10-FB30E14BF11F}" dt="2021-03-22T00:33:12.907" v="4239"/>
          <ac:spMkLst>
            <pc:docMk/>
            <pc:sldMk cId="0" sldId="276"/>
            <ac:spMk id="38" creationId="{1CBF7C98-DAF9-4CDC-9B82-75316B1A3853}"/>
          </ac:spMkLst>
        </pc:spChg>
        <pc:spChg chg="mod">
          <ac:chgData name="Singh, Simranjit (singh2s7)" userId="8dc1a096-a02f-49e6-ba51-997faf882b7c" providerId="ADAL" clId="{3396575A-52C9-46DE-AD10-FB30E14BF11F}" dt="2021-03-22T00:33:12.907" v="4239"/>
          <ac:spMkLst>
            <pc:docMk/>
            <pc:sldMk cId="0" sldId="276"/>
            <ac:spMk id="39" creationId="{EB842619-220C-4BA5-877C-EF5BBC330CE0}"/>
          </ac:spMkLst>
        </pc:spChg>
        <pc:spChg chg="mod">
          <ac:chgData name="Singh, Simranjit (singh2s7)" userId="8dc1a096-a02f-49e6-ba51-997faf882b7c" providerId="ADAL" clId="{3396575A-52C9-46DE-AD10-FB30E14BF11F}" dt="2021-03-22T00:33:12.907" v="4239"/>
          <ac:spMkLst>
            <pc:docMk/>
            <pc:sldMk cId="0" sldId="276"/>
            <ac:spMk id="40" creationId="{71F2D446-465D-486C-8011-05882B275E5C}"/>
          </ac:spMkLst>
        </pc:spChg>
        <pc:spChg chg="mod">
          <ac:chgData name="Singh, Simranjit (singh2s7)" userId="8dc1a096-a02f-49e6-ba51-997faf882b7c" providerId="ADAL" clId="{3396575A-52C9-46DE-AD10-FB30E14BF11F}" dt="2021-03-22T00:33:12.907" v="4239"/>
          <ac:spMkLst>
            <pc:docMk/>
            <pc:sldMk cId="0" sldId="276"/>
            <ac:spMk id="41" creationId="{3AA2E24A-F77F-4314-9483-4A05B3931987}"/>
          </ac:spMkLst>
        </pc:spChg>
        <pc:spChg chg="mod">
          <ac:chgData name="Singh, Simranjit (singh2s7)" userId="8dc1a096-a02f-49e6-ba51-997faf882b7c" providerId="ADAL" clId="{3396575A-52C9-46DE-AD10-FB30E14BF11F}" dt="2021-03-22T00:33:12.907" v="4239"/>
          <ac:spMkLst>
            <pc:docMk/>
            <pc:sldMk cId="0" sldId="276"/>
            <ac:spMk id="42" creationId="{042030F0-C187-41D9-98BE-CFEE831C3CEE}"/>
          </ac:spMkLst>
        </pc:spChg>
        <pc:spChg chg="mod">
          <ac:chgData name="Singh, Simranjit (singh2s7)" userId="8dc1a096-a02f-49e6-ba51-997faf882b7c" providerId="ADAL" clId="{3396575A-52C9-46DE-AD10-FB30E14BF11F}" dt="2021-03-22T00:34:11.340" v="4247"/>
          <ac:spMkLst>
            <pc:docMk/>
            <pc:sldMk cId="0" sldId="276"/>
            <ac:spMk id="44" creationId="{B58C8746-38FA-42B2-ADCE-68325B309A54}"/>
          </ac:spMkLst>
        </pc:spChg>
        <pc:spChg chg="mod">
          <ac:chgData name="Singh, Simranjit (singh2s7)" userId="8dc1a096-a02f-49e6-ba51-997faf882b7c" providerId="ADAL" clId="{3396575A-52C9-46DE-AD10-FB30E14BF11F}" dt="2021-03-22T00:34:11.340" v="4247"/>
          <ac:spMkLst>
            <pc:docMk/>
            <pc:sldMk cId="0" sldId="276"/>
            <ac:spMk id="45" creationId="{AEAE55AD-B032-421A-A4CA-DCAC03D31D1C}"/>
          </ac:spMkLst>
        </pc:spChg>
        <pc:spChg chg="mod">
          <ac:chgData name="Singh, Simranjit (singh2s7)" userId="8dc1a096-a02f-49e6-ba51-997faf882b7c" providerId="ADAL" clId="{3396575A-52C9-46DE-AD10-FB30E14BF11F}" dt="2021-03-22T00:22:07.470" v="3862" actId="14100"/>
          <ac:spMkLst>
            <pc:docMk/>
            <pc:sldMk cId="0" sldId="276"/>
            <ac:spMk id="601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0:23:57.585" v="3894" actId="20577"/>
          <ac:spMkLst>
            <pc:docMk/>
            <pc:sldMk cId="0" sldId="276"/>
            <ac:spMk id="602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0:31:51.519" v="4238" actId="20577"/>
          <ac:spMkLst>
            <pc:docMk/>
            <pc:sldMk cId="0" sldId="276"/>
            <ac:spMk id="603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0:27:00.825" v="4020"/>
          <ac:spMkLst>
            <pc:docMk/>
            <pc:sldMk cId="0" sldId="276"/>
            <ac:spMk id="604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0:29:44.927" v="4228" actId="20577"/>
          <ac:spMkLst>
            <pc:docMk/>
            <pc:sldMk cId="0" sldId="276"/>
            <ac:spMk id="605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0:26:42.826" v="3975" actId="20577"/>
          <ac:spMkLst>
            <pc:docMk/>
            <pc:sldMk cId="0" sldId="276"/>
            <ac:spMk id="606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0:28:18.727" v="4166" actId="20577"/>
          <ac:spMkLst>
            <pc:docMk/>
            <pc:sldMk cId="0" sldId="276"/>
            <ac:spMk id="607" creationId="{00000000-0000-0000-0000-000000000000}"/>
          </ac:spMkLst>
        </pc:spChg>
        <pc:grpChg chg="add mod">
          <ac:chgData name="Singh, Simranjit (singh2s7)" userId="8dc1a096-a02f-49e6-ba51-997faf882b7c" providerId="ADAL" clId="{3396575A-52C9-46DE-AD10-FB30E14BF11F}" dt="2021-03-22T00:29:22.201" v="4171" actId="1076"/>
          <ac:grpSpMkLst>
            <pc:docMk/>
            <pc:sldMk cId="0" sldId="276"/>
            <ac:grpSpMk id="28" creationId="{A8E77C06-234A-45B3-B86B-1C426CA15815}"/>
          </ac:grpSpMkLst>
        </pc:grpChg>
        <pc:grpChg chg="add mod">
          <ac:chgData name="Singh, Simranjit (singh2s7)" userId="8dc1a096-a02f-49e6-ba51-997faf882b7c" providerId="ADAL" clId="{3396575A-52C9-46DE-AD10-FB30E14BF11F}" dt="2021-03-22T00:33:49.345" v="4245" actId="207"/>
          <ac:grpSpMkLst>
            <pc:docMk/>
            <pc:sldMk cId="0" sldId="276"/>
            <ac:grpSpMk id="35" creationId="{98798F2F-24E2-45B0-ABA4-976B1B49D09F}"/>
          </ac:grpSpMkLst>
        </pc:grpChg>
        <pc:grpChg chg="add mod">
          <ac:chgData name="Singh, Simranjit (singh2s7)" userId="8dc1a096-a02f-49e6-ba51-997faf882b7c" providerId="ADAL" clId="{3396575A-52C9-46DE-AD10-FB30E14BF11F}" dt="2021-03-22T00:34:53.179" v="4254" actId="207"/>
          <ac:grpSpMkLst>
            <pc:docMk/>
            <pc:sldMk cId="0" sldId="276"/>
            <ac:grpSpMk id="43" creationId="{E9D2E3CA-1803-427F-9E57-BA563DE41898}"/>
          </ac:grpSpMkLst>
        </pc:grpChg>
        <pc:grpChg chg="del">
          <ac:chgData name="Singh, Simranjit (singh2s7)" userId="8dc1a096-a02f-49e6-ba51-997faf882b7c" providerId="ADAL" clId="{3396575A-52C9-46DE-AD10-FB30E14BF11F}" dt="2021-03-22T00:34:48.637" v="4252" actId="478"/>
          <ac:grpSpMkLst>
            <pc:docMk/>
            <pc:sldMk cId="0" sldId="276"/>
            <ac:grpSpMk id="608" creationId="{00000000-0000-0000-0000-000000000000}"/>
          </ac:grpSpMkLst>
        </pc:grpChg>
        <pc:grpChg chg="del mod">
          <ac:chgData name="Singh, Simranjit (singh2s7)" userId="8dc1a096-a02f-49e6-ba51-997faf882b7c" providerId="ADAL" clId="{3396575A-52C9-46DE-AD10-FB30E14BF11F}" dt="2021-03-22T00:33:51.875" v="4246" actId="478"/>
          <ac:grpSpMkLst>
            <pc:docMk/>
            <pc:sldMk cId="0" sldId="276"/>
            <ac:grpSpMk id="615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0:29:24.747" v="4172" actId="478"/>
          <ac:grpSpMkLst>
            <pc:docMk/>
            <pc:sldMk cId="0" sldId="276"/>
            <ac:grpSpMk id="618" creationId="{00000000-0000-0000-0000-000000000000}"/>
          </ac:grpSpMkLst>
        </pc:grpChg>
        <pc:picChg chg="add mod">
          <ac:chgData name="Singh, Simranjit (singh2s7)" userId="8dc1a096-a02f-49e6-ba51-997faf882b7c" providerId="ADAL" clId="{3396575A-52C9-46DE-AD10-FB30E14BF11F}" dt="2021-03-22T00:21:57.705" v="3846"/>
          <ac:picMkLst>
            <pc:docMk/>
            <pc:sldMk cId="0" sldId="276"/>
            <ac:picMk id="27" creationId="{DD33CD44-F27A-4FA4-9402-22038BADD4AF}"/>
          </ac:picMkLst>
        </pc:picChg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7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8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79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80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81"/>
        </pc:sldMkLst>
      </pc:sldChg>
      <pc:sldChg chg="addSp delSp modSp add del mod modTransition">
        <pc:chgData name="Singh, Simranjit (singh2s7)" userId="8dc1a096-a02f-49e6-ba51-997faf882b7c" providerId="ADAL" clId="{3396575A-52C9-46DE-AD10-FB30E14BF11F}" dt="2021-03-23T23:44:17.920" v="7071" actId="20577"/>
        <pc:sldMkLst>
          <pc:docMk/>
          <pc:sldMk cId="0" sldId="282"/>
        </pc:sldMkLst>
        <pc:spChg chg="mod">
          <ac:chgData name="Singh, Simranjit (singh2s7)" userId="8dc1a096-a02f-49e6-ba51-997faf882b7c" providerId="ADAL" clId="{3396575A-52C9-46DE-AD10-FB30E14BF11F}" dt="2021-03-19T20:25:59.826" v="2333"/>
          <ac:spMkLst>
            <pc:docMk/>
            <pc:sldMk cId="0" sldId="282"/>
            <ac:spMk id="45" creationId="{6D23E810-315F-4807-9C3A-B8FFE1E2D392}"/>
          </ac:spMkLst>
        </pc:spChg>
        <pc:spChg chg="mod">
          <ac:chgData name="Singh, Simranjit (singh2s7)" userId="8dc1a096-a02f-49e6-ba51-997faf882b7c" providerId="ADAL" clId="{3396575A-52C9-46DE-AD10-FB30E14BF11F}" dt="2021-03-19T20:25:59.826" v="2333"/>
          <ac:spMkLst>
            <pc:docMk/>
            <pc:sldMk cId="0" sldId="282"/>
            <ac:spMk id="46" creationId="{187199A2-A5AB-403C-B7E9-3D59705DDD0D}"/>
          </ac:spMkLst>
        </pc:spChg>
        <pc:spChg chg="mod">
          <ac:chgData name="Singh, Simranjit (singh2s7)" userId="8dc1a096-a02f-49e6-ba51-997faf882b7c" providerId="ADAL" clId="{3396575A-52C9-46DE-AD10-FB30E14BF11F}" dt="2021-03-19T20:25:59.826" v="2333"/>
          <ac:spMkLst>
            <pc:docMk/>
            <pc:sldMk cId="0" sldId="282"/>
            <ac:spMk id="47" creationId="{DD1CC477-8EDD-4D5B-A7DC-4B95D2DFE0FA}"/>
          </ac:spMkLst>
        </pc:spChg>
        <pc:spChg chg="mod">
          <ac:chgData name="Singh, Simranjit (singh2s7)" userId="8dc1a096-a02f-49e6-ba51-997faf882b7c" providerId="ADAL" clId="{3396575A-52C9-46DE-AD10-FB30E14BF11F}" dt="2021-03-19T20:26:58.562" v="2342"/>
          <ac:spMkLst>
            <pc:docMk/>
            <pc:sldMk cId="0" sldId="282"/>
            <ac:spMk id="49" creationId="{7091E8DD-80D1-47A0-A385-D1C118C60CF0}"/>
          </ac:spMkLst>
        </pc:spChg>
        <pc:spChg chg="mod">
          <ac:chgData name="Singh, Simranjit (singh2s7)" userId="8dc1a096-a02f-49e6-ba51-997faf882b7c" providerId="ADAL" clId="{3396575A-52C9-46DE-AD10-FB30E14BF11F}" dt="2021-03-19T20:26:58.562" v="2342"/>
          <ac:spMkLst>
            <pc:docMk/>
            <pc:sldMk cId="0" sldId="282"/>
            <ac:spMk id="50" creationId="{81B41BD4-6EE9-4BC4-8676-66C82B68A594}"/>
          </ac:spMkLst>
        </pc:spChg>
        <pc:spChg chg="add del mod">
          <ac:chgData name="Singh, Simranjit (singh2s7)" userId="8dc1a096-a02f-49e6-ba51-997faf882b7c" providerId="ADAL" clId="{3396575A-52C9-46DE-AD10-FB30E14BF11F}" dt="2021-03-19T20:27:01.597" v="2344" actId="478"/>
          <ac:spMkLst>
            <pc:docMk/>
            <pc:sldMk cId="0" sldId="282"/>
            <ac:spMk id="51" creationId="{4505E9C6-5CD4-461C-A1CA-DDFE5E22B917}"/>
          </ac:spMkLst>
        </pc:spChg>
        <pc:spChg chg="mod">
          <ac:chgData name="Singh, Simranjit (singh2s7)" userId="8dc1a096-a02f-49e6-ba51-997faf882b7c" providerId="ADAL" clId="{3396575A-52C9-46DE-AD10-FB30E14BF11F}" dt="2021-03-19T20:27:04.030" v="2347"/>
          <ac:spMkLst>
            <pc:docMk/>
            <pc:sldMk cId="0" sldId="282"/>
            <ac:spMk id="53" creationId="{228B20B0-8BAE-4D28-B281-8C3CF3CCE74E}"/>
          </ac:spMkLst>
        </pc:spChg>
        <pc:spChg chg="mod">
          <ac:chgData name="Singh, Simranjit (singh2s7)" userId="8dc1a096-a02f-49e6-ba51-997faf882b7c" providerId="ADAL" clId="{3396575A-52C9-46DE-AD10-FB30E14BF11F}" dt="2021-03-19T20:27:04.030" v="2347"/>
          <ac:spMkLst>
            <pc:docMk/>
            <pc:sldMk cId="0" sldId="282"/>
            <ac:spMk id="54" creationId="{4F1179C6-1FD9-438D-9838-B3041695EC91}"/>
          </ac:spMkLst>
        </pc:spChg>
        <pc:spChg chg="mod">
          <ac:chgData name="Singh, Simranjit (singh2s7)" userId="8dc1a096-a02f-49e6-ba51-997faf882b7c" providerId="ADAL" clId="{3396575A-52C9-46DE-AD10-FB30E14BF11F}" dt="2021-03-19T20:27:04.030" v="2347"/>
          <ac:spMkLst>
            <pc:docMk/>
            <pc:sldMk cId="0" sldId="282"/>
            <ac:spMk id="55" creationId="{2E41FF1D-364E-4A75-93BD-4C7FDFE65937}"/>
          </ac:spMkLst>
        </pc:spChg>
        <pc:spChg chg="mod">
          <ac:chgData name="Singh, Simranjit (singh2s7)" userId="8dc1a096-a02f-49e6-ba51-997faf882b7c" providerId="ADAL" clId="{3396575A-52C9-46DE-AD10-FB30E14BF11F}" dt="2021-03-19T20:28:44.246" v="2348"/>
          <ac:spMkLst>
            <pc:docMk/>
            <pc:sldMk cId="0" sldId="282"/>
            <ac:spMk id="57" creationId="{F0DE214A-5161-4369-8D26-8B2201AEE5DE}"/>
          </ac:spMkLst>
        </pc:spChg>
        <pc:spChg chg="mod">
          <ac:chgData name="Singh, Simranjit (singh2s7)" userId="8dc1a096-a02f-49e6-ba51-997faf882b7c" providerId="ADAL" clId="{3396575A-52C9-46DE-AD10-FB30E14BF11F}" dt="2021-03-19T20:28:44.246" v="2348"/>
          <ac:spMkLst>
            <pc:docMk/>
            <pc:sldMk cId="0" sldId="282"/>
            <ac:spMk id="58" creationId="{681A9D66-5E66-4869-B061-6088E6CD2961}"/>
          </ac:spMkLst>
        </pc:spChg>
        <pc:spChg chg="mod">
          <ac:chgData name="Singh, Simranjit (singh2s7)" userId="8dc1a096-a02f-49e6-ba51-997faf882b7c" providerId="ADAL" clId="{3396575A-52C9-46DE-AD10-FB30E14BF11F}" dt="2021-03-19T20:28:44.246" v="2348"/>
          <ac:spMkLst>
            <pc:docMk/>
            <pc:sldMk cId="0" sldId="282"/>
            <ac:spMk id="59" creationId="{D718C1E8-98A0-4ED1-98F9-244A0A7409C1}"/>
          </ac:spMkLst>
        </pc:spChg>
        <pc:spChg chg="mod">
          <ac:chgData name="Singh, Simranjit (singh2s7)" userId="8dc1a096-a02f-49e6-ba51-997faf882b7c" providerId="ADAL" clId="{3396575A-52C9-46DE-AD10-FB30E14BF11F}" dt="2021-03-19T20:28:44.246" v="2348"/>
          <ac:spMkLst>
            <pc:docMk/>
            <pc:sldMk cId="0" sldId="282"/>
            <ac:spMk id="60" creationId="{61FE8A5B-4F47-4BFB-8AD6-AF34F4FAC338}"/>
          </ac:spMkLst>
        </pc:spChg>
        <pc:spChg chg="mod">
          <ac:chgData name="Singh, Simranjit (singh2s7)" userId="8dc1a096-a02f-49e6-ba51-997faf882b7c" providerId="ADAL" clId="{3396575A-52C9-46DE-AD10-FB30E14BF11F}" dt="2021-03-19T20:30:34.235" v="2356"/>
          <ac:spMkLst>
            <pc:docMk/>
            <pc:sldMk cId="0" sldId="282"/>
            <ac:spMk id="62" creationId="{FB2CD1B4-A2D3-4584-9192-E91C0D8BED53}"/>
          </ac:spMkLst>
        </pc:spChg>
        <pc:spChg chg="mod">
          <ac:chgData name="Singh, Simranjit (singh2s7)" userId="8dc1a096-a02f-49e6-ba51-997faf882b7c" providerId="ADAL" clId="{3396575A-52C9-46DE-AD10-FB30E14BF11F}" dt="2021-03-19T20:30:34.235" v="2356"/>
          <ac:spMkLst>
            <pc:docMk/>
            <pc:sldMk cId="0" sldId="282"/>
            <ac:spMk id="63" creationId="{D53C5977-29F2-4A52-AD52-5E90FBCA4E35}"/>
          </ac:spMkLst>
        </pc:spChg>
        <pc:spChg chg="mod">
          <ac:chgData name="Singh, Simranjit (singh2s7)" userId="8dc1a096-a02f-49e6-ba51-997faf882b7c" providerId="ADAL" clId="{3396575A-52C9-46DE-AD10-FB30E14BF11F}" dt="2021-03-19T20:30:34.235" v="2356"/>
          <ac:spMkLst>
            <pc:docMk/>
            <pc:sldMk cId="0" sldId="282"/>
            <ac:spMk id="64" creationId="{C26D2C86-17E2-425D-898D-6D203371EC6B}"/>
          </ac:spMkLst>
        </pc:spChg>
        <pc:spChg chg="mod">
          <ac:chgData name="Singh, Simranjit (singh2s7)" userId="8dc1a096-a02f-49e6-ba51-997faf882b7c" providerId="ADAL" clId="{3396575A-52C9-46DE-AD10-FB30E14BF11F}" dt="2021-03-19T20:30:34.235" v="2356"/>
          <ac:spMkLst>
            <pc:docMk/>
            <pc:sldMk cId="0" sldId="282"/>
            <ac:spMk id="65" creationId="{84E2C3AE-1E6A-4BDC-A20A-088F10D6A54A}"/>
          </ac:spMkLst>
        </pc:spChg>
        <pc:spChg chg="mod">
          <ac:chgData name="Singh, Simranjit (singh2s7)" userId="8dc1a096-a02f-49e6-ba51-997faf882b7c" providerId="ADAL" clId="{3396575A-52C9-46DE-AD10-FB30E14BF11F}" dt="2021-03-19T20:30:34.235" v="2356"/>
          <ac:spMkLst>
            <pc:docMk/>
            <pc:sldMk cId="0" sldId="282"/>
            <ac:spMk id="66" creationId="{AD4270E6-D602-42BA-B66B-825B99F356AB}"/>
          </ac:spMkLst>
        </pc:spChg>
        <pc:spChg chg="mod">
          <ac:chgData name="Singh, Simranjit (singh2s7)" userId="8dc1a096-a02f-49e6-ba51-997faf882b7c" providerId="ADAL" clId="{3396575A-52C9-46DE-AD10-FB30E14BF11F}" dt="2021-03-19T20:48:57.074" v="2672"/>
          <ac:spMkLst>
            <pc:docMk/>
            <pc:sldMk cId="0" sldId="282"/>
            <ac:spMk id="68" creationId="{8A7EE7E1-8982-44EC-830C-C75A68BA7860}"/>
          </ac:spMkLst>
        </pc:spChg>
        <pc:spChg chg="mod">
          <ac:chgData name="Singh, Simranjit (singh2s7)" userId="8dc1a096-a02f-49e6-ba51-997faf882b7c" providerId="ADAL" clId="{3396575A-52C9-46DE-AD10-FB30E14BF11F}" dt="2021-03-19T20:48:57.074" v="2672"/>
          <ac:spMkLst>
            <pc:docMk/>
            <pc:sldMk cId="0" sldId="282"/>
            <ac:spMk id="69" creationId="{B3AFED36-A6D8-4D51-9215-391390F775D6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70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3:01.813" v="2885" actId="20577"/>
          <ac:spMkLst>
            <pc:docMk/>
            <pc:sldMk cId="0" sldId="282"/>
            <ac:spMk id="771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72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73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74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75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76" creationId="{00000000-0000-0000-0000-000000000000}"/>
          </ac:spMkLst>
        </pc:spChg>
        <pc:spChg chg="add del 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77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3T23:43:16.678" v="6959" actId="20577"/>
          <ac:spMkLst>
            <pc:docMk/>
            <pc:sldMk cId="0" sldId="282"/>
            <ac:spMk id="778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3T23:44:17.920" v="7071" actId="20577"/>
          <ac:spMkLst>
            <pc:docMk/>
            <pc:sldMk cId="0" sldId="282"/>
            <ac:spMk id="779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80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81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82" creationId="{00000000-0000-0000-0000-000000000000}"/>
          </ac:spMkLst>
        </pc:spChg>
        <pc:spChg chg="add del mod">
          <ac:chgData name="Singh, Simranjit (singh2s7)" userId="8dc1a096-a02f-49e6-ba51-997faf882b7c" providerId="ADAL" clId="{3396575A-52C9-46DE-AD10-FB30E14BF11F}" dt="2021-03-20T20:22:28.551" v="2867" actId="14100"/>
          <ac:spMkLst>
            <pc:docMk/>
            <pc:sldMk cId="0" sldId="282"/>
            <ac:spMk id="783" creationId="{00000000-0000-0000-0000-000000000000}"/>
          </ac:spMkLst>
        </pc:spChg>
        <pc:spChg chg="add del">
          <ac:chgData name="Singh, Simranjit (singh2s7)" userId="8dc1a096-a02f-49e6-ba51-997faf882b7c" providerId="ADAL" clId="{3396575A-52C9-46DE-AD10-FB30E14BF11F}" dt="2021-03-19T20:49:40.394" v="2682" actId="478"/>
          <ac:spMkLst>
            <pc:docMk/>
            <pc:sldMk cId="0" sldId="282"/>
            <ac:spMk id="789" creationId="{00000000-0000-0000-0000-000000000000}"/>
          </ac:spMkLst>
        </pc:spChg>
        <pc:grpChg chg="add del mod">
          <ac:chgData name="Singh, Simranjit (singh2s7)" userId="8dc1a096-a02f-49e6-ba51-997faf882b7c" providerId="ADAL" clId="{3396575A-52C9-46DE-AD10-FB30E14BF11F}" dt="2021-03-19T20:26:58.078" v="2341" actId="478"/>
          <ac:grpSpMkLst>
            <pc:docMk/>
            <pc:sldMk cId="0" sldId="282"/>
            <ac:grpSpMk id="44" creationId="{2D6A06DC-1AC2-4D95-B723-758408B6738E}"/>
          </ac:grpSpMkLst>
        </pc:grpChg>
        <pc:grpChg chg="add del mod">
          <ac:chgData name="Singh, Simranjit (singh2s7)" userId="8dc1a096-a02f-49e6-ba51-997faf882b7c" providerId="ADAL" clId="{3396575A-52C9-46DE-AD10-FB30E14BF11F}" dt="2021-03-19T20:27:02.009" v="2345"/>
          <ac:grpSpMkLst>
            <pc:docMk/>
            <pc:sldMk cId="0" sldId="282"/>
            <ac:grpSpMk id="48" creationId="{F5DD0EBD-9F21-46D8-94D4-C3C015172F0F}"/>
          </ac:grpSpMkLst>
        </pc:grpChg>
        <pc:grpChg chg="add mod">
          <ac:chgData name="Singh, Simranjit (singh2s7)" userId="8dc1a096-a02f-49e6-ba51-997faf882b7c" providerId="ADAL" clId="{3396575A-52C9-46DE-AD10-FB30E14BF11F}" dt="2021-03-20T20:22:28.551" v="2867" actId="14100"/>
          <ac:grpSpMkLst>
            <pc:docMk/>
            <pc:sldMk cId="0" sldId="282"/>
            <ac:grpSpMk id="52" creationId="{1A6609C2-6147-4B21-A4E0-3938F4B15897}"/>
          </ac:grpSpMkLst>
        </pc:grpChg>
        <pc:grpChg chg="add mod">
          <ac:chgData name="Singh, Simranjit (singh2s7)" userId="8dc1a096-a02f-49e6-ba51-997faf882b7c" providerId="ADAL" clId="{3396575A-52C9-46DE-AD10-FB30E14BF11F}" dt="2021-03-20T20:22:28.551" v="2867" actId="14100"/>
          <ac:grpSpMkLst>
            <pc:docMk/>
            <pc:sldMk cId="0" sldId="282"/>
            <ac:grpSpMk id="56" creationId="{2985BAF6-6C08-4752-A9D9-D750893DDBF3}"/>
          </ac:grpSpMkLst>
        </pc:grpChg>
        <pc:grpChg chg="add mod">
          <ac:chgData name="Singh, Simranjit (singh2s7)" userId="8dc1a096-a02f-49e6-ba51-997faf882b7c" providerId="ADAL" clId="{3396575A-52C9-46DE-AD10-FB30E14BF11F}" dt="2021-03-20T20:22:28.551" v="2867" actId="14100"/>
          <ac:grpSpMkLst>
            <pc:docMk/>
            <pc:sldMk cId="0" sldId="282"/>
            <ac:grpSpMk id="61" creationId="{D0D1B534-D33E-4B9C-A9BF-9E9A09F18039}"/>
          </ac:grpSpMkLst>
        </pc:grpChg>
        <pc:grpChg chg="add mod">
          <ac:chgData name="Singh, Simranjit (singh2s7)" userId="8dc1a096-a02f-49e6-ba51-997faf882b7c" providerId="ADAL" clId="{3396575A-52C9-46DE-AD10-FB30E14BF11F}" dt="2021-03-20T20:22:28.551" v="2867" actId="14100"/>
          <ac:grpSpMkLst>
            <pc:docMk/>
            <pc:sldMk cId="0" sldId="282"/>
            <ac:grpSpMk id="67" creationId="{7595ADEA-7019-4608-B744-667A11CEDBB6}"/>
          </ac:grpSpMkLst>
        </pc:grpChg>
        <pc:grpChg chg="add del">
          <ac:chgData name="Singh, Simranjit (singh2s7)" userId="8dc1a096-a02f-49e6-ba51-997faf882b7c" providerId="ADAL" clId="{3396575A-52C9-46DE-AD10-FB30E14BF11F}" dt="2021-03-19T20:31:09.600" v="2369" actId="478"/>
          <ac:grpSpMkLst>
            <pc:docMk/>
            <pc:sldMk cId="0" sldId="282"/>
            <ac:grpSpMk id="784" creationId="{00000000-0000-0000-0000-000000000000}"/>
          </ac:grpSpMkLst>
        </pc:grpChg>
        <pc:grpChg chg="mod">
          <ac:chgData name="Singh, Simranjit (singh2s7)" userId="8dc1a096-a02f-49e6-ba51-997faf882b7c" providerId="ADAL" clId="{3396575A-52C9-46DE-AD10-FB30E14BF11F}" dt="2021-03-20T20:22:28.551" v="2867" actId="14100"/>
          <ac:grpSpMkLst>
            <pc:docMk/>
            <pc:sldMk cId="0" sldId="282"/>
            <ac:grpSpMk id="790" creationId="{00000000-0000-0000-0000-000000000000}"/>
          </ac:grpSpMkLst>
        </pc:grpChg>
        <pc:grpChg chg="add del">
          <ac:chgData name="Singh, Simranjit (singh2s7)" userId="8dc1a096-a02f-49e6-ba51-997faf882b7c" providerId="ADAL" clId="{3396575A-52C9-46DE-AD10-FB30E14BF11F}" dt="2021-03-19T20:27:03.454" v="2346" actId="478"/>
          <ac:grpSpMkLst>
            <pc:docMk/>
            <pc:sldMk cId="0" sldId="282"/>
            <ac:grpSpMk id="793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19T20:29:19.991" v="2354" actId="478"/>
          <ac:grpSpMkLst>
            <pc:docMk/>
            <pc:sldMk cId="0" sldId="282"/>
            <ac:grpSpMk id="801" creationId="{00000000-0000-0000-0000-000000000000}"/>
          </ac:grpSpMkLst>
        </pc:grpChg>
        <pc:picChg chg="add mod">
          <ac:chgData name="Singh, Simranjit (singh2s7)" userId="8dc1a096-a02f-49e6-ba51-997faf882b7c" providerId="ADAL" clId="{3396575A-52C9-46DE-AD10-FB30E14BF11F}" dt="2021-03-19T20:07:41.750" v="1976"/>
          <ac:picMkLst>
            <pc:docMk/>
            <pc:sldMk cId="0" sldId="282"/>
            <ac:picMk id="43" creationId="{D15C4F79-567B-4797-8FBA-A128DCCE5F90}"/>
          </ac:picMkLst>
        </pc:picChg>
      </pc:sldChg>
      <pc:sldChg chg="addSp delSp modSp add del mod ord modTransition">
        <pc:chgData name="Singh, Simranjit (singh2s7)" userId="8dc1a096-a02f-49e6-ba51-997faf882b7c" providerId="ADAL" clId="{3396575A-52C9-46DE-AD10-FB30E14BF11F}" dt="2021-03-22T04:06:51.064" v="6831" actId="47"/>
        <pc:sldMkLst>
          <pc:docMk/>
          <pc:sldMk cId="0" sldId="283"/>
        </pc:sldMkLst>
        <pc:spChg chg="mod">
          <ac:chgData name="Singh, Simranjit (singh2s7)" userId="8dc1a096-a02f-49e6-ba51-997faf882b7c" providerId="ADAL" clId="{3396575A-52C9-46DE-AD10-FB30E14BF11F}" dt="2021-03-22T01:42:53.801" v="4509" actId="1076"/>
          <ac:spMkLst>
            <pc:docMk/>
            <pc:sldMk cId="0" sldId="283"/>
            <ac:spMk id="815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45:56.375" v="4530" actId="20577"/>
          <ac:spMkLst>
            <pc:docMk/>
            <pc:sldMk cId="0" sldId="283"/>
            <ac:spMk id="816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42:43.080" v="4507" actId="1076"/>
          <ac:spMkLst>
            <pc:docMk/>
            <pc:sldMk cId="0" sldId="283"/>
            <ac:spMk id="817" creationId="{00000000-0000-0000-0000-000000000000}"/>
          </ac:spMkLst>
        </pc:spChg>
        <pc:spChg chg="add del mod">
          <ac:chgData name="Singh, Simranjit (singh2s7)" userId="8dc1a096-a02f-49e6-ba51-997faf882b7c" providerId="ADAL" clId="{3396575A-52C9-46DE-AD10-FB30E14BF11F}" dt="2021-03-22T01:46:20.108" v="4584" actId="20577"/>
          <ac:spMkLst>
            <pc:docMk/>
            <pc:sldMk cId="0" sldId="283"/>
            <ac:spMk id="818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42:43.080" v="4507" actId="1076"/>
          <ac:spMkLst>
            <pc:docMk/>
            <pc:sldMk cId="0" sldId="283"/>
            <ac:spMk id="819" creationId="{00000000-0000-0000-0000-000000000000}"/>
          </ac:spMkLst>
        </pc:spChg>
        <pc:spChg chg="add del mod">
          <ac:chgData name="Singh, Simranjit (singh2s7)" userId="8dc1a096-a02f-49e6-ba51-997faf882b7c" providerId="ADAL" clId="{3396575A-52C9-46DE-AD10-FB30E14BF11F}" dt="2021-03-22T01:49:07.998" v="4731" actId="20577"/>
          <ac:spMkLst>
            <pc:docMk/>
            <pc:sldMk cId="0" sldId="283"/>
            <ac:spMk id="820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42:43.080" v="4507" actId="1076"/>
          <ac:spMkLst>
            <pc:docMk/>
            <pc:sldMk cId="0" sldId="283"/>
            <ac:spMk id="821" creationId="{00000000-0000-0000-0000-000000000000}"/>
          </ac:spMkLst>
        </pc:spChg>
        <pc:spChg chg="add del mod">
          <ac:chgData name="Singh, Simranjit (singh2s7)" userId="8dc1a096-a02f-49e6-ba51-997faf882b7c" providerId="ADAL" clId="{3396575A-52C9-46DE-AD10-FB30E14BF11F}" dt="2021-03-22T01:46:37.025" v="4643" actId="20577"/>
          <ac:spMkLst>
            <pc:docMk/>
            <pc:sldMk cId="0" sldId="283"/>
            <ac:spMk id="822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46:58.837" v="4672" actId="1076"/>
          <ac:spMkLst>
            <pc:docMk/>
            <pc:sldMk cId="0" sldId="283"/>
            <ac:spMk id="823" creationId="{00000000-0000-0000-0000-000000000000}"/>
          </ac:spMkLst>
        </pc:spChg>
        <pc:spChg chg="add del mod">
          <ac:chgData name="Singh, Simranjit (singh2s7)" userId="8dc1a096-a02f-49e6-ba51-997faf882b7c" providerId="ADAL" clId="{3396575A-52C9-46DE-AD10-FB30E14BF11F}" dt="2021-03-22T01:46:52.391" v="4670" actId="1076"/>
          <ac:spMkLst>
            <pc:docMk/>
            <pc:sldMk cId="0" sldId="283"/>
            <ac:spMk id="824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50:01.954" v="4743" actId="113"/>
          <ac:spMkLst>
            <pc:docMk/>
            <pc:sldMk cId="0" sldId="283"/>
            <ac:spMk id="825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50:30.693" v="4752" actId="20577"/>
          <ac:spMkLst>
            <pc:docMk/>
            <pc:sldMk cId="0" sldId="283"/>
            <ac:spMk id="826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50:44.355" v="4761" actId="20577"/>
          <ac:spMkLst>
            <pc:docMk/>
            <pc:sldMk cId="0" sldId="283"/>
            <ac:spMk id="827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1:51:02.664" v="4772" actId="20577"/>
          <ac:spMkLst>
            <pc:docMk/>
            <pc:sldMk cId="0" sldId="283"/>
            <ac:spMk id="828" creationId="{00000000-0000-0000-0000-000000000000}"/>
          </ac:spMkLst>
        </pc:spChg>
        <pc:picChg chg="add mod">
          <ac:chgData name="Singh, Simranjit (singh2s7)" userId="8dc1a096-a02f-49e6-ba51-997faf882b7c" providerId="ADAL" clId="{3396575A-52C9-46DE-AD10-FB30E14BF11F}" dt="2021-03-22T01:47:16.744" v="4673"/>
          <ac:picMkLst>
            <pc:docMk/>
            <pc:sldMk cId="0" sldId="283"/>
            <ac:picMk id="16" creationId="{2D7EB8BD-CE24-4C5D-8BB2-9832CC45A904}"/>
          </ac:picMkLst>
        </pc:picChg>
      </pc:sldChg>
      <pc:sldChg chg="addSp delSp modSp add del mod modTransition">
        <pc:chgData name="Singh, Simranjit (singh2s7)" userId="8dc1a096-a02f-49e6-ba51-997faf882b7c" providerId="ADAL" clId="{3396575A-52C9-46DE-AD10-FB30E14BF11F}" dt="2021-03-22T02:31:06.474" v="5156"/>
        <pc:sldMkLst>
          <pc:docMk/>
          <pc:sldMk cId="0" sldId="284"/>
        </pc:sldMkLst>
        <pc:spChg chg="mod">
          <ac:chgData name="Singh, Simranjit (singh2s7)" userId="8dc1a096-a02f-49e6-ba51-997faf882b7c" providerId="ADAL" clId="{3396575A-52C9-46DE-AD10-FB30E14BF11F}" dt="2021-03-22T01:56:59.156" v="4780"/>
          <ac:spMkLst>
            <pc:docMk/>
            <pc:sldMk cId="0" sldId="284"/>
            <ac:spMk id="833" creationId="{00000000-0000-0000-0000-000000000000}"/>
          </ac:spMkLst>
        </pc:s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35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38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41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44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47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50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53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56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1:57:27.551" v="4786" actId="478"/>
          <ac:grpSpMkLst>
            <pc:docMk/>
            <pc:sldMk cId="0" sldId="284"/>
            <ac:grpSpMk id="859" creationId="{00000000-0000-0000-0000-000000000000}"/>
          </ac:grpSpMkLst>
        </pc:grpChg>
        <pc:graphicFrameChg chg="mod modGraphic">
          <ac:chgData name="Singh, Simranjit (singh2s7)" userId="8dc1a096-a02f-49e6-ba51-997faf882b7c" providerId="ADAL" clId="{3396575A-52C9-46DE-AD10-FB30E14BF11F}" dt="2021-03-22T02:06:53.026" v="5154" actId="122"/>
          <ac:graphicFrameMkLst>
            <pc:docMk/>
            <pc:sldMk cId="0" sldId="284"/>
            <ac:graphicFrameMk id="834" creationId="{00000000-0000-0000-0000-000000000000}"/>
          </ac:graphicFrameMkLst>
        </pc:graphicFrameChg>
        <pc:picChg chg="add mod">
          <ac:chgData name="Singh, Simranjit (singh2s7)" userId="8dc1a096-a02f-49e6-ba51-997faf882b7c" providerId="ADAL" clId="{3396575A-52C9-46DE-AD10-FB30E14BF11F}" dt="2021-03-22T01:57:04.557" v="4782"/>
          <ac:picMkLst>
            <pc:docMk/>
            <pc:sldMk cId="0" sldId="284"/>
            <ac:picMk id="31" creationId="{A3145715-ECE2-4C7A-8699-4D1CBAC5A95A}"/>
          </ac:picMkLst>
        </pc:picChg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85"/>
        </pc:sldMkLst>
      </pc:sldChg>
      <pc:sldChg chg="addSp delSp modSp add del mod modTransition">
        <pc:chgData name="Singh, Simranjit (singh2s7)" userId="8dc1a096-a02f-49e6-ba51-997faf882b7c" providerId="ADAL" clId="{3396575A-52C9-46DE-AD10-FB30E14BF11F}" dt="2021-03-22T03:33:53.306" v="6246" actId="1076"/>
        <pc:sldMkLst>
          <pc:docMk/>
          <pc:sldMk cId="0" sldId="286"/>
        </pc:sldMkLst>
        <pc:spChg chg="add del mod">
          <ac:chgData name="Singh, Simranjit (singh2s7)" userId="8dc1a096-a02f-49e6-ba51-997faf882b7c" providerId="ADAL" clId="{3396575A-52C9-46DE-AD10-FB30E14BF11F}" dt="2021-03-19T05:42:57.583" v="1342" actId="478"/>
          <ac:spMkLst>
            <pc:docMk/>
            <pc:sldMk cId="0" sldId="286"/>
            <ac:spMk id="3" creationId="{27D9AA7C-BD32-4524-AB28-F41B29DA1CEE}"/>
          </ac:spMkLst>
        </pc:spChg>
        <pc:spChg chg="add del mod">
          <ac:chgData name="Singh, Simranjit (singh2s7)" userId="8dc1a096-a02f-49e6-ba51-997faf882b7c" providerId="ADAL" clId="{3396575A-52C9-46DE-AD10-FB30E14BF11F}" dt="2021-03-19T05:42:56.353" v="1341" actId="478"/>
          <ac:spMkLst>
            <pc:docMk/>
            <pc:sldMk cId="0" sldId="286"/>
            <ac:spMk id="5" creationId="{D8E373D3-2F5B-4920-AE98-342E031369C7}"/>
          </ac:spMkLst>
        </pc:spChg>
        <pc:spChg chg="mod">
          <ac:chgData name="Singh, Simranjit (singh2s7)" userId="8dc1a096-a02f-49e6-ba51-997faf882b7c" providerId="ADAL" clId="{3396575A-52C9-46DE-AD10-FB30E14BF11F}" dt="2021-03-22T03:33:47.393" v="6244" actId="1076"/>
          <ac:spMkLst>
            <pc:docMk/>
            <pc:sldMk cId="0" sldId="286"/>
            <ac:spMk id="879" creationId="{00000000-0000-0000-0000-000000000000}"/>
          </ac:spMkLst>
        </pc:spChg>
        <pc:spChg chg="del mod">
          <ac:chgData name="Singh, Simranjit (singh2s7)" userId="8dc1a096-a02f-49e6-ba51-997faf882b7c" providerId="ADAL" clId="{3396575A-52C9-46DE-AD10-FB30E14BF11F}" dt="2021-03-19T05:42:54.677" v="1340" actId="478"/>
          <ac:spMkLst>
            <pc:docMk/>
            <pc:sldMk cId="0" sldId="286"/>
            <ac:spMk id="880" creationId="{00000000-0000-0000-0000-000000000000}"/>
          </ac:spMkLst>
        </pc:spChg>
        <pc:spChg chg="del">
          <ac:chgData name="Singh, Simranjit (singh2s7)" userId="8dc1a096-a02f-49e6-ba51-997faf882b7c" providerId="ADAL" clId="{3396575A-52C9-46DE-AD10-FB30E14BF11F}" dt="2021-03-19T05:42:51.534" v="1335" actId="478"/>
          <ac:spMkLst>
            <pc:docMk/>
            <pc:sldMk cId="0" sldId="286"/>
            <ac:spMk id="881" creationId="{00000000-0000-0000-0000-000000000000}"/>
          </ac:spMkLst>
        </pc:spChg>
        <pc:grpChg chg="del mod">
          <ac:chgData name="Singh, Simranjit (singh2s7)" userId="8dc1a096-a02f-49e6-ba51-997faf882b7c" providerId="ADAL" clId="{3396575A-52C9-46DE-AD10-FB30E14BF11F}" dt="2021-03-19T05:42:52.447" v="1336" actId="478"/>
          <ac:grpSpMkLst>
            <pc:docMk/>
            <pc:sldMk cId="0" sldId="286"/>
            <ac:grpSpMk id="882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19T05:42:53.282" v="1338" actId="478"/>
          <ac:grpSpMkLst>
            <pc:docMk/>
            <pc:sldMk cId="0" sldId="286"/>
            <ac:grpSpMk id="887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19T05:42:52.897" v="1337" actId="478"/>
          <ac:grpSpMkLst>
            <pc:docMk/>
            <pc:sldMk cId="0" sldId="286"/>
            <ac:grpSpMk id="890" creationId="{00000000-0000-0000-0000-000000000000}"/>
          </ac:grpSpMkLst>
        </pc:grpChg>
        <pc:picChg chg="add mod">
          <ac:chgData name="Singh, Simranjit (singh2s7)" userId="8dc1a096-a02f-49e6-ba51-997faf882b7c" providerId="ADAL" clId="{3396575A-52C9-46DE-AD10-FB30E14BF11F}" dt="2021-03-22T03:33:53.306" v="6246" actId="1076"/>
          <ac:picMkLst>
            <pc:docMk/>
            <pc:sldMk cId="0" sldId="286"/>
            <ac:picMk id="21" creationId="{79F567E5-06A7-4654-BBCE-FC1C190D71E9}"/>
          </ac:picMkLst>
        </pc:picChg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87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88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89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0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1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2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3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4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5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6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7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8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299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300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301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302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303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304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305"/>
        </pc:sldMkLst>
      </pc:sldChg>
      <pc:sldChg chg="del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0" sldId="306"/>
        </pc:sldMkLst>
      </pc:sldChg>
      <pc:sldChg chg="addSp delSp modSp mod ord">
        <pc:chgData name="Singh, Simranjit (singh2s7)" userId="8dc1a096-a02f-49e6-ba51-997faf882b7c" providerId="ADAL" clId="{3396575A-52C9-46DE-AD10-FB30E14BF11F}" dt="2021-03-24T23:13:01.275" v="7080"/>
        <pc:sldMkLst>
          <pc:docMk/>
          <pc:sldMk cId="3982953104" sldId="307"/>
        </pc:sldMkLst>
        <pc:spChg chg="del">
          <ac:chgData name="Singh, Simranjit (singh2s7)" userId="8dc1a096-a02f-49e6-ba51-997faf882b7c" providerId="ADAL" clId="{3396575A-52C9-46DE-AD10-FB30E14BF11F}" dt="2021-02-21T06:02:38.826" v="2"/>
          <ac:spMkLst>
            <pc:docMk/>
            <pc:sldMk cId="3982953104" sldId="307"/>
            <ac:spMk id="2" creationId="{E9851815-3684-4381-A0A6-86E1D6158974}"/>
          </ac:spMkLst>
        </pc:spChg>
        <pc:spChg chg="del">
          <ac:chgData name="Singh, Simranjit (singh2s7)" userId="8dc1a096-a02f-49e6-ba51-997faf882b7c" providerId="ADAL" clId="{3396575A-52C9-46DE-AD10-FB30E14BF11F}" dt="2021-02-21T06:02:38.826" v="2"/>
          <ac:spMkLst>
            <pc:docMk/>
            <pc:sldMk cId="3982953104" sldId="307"/>
            <ac:spMk id="3" creationId="{EA215B16-A53B-4D37-8E7F-6A5F194B995E}"/>
          </ac:spMkLst>
        </pc:spChg>
        <pc:spChg chg="add del mod">
          <ac:chgData name="Singh, Simranjit (singh2s7)" userId="8dc1a096-a02f-49e6-ba51-997faf882b7c" providerId="ADAL" clId="{3396575A-52C9-46DE-AD10-FB30E14BF11F}" dt="2021-02-21T06:03:04.890" v="3"/>
          <ac:spMkLst>
            <pc:docMk/>
            <pc:sldMk cId="3982953104" sldId="307"/>
            <ac:spMk id="4" creationId="{2A399C8D-7CED-4B03-AF7F-4F5241F2CE77}"/>
          </ac:spMkLst>
        </pc:spChg>
        <pc:spChg chg="add del mod">
          <ac:chgData name="Singh, Simranjit (singh2s7)" userId="8dc1a096-a02f-49e6-ba51-997faf882b7c" providerId="ADAL" clId="{3396575A-52C9-46DE-AD10-FB30E14BF11F}" dt="2021-02-21T06:03:04.890" v="3"/>
          <ac:spMkLst>
            <pc:docMk/>
            <pc:sldMk cId="3982953104" sldId="307"/>
            <ac:spMk id="5" creationId="{F09AB088-529B-4C20-87E5-72AD4207CFB4}"/>
          </ac:spMkLst>
        </pc:spChg>
        <pc:spChg chg="add del mod">
          <ac:chgData name="Singh, Simranjit (singh2s7)" userId="8dc1a096-a02f-49e6-ba51-997faf882b7c" providerId="ADAL" clId="{3396575A-52C9-46DE-AD10-FB30E14BF11F}" dt="2021-02-21T06:03:04.890" v="3"/>
          <ac:spMkLst>
            <pc:docMk/>
            <pc:sldMk cId="3982953104" sldId="307"/>
            <ac:spMk id="6" creationId="{0EA8C932-1A97-4BF6-B648-C928BC3DBBE8}"/>
          </ac:spMkLst>
        </pc:spChg>
        <pc:spChg chg="add del mod">
          <ac:chgData name="Singh, Simranjit (singh2s7)" userId="8dc1a096-a02f-49e6-ba51-997faf882b7c" providerId="ADAL" clId="{3396575A-52C9-46DE-AD10-FB30E14BF11F}" dt="2021-02-21T06:03:04.890" v="3"/>
          <ac:spMkLst>
            <pc:docMk/>
            <pc:sldMk cId="3982953104" sldId="307"/>
            <ac:spMk id="7" creationId="{86640393-7211-48AA-8D80-C7DDB91547EE}"/>
          </ac:spMkLst>
        </pc:spChg>
        <pc:spChg chg="add del mod">
          <ac:chgData name="Singh, Simranjit (singh2s7)" userId="8dc1a096-a02f-49e6-ba51-997faf882b7c" providerId="ADAL" clId="{3396575A-52C9-46DE-AD10-FB30E14BF11F}" dt="2021-02-21T06:03:04.890" v="3"/>
          <ac:spMkLst>
            <pc:docMk/>
            <pc:sldMk cId="3982953104" sldId="307"/>
            <ac:spMk id="8" creationId="{9133026B-60DD-43CC-A3D4-05434715280C}"/>
          </ac:spMkLst>
        </pc:spChg>
        <pc:spChg chg="add del mod">
          <ac:chgData name="Singh, Simranjit (singh2s7)" userId="8dc1a096-a02f-49e6-ba51-997faf882b7c" providerId="ADAL" clId="{3396575A-52C9-46DE-AD10-FB30E14BF11F}" dt="2021-02-21T06:03:04.890" v="3"/>
          <ac:spMkLst>
            <pc:docMk/>
            <pc:sldMk cId="3982953104" sldId="307"/>
            <ac:spMk id="9" creationId="{9B82CC7D-C751-42C4-9103-13E8977BEB5B}"/>
          </ac:spMkLst>
        </pc:spChg>
        <pc:spChg chg="add del mod">
          <ac:chgData name="Singh, Simranjit (singh2s7)" userId="8dc1a096-a02f-49e6-ba51-997faf882b7c" providerId="ADAL" clId="{3396575A-52C9-46DE-AD10-FB30E14BF11F}" dt="2021-02-21T06:03:04.890" v="3"/>
          <ac:spMkLst>
            <pc:docMk/>
            <pc:sldMk cId="3982953104" sldId="307"/>
            <ac:spMk id="10" creationId="{2FF30312-3483-4554-9C6F-714092254A71}"/>
          </ac:spMkLst>
        </pc:spChg>
        <pc:spChg chg="add mod">
          <ac:chgData name="Singh, Simranjit (singh2s7)" userId="8dc1a096-a02f-49e6-ba51-997faf882b7c" providerId="ADAL" clId="{3396575A-52C9-46DE-AD10-FB30E14BF11F}" dt="2021-02-21T06:03:46.936" v="10"/>
          <ac:spMkLst>
            <pc:docMk/>
            <pc:sldMk cId="3982953104" sldId="307"/>
            <ac:spMk id="11" creationId="{9F557461-FBA7-4D71-9A9A-9E25BCD19014}"/>
          </ac:spMkLst>
        </pc:spChg>
        <pc:spChg chg="add del mod">
          <ac:chgData name="Singh, Simranjit (singh2s7)" userId="8dc1a096-a02f-49e6-ba51-997faf882b7c" providerId="ADAL" clId="{3396575A-52C9-46DE-AD10-FB30E14BF11F}" dt="2021-02-21T06:03:26.874" v="9"/>
          <ac:spMkLst>
            <pc:docMk/>
            <pc:sldMk cId="3982953104" sldId="307"/>
            <ac:spMk id="12" creationId="{653D3BE4-9E95-45AE-B098-8DED6743F247}"/>
          </ac:spMkLst>
        </pc:spChg>
        <pc:spChg chg="add del mod">
          <ac:chgData name="Singh, Simranjit (singh2s7)" userId="8dc1a096-a02f-49e6-ba51-997faf882b7c" providerId="ADAL" clId="{3396575A-52C9-46DE-AD10-FB30E14BF11F}" dt="2021-02-21T06:03:26.874" v="9"/>
          <ac:spMkLst>
            <pc:docMk/>
            <pc:sldMk cId="3982953104" sldId="307"/>
            <ac:spMk id="13" creationId="{76DE6E7B-149D-48D8-921D-A83312D60382}"/>
          </ac:spMkLst>
        </pc:spChg>
        <pc:spChg chg="add del mod">
          <ac:chgData name="Singh, Simranjit (singh2s7)" userId="8dc1a096-a02f-49e6-ba51-997faf882b7c" providerId="ADAL" clId="{3396575A-52C9-46DE-AD10-FB30E14BF11F}" dt="2021-02-21T06:03:26.874" v="9"/>
          <ac:spMkLst>
            <pc:docMk/>
            <pc:sldMk cId="3982953104" sldId="307"/>
            <ac:spMk id="14" creationId="{C03D7BE8-1C6A-48E5-9D51-2B305264BA40}"/>
          </ac:spMkLst>
        </pc:spChg>
        <pc:spChg chg="add del mod">
          <ac:chgData name="Singh, Simranjit (singh2s7)" userId="8dc1a096-a02f-49e6-ba51-997faf882b7c" providerId="ADAL" clId="{3396575A-52C9-46DE-AD10-FB30E14BF11F}" dt="2021-02-21T06:03:26.874" v="9"/>
          <ac:spMkLst>
            <pc:docMk/>
            <pc:sldMk cId="3982953104" sldId="307"/>
            <ac:spMk id="15" creationId="{D89B4604-8141-4C30-AB60-BFFF4795FD22}"/>
          </ac:spMkLst>
        </pc:spChg>
        <pc:spChg chg="add del mod">
          <ac:chgData name="Singh, Simranjit (singh2s7)" userId="8dc1a096-a02f-49e6-ba51-997faf882b7c" providerId="ADAL" clId="{3396575A-52C9-46DE-AD10-FB30E14BF11F}" dt="2021-02-21T06:03:26.874" v="9"/>
          <ac:spMkLst>
            <pc:docMk/>
            <pc:sldMk cId="3982953104" sldId="307"/>
            <ac:spMk id="16" creationId="{0B8745B3-EAD4-441E-B74C-D38E01012206}"/>
          </ac:spMkLst>
        </pc:spChg>
        <pc:spChg chg="add del mod">
          <ac:chgData name="Singh, Simranjit (singh2s7)" userId="8dc1a096-a02f-49e6-ba51-997faf882b7c" providerId="ADAL" clId="{3396575A-52C9-46DE-AD10-FB30E14BF11F}" dt="2021-02-21T06:03:26.874" v="9"/>
          <ac:spMkLst>
            <pc:docMk/>
            <pc:sldMk cId="3982953104" sldId="307"/>
            <ac:spMk id="17" creationId="{C0BA04F3-2524-4521-8D38-3C32A051DFC9}"/>
          </ac:spMkLst>
        </pc:spChg>
        <pc:spChg chg="add del mod ord">
          <ac:chgData name="Singh, Simranjit (singh2s7)" userId="8dc1a096-a02f-49e6-ba51-997faf882b7c" providerId="ADAL" clId="{3396575A-52C9-46DE-AD10-FB30E14BF11F}" dt="2021-02-21T06:07:24.240" v="84" actId="478"/>
          <ac:spMkLst>
            <pc:docMk/>
            <pc:sldMk cId="3982953104" sldId="307"/>
            <ac:spMk id="18" creationId="{C427F6A7-7C37-4EA2-8437-60D8483510C9}"/>
          </ac:spMkLst>
        </pc:spChg>
        <pc:spChg chg="add del mod">
          <ac:chgData name="Singh, Simranjit (singh2s7)" userId="8dc1a096-a02f-49e6-ba51-997faf882b7c" providerId="ADAL" clId="{3396575A-52C9-46DE-AD10-FB30E14BF11F}" dt="2021-02-21T06:09:14.473" v="233" actId="478"/>
          <ac:spMkLst>
            <pc:docMk/>
            <pc:sldMk cId="3982953104" sldId="307"/>
            <ac:spMk id="19" creationId="{D21EA179-F576-4D4E-9C44-0685A13ED720}"/>
          </ac:spMkLst>
        </pc:spChg>
        <pc:spChg chg="add del mod">
          <ac:chgData name="Singh, Simranjit (singh2s7)" userId="8dc1a096-a02f-49e6-ba51-997faf882b7c" providerId="ADAL" clId="{3396575A-52C9-46DE-AD10-FB30E14BF11F}" dt="2021-02-21T06:10:03.331" v="244" actId="478"/>
          <ac:spMkLst>
            <pc:docMk/>
            <pc:sldMk cId="3982953104" sldId="307"/>
            <ac:spMk id="20" creationId="{A2E2B5D8-7CF0-4F20-ACA6-AC3C2E3BFE61}"/>
          </ac:spMkLst>
        </pc:spChg>
        <pc:spChg chg="add del mod">
          <ac:chgData name="Singh, Simranjit (singh2s7)" userId="8dc1a096-a02f-49e6-ba51-997faf882b7c" providerId="ADAL" clId="{3396575A-52C9-46DE-AD10-FB30E14BF11F}" dt="2021-02-21T06:03:55.769" v="11" actId="478"/>
          <ac:spMkLst>
            <pc:docMk/>
            <pc:sldMk cId="3982953104" sldId="307"/>
            <ac:spMk id="21" creationId="{2EBC6258-BC93-4E25-A7B1-52D519C11C34}"/>
          </ac:spMkLst>
        </pc:spChg>
        <pc:spChg chg="add del mod">
          <ac:chgData name="Singh, Simranjit (singh2s7)" userId="8dc1a096-a02f-49e6-ba51-997faf882b7c" providerId="ADAL" clId="{3396575A-52C9-46DE-AD10-FB30E14BF11F}" dt="2021-02-21T06:09:46.495" v="240" actId="478"/>
          <ac:spMkLst>
            <pc:docMk/>
            <pc:sldMk cId="3982953104" sldId="307"/>
            <ac:spMk id="22" creationId="{EA46A37B-2C7B-4C48-BDB9-CA0D93EC5C30}"/>
          </ac:spMkLst>
        </pc:spChg>
        <pc:spChg chg="add del mod">
          <ac:chgData name="Singh, Simranjit (singh2s7)" userId="8dc1a096-a02f-49e6-ba51-997faf882b7c" providerId="ADAL" clId="{3396575A-52C9-46DE-AD10-FB30E14BF11F}" dt="2021-02-21T06:09:52.172" v="241" actId="478"/>
          <ac:spMkLst>
            <pc:docMk/>
            <pc:sldMk cId="3982953104" sldId="307"/>
            <ac:spMk id="23" creationId="{F91A2007-15DC-4AC4-BE64-E1DCACA4A239}"/>
          </ac:spMkLst>
        </pc:spChg>
        <pc:spChg chg="add del mod ord">
          <ac:chgData name="Singh, Simranjit (singh2s7)" userId="8dc1a096-a02f-49e6-ba51-997faf882b7c" providerId="ADAL" clId="{3396575A-52C9-46DE-AD10-FB30E14BF11F}" dt="2021-03-19T19:53:53.302" v="1907" actId="207"/>
          <ac:spMkLst>
            <pc:docMk/>
            <pc:sldMk cId="3982953104" sldId="307"/>
            <ac:spMk id="24" creationId="{A0674A4B-CB1D-45C0-810E-B6DE6AC7DC89}"/>
          </ac:spMkLst>
        </pc:spChg>
        <pc:spChg chg="add del mod">
          <ac:chgData name="Singh, Simranjit (singh2s7)" userId="8dc1a096-a02f-49e6-ba51-997faf882b7c" providerId="ADAL" clId="{3396575A-52C9-46DE-AD10-FB30E14BF11F}" dt="2021-02-21T06:07:13.735" v="82" actId="478"/>
          <ac:spMkLst>
            <pc:docMk/>
            <pc:sldMk cId="3982953104" sldId="307"/>
            <ac:spMk id="26" creationId="{74060A09-3675-4204-802C-9796B2FBD394}"/>
          </ac:spMkLst>
        </pc:spChg>
        <pc:spChg chg="add del mod">
          <ac:chgData name="Singh, Simranjit (singh2s7)" userId="8dc1a096-a02f-49e6-ba51-997faf882b7c" providerId="ADAL" clId="{3396575A-52C9-46DE-AD10-FB30E14BF11F}" dt="2021-02-21T06:07:29.823" v="85" actId="478"/>
          <ac:spMkLst>
            <pc:docMk/>
            <pc:sldMk cId="3982953104" sldId="307"/>
            <ac:spMk id="28" creationId="{11E4806C-FAD8-4165-B77C-D519E3489A6C}"/>
          </ac:spMkLst>
        </pc:spChg>
        <pc:spChg chg="add mod">
          <ac:chgData name="Singh, Simranjit (singh2s7)" userId="8dc1a096-a02f-49e6-ba51-997faf882b7c" providerId="ADAL" clId="{3396575A-52C9-46DE-AD10-FB30E14BF11F}" dt="2021-03-19T19:54:05.079" v="1909" actId="207"/>
          <ac:spMkLst>
            <pc:docMk/>
            <pc:sldMk cId="3982953104" sldId="307"/>
            <ac:spMk id="29" creationId="{673E940E-3229-4B98-AC70-5569D3D6260B}"/>
          </ac:spMkLst>
        </pc:spChg>
        <pc:spChg chg="add mod">
          <ac:chgData name="Singh, Simranjit (singh2s7)" userId="8dc1a096-a02f-49e6-ba51-997faf882b7c" providerId="ADAL" clId="{3396575A-52C9-46DE-AD10-FB30E14BF11F}" dt="2021-03-19T19:54:02.437" v="1908" actId="207"/>
          <ac:spMkLst>
            <pc:docMk/>
            <pc:sldMk cId="3982953104" sldId="307"/>
            <ac:spMk id="30" creationId="{035511B7-D8B3-4970-887D-E5D21EE56EC5}"/>
          </ac:spMkLst>
        </pc:spChg>
        <pc:picChg chg="add del mod">
          <ac:chgData name="Singh, Simranjit (singh2s7)" userId="8dc1a096-a02f-49e6-ba51-997faf882b7c" providerId="ADAL" clId="{3396575A-52C9-46DE-AD10-FB30E14BF11F}" dt="2021-03-09T18:57:12.331" v="1205" actId="478"/>
          <ac:picMkLst>
            <pc:docMk/>
            <pc:sldMk cId="3982953104" sldId="307"/>
            <ac:picMk id="9" creationId="{09821CB7-62DE-4DA0-8A7C-E12DBEB22DDA}"/>
          </ac:picMkLst>
        </pc:picChg>
        <pc:picChg chg="add mod">
          <ac:chgData name="Singh, Simranjit (singh2s7)" userId="8dc1a096-a02f-49e6-ba51-997faf882b7c" providerId="ADAL" clId="{3396575A-52C9-46DE-AD10-FB30E14BF11F}" dt="2021-03-09T18:57:12.808" v="1206"/>
          <ac:picMkLst>
            <pc:docMk/>
            <pc:sldMk cId="3982953104" sldId="307"/>
            <ac:picMk id="10" creationId="{56174DC0-55D5-4454-9DB7-5BDB48D596CC}"/>
          </ac:picMkLst>
        </pc:picChg>
        <pc:picChg chg="add del mod">
          <ac:chgData name="Singh, Simranjit (singh2s7)" userId="8dc1a096-a02f-49e6-ba51-997faf882b7c" providerId="ADAL" clId="{3396575A-52C9-46DE-AD10-FB30E14BF11F}" dt="2021-02-21T06:12:58.994" v="408" actId="478"/>
          <ac:picMkLst>
            <pc:docMk/>
            <pc:sldMk cId="3982953104" sldId="307"/>
            <ac:picMk id="32" creationId="{E18CD32A-3325-470D-9915-CA8F5C1BEB92}"/>
          </ac:picMkLst>
        </pc:picChg>
        <pc:picChg chg="add mod">
          <ac:chgData name="Singh, Simranjit (singh2s7)" userId="8dc1a096-a02f-49e6-ba51-997faf882b7c" providerId="ADAL" clId="{3396575A-52C9-46DE-AD10-FB30E14BF11F}" dt="2021-03-19T19:51:36.618" v="1906" actId="1076"/>
          <ac:picMkLst>
            <pc:docMk/>
            <pc:sldMk cId="3982953104" sldId="307"/>
            <ac:picMk id="34" creationId="{E4FF763F-905D-45D0-BFFB-3BC03E0C740C}"/>
          </ac:picMkLst>
        </pc:picChg>
        <pc:picChg chg="add mod">
          <ac:chgData name="Singh, Simranjit (singh2s7)" userId="8dc1a096-a02f-49e6-ba51-997faf882b7c" providerId="ADAL" clId="{3396575A-52C9-46DE-AD10-FB30E14BF11F}" dt="2021-03-19T19:51:36.618" v="1906" actId="1076"/>
          <ac:picMkLst>
            <pc:docMk/>
            <pc:sldMk cId="3982953104" sldId="307"/>
            <ac:picMk id="36" creationId="{323C8931-33D6-4592-AC90-7099537C7659}"/>
          </ac:picMkLst>
        </pc:picChg>
        <pc:picChg chg="add mod">
          <ac:chgData name="Singh, Simranjit (singh2s7)" userId="8dc1a096-a02f-49e6-ba51-997faf882b7c" providerId="ADAL" clId="{3396575A-52C9-46DE-AD10-FB30E14BF11F}" dt="2021-03-19T19:51:36.618" v="1906" actId="1076"/>
          <ac:picMkLst>
            <pc:docMk/>
            <pc:sldMk cId="3982953104" sldId="307"/>
            <ac:picMk id="38" creationId="{EDD821BC-F9F4-4560-ACA7-D4B5EF6A0DF3}"/>
          </ac:picMkLst>
        </pc:picChg>
      </pc:sldChg>
      <pc:sldChg chg="addSp delSp modSp new del mod ord modTransition">
        <pc:chgData name="Singh, Simranjit (singh2s7)" userId="8dc1a096-a02f-49e6-ba51-997faf882b7c" providerId="ADAL" clId="{3396575A-52C9-46DE-AD10-FB30E14BF11F}" dt="2021-03-22T04:06:29.298" v="6826" actId="47"/>
        <pc:sldMkLst>
          <pc:docMk/>
          <pc:sldMk cId="559293362" sldId="308"/>
        </pc:sldMkLst>
        <pc:spChg chg="mod">
          <ac:chgData name="Singh, Simranjit (singh2s7)" userId="8dc1a096-a02f-49e6-ba51-997faf882b7c" providerId="ADAL" clId="{3396575A-52C9-46DE-AD10-FB30E14BF11F}" dt="2021-02-21T06:25:44.074" v="1064" actId="20577"/>
          <ac:spMkLst>
            <pc:docMk/>
            <pc:sldMk cId="559293362" sldId="308"/>
            <ac:spMk id="2" creationId="{58AE662C-5A42-4A23-90CF-6C183060EA34}"/>
          </ac:spMkLst>
        </pc:spChg>
        <pc:spChg chg="mod">
          <ac:chgData name="Singh, Simranjit (singh2s7)" userId="8dc1a096-a02f-49e6-ba51-997faf882b7c" providerId="ADAL" clId="{3396575A-52C9-46DE-AD10-FB30E14BF11F}" dt="2021-02-21T06:18:36.229" v="692" actId="20577"/>
          <ac:spMkLst>
            <pc:docMk/>
            <pc:sldMk cId="559293362" sldId="308"/>
            <ac:spMk id="3" creationId="{581DD44A-10BB-47D0-A813-9C88D6C24943}"/>
          </ac:spMkLst>
        </pc:spChg>
        <pc:spChg chg="add del mod">
          <ac:chgData name="Singh, Simranjit (singh2s7)" userId="8dc1a096-a02f-49e6-ba51-997faf882b7c" providerId="ADAL" clId="{3396575A-52C9-46DE-AD10-FB30E14BF11F}" dt="2021-03-21T23:40:42.884" v="3058" actId="478"/>
          <ac:spMkLst>
            <pc:docMk/>
            <pc:sldMk cId="559293362" sldId="308"/>
            <ac:spMk id="5" creationId="{5DDE61F3-0C31-44D3-A727-E8BA13C2FC33}"/>
          </ac:spMkLst>
        </pc:spChg>
        <pc:picChg chg="add del mod">
          <ac:chgData name="Singh, Simranjit (singh2s7)" userId="8dc1a096-a02f-49e6-ba51-997faf882b7c" providerId="ADAL" clId="{3396575A-52C9-46DE-AD10-FB30E14BF11F}" dt="2021-03-09T18:56:09.519" v="1188" actId="478"/>
          <ac:picMkLst>
            <pc:docMk/>
            <pc:sldMk cId="559293362" sldId="308"/>
            <ac:picMk id="4" creationId="{175F712C-CC87-477E-95E0-12592B0F26CA}"/>
          </ac:picMkLst>
        </pc:picChg>
        <pc:picChg chg="add del mod">
          <ac:chgData name="Singh, Simranjit (singh2s7)" userId="8dc1a096-a02f-49e6-ba51-997faf882b7c" providerId="ADAL" clId="{3396575A-52C9-46DE-AD10-FB30E14BF11F}" dt="2021-03-09T18:56:21.896" v="1193" actId="478"/>
          <ac:picMkLst>
            <pc:docMk/>
            <pc:sldMk cId="559293362" sldId="308"/>
            <ac:picMk id="5" creationId="{FA1890A8-A86A-4D4E-B4B7-D458701CD299}"/>
          </ac:picMkLst>
        </pc:picChg>
        <pc:picChg chg="add del mod">
          <ac:chgData name="Singh, Simranjit (singh2s7)" userId="8dc1a096-a02f-49e6-ba51-997faf882b7c" providerId="ADAL" clId="{3396575A-52C9-46DE-AD10-FB30E14BF11F}" dt="2021-03-19T05:33:11.968" v="1238" actId="478"/>
          <ac:picMkLst>
            <pc:docMk/>
            <pc:sldMk cId="559293362" sldId="308"/>
            <ac:picMk id="6" creationId="{16DDA12D-E6BD-4926-B5D2-8258A6DED47D}"/>
          </ac:picMkLst>
        </pc:picChg>
      </pc:sldChg>
      <pc:sldChg chg="new del">
        <pc:chgData name="Singh, Simranjit (singh2s7)" userId="8dc1a096-a02f-49e6-ba51-997faf882b7c" providerId="ADAL" clId="{3396575A-52C9-46DE-AD10-FB30E14BF11F}" dt="2021-02-21T06:17:35.060" v="671" actId="47"/>
        <pc:sldMkLst>
          <pc:docMk/>
          <pc:sldMk cId="3242176469" sldId="308"/>
        </pc:sldMkLst>
      </pc:sldChg>
      <pc:sldChg chg="modSp new del mod ord modTransition">
        <pc:chgData name="Singh, Simranjit (singh2s7)" userId="8dc1a096-a02f-49e6-ba51-997faf882b7c" providerId="ADAL" clId="{3396575A-52C9-46DE-AD10-FB30E14BF11F}" dt="2021-03-09T18:54:39.463" v="1099" actId="47"/>
        <pc:sldMkLst>
          <pc:docMk/>
          <pc:sldMk cId="2157275405" sldId="309"/>
        </pc:sldMkLst>
        <pc:spChg chg="mod">
          <ac:chgData name="Singh, Simranjit (singh2s7)" userId="8dc1a096-a02f-49e6-ba51-997faf882b7c" providerId="ADAL" clId="{3396575A-52C9-46DE-AD10-FB30E14BF11F}" dt="2021-02-21T06:24:21.869" v="993" actId="20577"/>
          <ac:spMkLst>
            <pc:docMk/>
            <pc:sldMk cId="2157275405" sldId="309"/>
            <ac:spMk id="2" creationId="{4FB22F31-C867-437B-AB7B-428BEDD48807}"/>
          </ac:spMkLst>
        </pc:spChg>
      </pc:sldChg>
      <pc:sldChg chg="addSp modSp add del ord modTransition">
        <pc:chgData name="Singh, Simranjit (singh2s7)" userId="8dc1a096-a02f-49e6-ba51-997faf882b7c" providerId="ADAL" clId="{3396575A-52C9-46DE-AD10-FB30E14BF11F}" dt="2021-03-22T04:06:39.874" v="6830" actId="47"/>
        <pc:sldMkLst>
          <pc:docMk/>
          <pc:sldMk cId="3455039394" sldId="311"/>
        </pc:sldMkLst>
        <pc:spChg chg="mod">
          <ac:chgData name="Singh, Simranjit (singh2s7)" userId="8dc1a096-a02f-49e6-ba51-997faf882b7c" providerId="ADAL" clId="{3396575A-52C9-46DE-AD10-FB30E14BF11F}" dt="2021-03-19T18:45:21.528" v="1504" actId="207"/>
          <ac:spMkLst>
            <pc:docMk/>
            <pc:sldMk cId="3455039394" sldId="311"/>
            <ac:spMk id="335" creationId="{00000000-0000-0000-0000-000000000000}"/>
          </ac:spMkLst>
        </pc:spChg>
        <pc:picChg chg="add mod">
          <ac:chgData name="Singh, Simranjit (singh2s7)" userId="8dc1a096-a02f-49e6-ba51-997faf882b7c" providerId="ADAL" clId="{3396575A-52C9-46DE-AD10-FB30E14BF11F}" dt="2021-03-09T18:56:58.103" v="1201"/>
          <ac:picMkLst>
            <pc:docMk/>
            <pc:sldMk cId="3455039394" sldId="311"/>
            <ac:picMk id="4" creationId="{EB9AD7BA-ED1A-4BC2-A770-63008D122A53}"/>
          </ac:picMkLst>
        </pc:picChg>
      </pc:sldChg>
      <pc:sldChg chg="addSp modSp add del mod modTransition">
        <pc:chgData name="Singh, Simranjit (singh2s7)" userId="8dc1a096-a02f-49e6-ba51-997faf882b7c" providerId="ADAL" clId="{3396575A-52C9-46DE-AD10-FB30E14BF11F}" dt="2021-03-22T04:07:02.011" v="6834" actId="47"/>
        <pc:sldMkLst>
          <pc:docMk/>
          <pc:sldMk cId="1711392311" sldId="312"/>
        </pc:sldMkLst>
        <pc:graphicFrameChg chg="mod">
          <ac:chgData name="Singh, Simranjit (singh2s7)" userId="8dc1a096-a02f-49e6-ba51-997faf882b7c" providerId="ADAL" clId="{3396575A-52C9-46DE-AD10-FB30E14BF11F}" dt="2021-03-22T01:26:45.311" v="4431" actId="1076"/>
          <ac:graphicFrameMkLst>
            <pc:docMk/>
            <pc:sldMk cId="1711392311" sldId="312"/>
            <ac:graphicFrameMk id="4" creationId="{AB7BA5DA-317C-4D30-9011-2FBE6047DF12}"/>
          </ac:graphicFrameMkLst>
        </pc:graphicFrameChg>
        <pc:picChg chg="add mod">
          <ac:chgData name="Singh, Simranjit (singh2s7)" userId="8dc1a096-a02f-49e6-ba51-997faf882b7c" providerId="ADAL" clId="{3396575A-52C9-46DE-AD10-FB30E14BF11F}" dt="2021-03-09T18:57:01.260" v="1202"/>
          <ac:picMkLst>
            <pc:docMk/>
            <pc:sldMk cId="1711392311" sldId="312"/>
            <ac:picMk id="5" creationId="{79AF7D15-E24C-4387-B620-595F9BD9CAD2}"/>
          </ac:picMkLst>
        </pc:picChg>
      </pc:sldChg>
      <pc:sldChg chg="addSp modSp del ord modTransition">
        <pc:chgData name="Singh, Simranjit (singh2s7)" userId="8dc1a096-a02f-49e6-ba51-997faf882b7c" providerId="ADAL" clId="{3396575A-52C9-46DE-AD10-FB30E14BF11F}" dt="2021-03-22T04:06:32.486" v="6827" actId="47"/>
        <pc:sldMkLst>
          <pc:docMk/>
          <pc:sldMk cId="2802968877" sldId="313"/>
        </pc:sldMkLst>
        <pc:picChg chg="add mod">
          <ac:chgData name="Singh, Simranjit (singh2s7)" userId="8dc1a096-a02f-49e6-ba51-997faf882b7c" providerId="ADAL" clId="{3396575A-52C9-46DE-AD10-FB30E14BF11F}" dt="2021-03-09T18:56:49.096" v="1198"/>
          <ac:picMkLst>
            <pc:docMk/>
            <pc:sldMk cId="2802968877" sldId="313"/>
            <ac:picMk id="4" creationId="{1942F52D-69E7-4F0E-BA0D-51A8C5F36921}"/>
          </ac:picMkLst>
        </pc:picChg>
      </pc:sldChg>
      <pc:sldChg chg="addSp modSp del modTransition">
        <pc:chgData name="Singh, Simranjit (singh2s7)" userId="8dc1a096-a02f-49e6-ba51-997faf882b7c" providerId="ADAL" clId="{3396575A-52C9-46DE-AD10-FB30E14BF11F}" dt="2021-03-22T04:07:06.977" v="6835" actId="47"/>
        <pc:sldMkLst>
          <pc:docMk/>
          <pc:sldMk cId="2540778942" sldId="314"/>
        </pc:sldMkLst>
        <pc:picChg chg="add mod">
          <ac:chgData name="Singh, Simranjit (singh2s7)" userId="8dc1a096-a02f-49e6-ba51-997faf882b7c" providerId="ADAL" clId="{3396575A-52C9-46DE-AD10-FB30E14BF11F}" dt="2021-03-09T18:57:04.227" v="1203"/>
          <ac:picMkLst>
            <pc:docMk/>
            <pc:sldMk cId="2540778942" sldId="314"/>
            <ac:picMk id="4" creationId="{45933DE7-DF94-4B63-917B-F840815E9A64}"/>
          </ac:picMkLst>
        </pc:picChg>
      </pc:sldChg>
      <pc:sldChg chg="addSp modSp del ord">
        <pc:chgData name="Singh, Simranjit (singh2s7)" userId="8dc1a096-a02f-49e6-ba51-997faf882b7c" providerId="ADAL" clId="{3396575A-52C9-46DE-AD10-FB30E14BF11F}" dt="2021-03-19T19:47:59.440" v="1893" actId="47"/>
        <pc:sldMkLst>
          <pc:docMk/>
          <pc:sldMk cId="3300826503" sldId="315"/>
        </pc:sldMkLst>
        <pc:spChg chg="mod">
          <ac:chgData name="Singh, Simranjit (singh2s7)" userId="8dc1a096-a02f-49e6-ba51-997faf882b7c" providerId="ADAL" clId="{3396575A-52C9-46DE-AD10-FB30E14BF11F}" dt="2021-03-19T05:45:23.561" v="1354"/>
          <ac:spMkLst>
            <pc:docMk/>
            <pc:sldMk cId="3300826503" sldId="315"/>
            <ac:spMk id="2" creationId="{C24DB595-135F-49E8-BA65-3AB8599271A7}"/>
          </ac:spMkLst>
        </pc:spChg>
        <pc:spChg chg="add mod">
          <ac:chgData name="Singh, Simranjit (singh2s7)" userId="8dc1a096-a02f-49e6-ba51-997faf882b7c" providerId="ADAL" clId="{3396575A-52C9-46DE-AD10-FB30E14BF11F}" dt="2021-03-19T05:45:23.561" v="1354"/>
          <ac:spMkLst>
            <pc:docMk/>
            <pc:sldMk cId="3300826503" sldId="315"/>
            <ac:spMk id="3" creationId="{74C39FF6-79B8-4BD3-B5AD-7A8F0FC96951}"/>
          </ac:spMkLst>
        </pc:spChg>
        <pc:picChg chg="add mod">
          <ac:chgData name="Singh, Simranjit (singh2s7)" userId="8dc1a096-a02f-49e6-ba51-997faf882b7c" providerId="ADAL" clId="{3396575A-52C9-46DE-AD10-FB30E14BF11F}" dt="2021-03-09T18:56:54.410" v="1200"/>
          <ac:picMkLst>
            <pc:docMk/>
            <pc:sldMk cId="3300826503" sldId="315"/>
            <ac:picMk id="6" creationId="{C1B06E62-B0D5-478E-84C6-ACC81EC95715}"/>
          </ac:picMkLst>
        </pc:picChg>
      </pc:sldChg>
      <pc:sldChg chg="addSp modSp del ord">
        <pc:chgData name="Singh, Simranjit (singh2s7)" userId="8dc1a096-a02f-49e6-ba51-997faf882b7c" providerId="ADAL" clId="{3396575A-52C9-46DE-AD10-FB30E14BF11F}" dt="2021-03-19T19:47:59.440" v="1893" actId="47"/>
        <pc:sldMkLst>
          <pc:docMk/>
          <pc:sldMk cId="2039329286" sldId="316"/>
        </pc:sldMkLst>
        <pc:picChg chg="add mod">
          <ac:chgData name="Singh, Simranjit (singh2s7)" userId="8dc1a096-a02f-49e6-ba51-997faf882b7c" providerId="ADAL" clId="{3396575A-52C9-46DE-AD10-FB30E14BF11F}" dt="2021-03-09T18:56:52.056" v="1199"/>
          <ac:picMkLst>
            <pc:docMk/>
            <pc:sldMk cId="2039329286" sldId="316"/>
            <ac:picMk id="7" creationId="{60C30E0B-8CB6-46BF-8CD8-89F2EBADF04B}"/>
          </ac:picMkLst>
        </pc:picChg>
      </pc:sldChg>
      <pc:sldChg chg="modSp new del mod ord">
        <pc:chgData name="Singh, Simranjit (singh2s7)" userId="8dc1a096-a02f-49e6-ba51-997faf882b7c" providerId="ADAL" clId="{3396575A-52C9-46DE-AD10-FB30E14BF11F}" dt="2021-03-22T01:25:01.221" v="4356" actId="2696"/>
        <pc:sldMkLst>
          <pc:docMk/>
          <pc:sldMk cId="1015102338" sldId="317"/>
        </pc:sldMkLst>
        <pc:spChg chg="mod">
          <ac:chgData name="Singh, Simranjit (singh2s7)" userId="8dc1a096-a02f-49e6-ba51-997faf882b7c" providerId="ADAL" clId="{3396575A-52C9-46DE-AD10-FB30E14BF11F}" dt="2021-03-19T05:32:32.320" v="1235" actId="20577"/>
          <ac:spMkLst>
            <pc:docMk/>
            <pc:sldMk cId="1015102338" sldId="317"/>
            <ac:spMk id="2" creationId="{06130A8E-26A2-4018-B284-EC7C8F880D25}"/>
          </ac:spMkLst>
        </pc:spChg>
        <pc:spChg chg="mod">
          <ac:chgData name="Singh, Simranjit (singh2s7)" userId="8dc1a096-a02f-49e6-ba51-997faf882b7c" providerId="ADAL" clId="{3396575A-52C9-46DE-AD10-FB30E14BF11F}" dt="2021-03-22T01:24:48.503" v="4354" actId="5793"/>
          <ac:spMkLst>
            <pc:docMk/>
            <pc:sldMk cId="1015102338" sldId="317"/>
            <ac:spMk id="3" creationId="{86EE2CD3-34C9-4626-ADB8-B104478A8073}"/>
          </ac:spMkLst>
        </pc:spChg>
      </pc:sldChg>
      <pc:sldChg chg="modSp new del mod">
        <pc:chgData name="Singh, Simranjit (singh2s7)" userId="8dc1a096-a02f-49e6-ba51-997faf882b7c" providerId="ADAL" clId="{3396575A-52C9-46DE-AD10-FB30E14BF11F}" dt="2021-03-19T18:31:55.643" v="1361" actId="47"/>
        <pc:sldMkLst>
          <pc:docMk/>
          <pc:sldMk cId="1151150918" sldId="318"/>
        </pc:sldMkLst>
        <pc:spChg chg="mod">
          <ac:chgData name="Singh, Simranjit (singh2s7)" userId="8dc1a096-a02f-49e6-ba51-997faf882b7c" providerId="ADAL" clId="{3396575A-52C9-46DE-AD10-FB30E14BF11F}" dt="2021-03-19T05:33:45.021" v="1248" actId="20577"/>
          <ac:spMkLst>
            <pc:docMk/>
            <pc:sldMk cId="1151150918" sldId="318"/>
            <ac:spMk id="2" creationId="{81EE51E3-26CD-46FF-849C-EBB34598F4EB}"/>
          </ac:spMkLst>
        </pc:spChg>
      </pc:sldChg>
      <pc:sldChg chg="modSp new del mod">
        <pc:chgData name="Singh, Simranjit (singh2s7)" userId="8dc1a096-a02f-49e6-ba51-997faf882b7c" providerId="ADAL" clId="{3396575A-52C9-46DE-AD10-FB30E14BF11F}" dt="2021-03-19T18:31:55.643" v="1361" actId="47"/>
        <pc:sldMkLst>
          <pc:docMk/>
          <pc:sldMk cId="14526318" sldId="319"/>
        </pc:sldMkLst>
        <pc:spChg chg="mod">
          <ac:chgData name="Singh, Simranjit (singh2s7)" userId="8dc1a096-a02f-49e6-ba51-997faf882b7c" providerId="ADAL" clId="{3396575A-52C9-46DE-AD10-FB30E14BF11F}" dt="2021-03-19T05:35:24.208" v="1293"/>
          <ac:spMkLst>
            <pc:docMk/>
            <pc:sldMk cId="14526318" sldId="319"/>
            <ac:spMk id="2" creationId="{8B64E4DA-D81B-4AD5-8A48-34E83B2CA303}"/>
          </ac:spMkLst>
        </pc:spChg>
        <pc:spChg chg="mod">
          <ac:chgData name="Singh, Simranjit (singh2s7)" userId="8dc1a096-a02f-49e6-ba51-997faf882b7c" providerId="ADAL" clId="{3396575A-52C9-46DE-AD10-FB30E14BF11F}" dt="2021-03-19T05:35:24.208" v="1293"/>
          <ac:spMkLst>
            <pc:docMk/>
            <pc:sldMk cId="14526318" sldId="319"/>
            <ac:spMk id="3" creationId="{09C3F361-E729-4904-82F6-87C81772AE7A}"/>
          </ac:spMkLst>
        </pc:spChg>
      </pc:sldChg>
      <pc:sldChg chg="addSp delSp modSp new mod">
        <pc:chgData name="Singh, Simranjit (singh2s7)" userId="8dc1a096-a02f-49e6-ba51-997faf882b7c" providerId="ADAL" clId="{3396575A-52C9-46DE-AD10-FB30E14BF11F}" dt="2021-03-22T21:50:30.054" v="6887" actId="20577"/>
        <pc:sldMkLst>
          <pc:docMk/>
          <pc:sldMk cId="3581695739" sldId="320"/>
        </pc:sldMkLst>
        <pc:spChg chg="mod">
          <ac:chgData name="Singh, Simranjit (singh2s7)" userId="8dc1a096-a02f-49e6-ba51-997faf882b7c" providerId="ADAL" clId="{3396575A-52C9-46DE-AD10-FB30E14BF11F}" dt="2021-03-19T05:34:46.782" v="1291" actId="20577"/>
          <ac:spMkLst>
            <pc:docMk/>
            <pc:sldMk cId="3581695739" sldId="320"/>
            <ac:spMk id="2" creationId="{B3590A06-2BD6-4106-9551-9D4EF89FC37D}"/>
          </ac:spMkLst>
        </pc:spChg>
        <pc:spChg chg="del">
          <ac:chgData name="Singh, Simranjit (singh2s7)" userId="8dc1a096-a02f-49e6-ba51-997faf882b7c" providerId="ADAL" clId="{3396575A-52C9-46DE-AD10-FB30E14BF11F}" dt="2021-03-19T18:28:35.053" v="1360" actId="478"/>
          <ac:spMkLst>
            <pc:docMk/>
            <pc:sldMk cId="3581695739" sldId="320"/>
            <ac:spMk id="3" creationId="{1D88ADF3-4FE2-4AAD-8842-F56B245DCBEB}"/>
          </ac:spMkLst>
        </pc:spChg>
        <pc:spChg chg="add del mod">
          <ac:chgData name="Singh, Simranjit (singh2s7)" userId="8dc1a096-a02f-49e6-ba51-997faf882b7c" providerId="ADAL" clId="{3396575A-52C9-46DE-AD10-FB30E14BF11F}" dt="2021-03-19T18:43:02.703" v="1436" actId="478"/>
          <ac:spMkLst>
            <pc:docMk/>
            <pc:sldMk cId="3581695739" sldId="320"/>
            <ac:spMk id="18" creationId="{635039D9-B5F4-4358-8BFF-069419FF0E42}"/>
          </ac:spMkLst>
        </pc:spChg>
        <pc:spChg chg="add mod">
          <ac:chgData name="Singh, Simranjit (singh2s7)" userId="8dc1a096-a02f-49e6-ba51-997faf882b7c" providerId="ADAL" clId="{3396575A-52C9-46DE-AD10-FB30E14BF11F}" dt="2021-03-19T18:49:54.991" v="1608" actId="1076"/>
          <ac:spMkLst>
            <pc:docMk/>
            <pc:sldMk cId="3581695739" sldId="320"/>
            <ac:spMk id="19" creationId="{CFBDC998-7E11-43C2-B84D-D1AECD9617FD}"/>
          </ac:spMkLst>
        </pc:spChg>
        <pc:spChg chg="add mod">
          <ac:chgData name="Singh, Simranjit (singh2s7)" userId="8dc1a096-a02f-49e6-ba51-997faf882b7c" providerId="ADAL" clId="{3396575A-52C9-46DE-AD10-FB30E14BF11F}" dt="2021-03-22T21:50:30.054" v="6887" actId="20577"/>
          <ac:spMkLst>
            <pc:docMk/>
            <pc:sldMk cId="3581695739" sldId="320"/>
            <ac:spMk id="20" creationId="{89CB4D81-F28D-458B-ADB3-C43F6A518BF4}"/>
          </ac:spMkLst>
        </pc:spChg>
        <pc:spChg chg="add mod">
          <ac:chgData name="Singh, Simranjit (singh2s7)" userId="8dc1a096-a02f-49e6-ba51-997faf882b7c" providerId="ADAL" clId="{3396575A-52C9-46DE-AD10-FB30E14BF11F}" dt="2021-03-22T21:50:22.507" v="6867" actId="20577"/>
          <ac:spMkLst>
            <pc:docMk/>
            <pc:sldMk cId="3581695739" sldId="320"/>
            <ac:spMk id="21" creationId="{F58D465E-BAE9-43F7-A579-60D65D771201}"/>
          </ac:spMkLst>
        </pc:spChg>
        <pc:spChg chg="add mod">
          <ac:chgData name="Singh, Simranjit (singh2s7)" userId="8dc1a096-a02f-49e6-ba51-997faf882b7c" providerId="ADAL" clId="{3396575A-52C9-46DE-AD10-FB30E14BF11F}" dt="2021-03-19T18:49:54.991" v="1608" actId="1076"/>
          <ac:spMkLst>
            <pc:docMk/>
            <pc:sldMk cId="3581695739" sldId="320"/>
            <ac:spMk id="22" creationId="{1311FD68-345B-4031-9330-2D5FEC10E861}"/>
          </ac:spMkLst>
        </pc:spChg>
        <pc:spChg chg="add del mod">
          <ac:chgData name="Singh, Simranjit (singh2s7)" userId="8dc1a096-a02f-49e6-ba51-997faf882b7c" providerId="ADAL" clId="{3396575A-52C9-46DE-AD10-FB30E14BF11F}" dt="2021-03-19T18:49:33.861" v="1599"/>
          <ac:spMkLst>
            <pc:docMk/>
            <pc:sldMk cId="3581695739" sldId="320"/>
            <ac:spMk id="23" creationId="{3C5023CB-F073-420F-A3FB-A79B2147B1F7}"/>
          </ac:spMkLst>
        </pc:spChg>
        <pc:spChg chg="add del mod">
          <ac:chgData name="Singh, Simranjit (singh2s7)" userId="8dc1a096-a02f-49e6-ba51-997faf882b7c" providerId="ADAL" clId="{3396575A-52C9-46DE-AD10-FB30E14BF11F}" dt="2021-03-19T18:49:33.862" v="1601"/>
          <ac:spMkLst>
            <pc:docMk/>
            <pc:sldMk cId="3581695739" sldId="320"/>
            <ac:spMk id="24" creationId="{182D7744-932A-486B-B70A-94413DB763C2}"/>
          </ac:spMkLst>
        </pc:spChg>
        <pc:spChg chg="add del mod">
          <ac:chgData name="Singh, Simranjit (singh2s7)" userId="8dc1a096-a02f-49e6-ba51-997faf882b7c" providerId="ADAL" clId="{3396575A-52C9-46DE-AD10-FB30E14BF11F}" dt="2021-03-19T18:50:22.323" v="1618" actId="478"/>
          <ac:spMkLst>
            <pc:docMk/>
            <pc:sldMk cId="3581695739" sldId="320"/>
            <ac:spMk id="25" creationId="{AD3D1C6F-0568-4BA3-908A-A0FA3215DF9F}"/>
          </ac:spMkLst>
        </pc:spChg>
        <pc:spChg chg="add mod">
          <ac:chgData name="Singh, Simranjit (singh2s7)" userId="8dc1a096-a02f-49e6-ba51-997faf882b7c" providerId="ADAL" clId="{3396575A-52C9-46DE-AD10-FB30E14BF11F}" dt="2021-03-19T18:52:13.332" v="1668" actId="20577"/>
          <ac:spMkLst>
            <pc:docMk/>
            <pc:sldMk cId="3581695739" sldId="320"/>
            <ac:spMk id="26" creationId="{D8C15902-2082-4DBD-9CA1-FDEC88171F39}"/>
          </ac:spMkLst>
        </pc:spChg>
        <pc:picChg chg="add del mod">
          <ac:chgData name="Singh, Simranjit (singh2s7)" userId="8dc1a096-a02f-49e6-ba51-997faf882b7c" providerId="ADAL" clId="{3396575A-52C9-46DE-AD10-FB30E14BF11F}" dt="2021-03-19T18:34:24.765" v="1376" actId="478"/>
          <ac:picMkLst>
            <pc:docMk/>
            <pc:sldMk cId="3581695739" sldId="320"/>
            <ac:picMk id="5" creationId="{0E17FEEF-4AB8-415E-8E0D-BC5C60EB073A}"/>
          </ac:picMkLst>
        </pc:picChg>
        <pc:picChg chg="add del mod">
          <ac:chgData name="Singh, Simranjit (singh2s7)" userId="8dc1a096-a02f-49e6-ba51-997faf882b7c" providerId="ADAL" clId="{3396575A-52C9-46DE-AD10-FB30E14BF11F}" dt="2021-03-19T18:34:36.470" v="1381" actId="478"/>
          <ac:picMkLst>
            <pc:docMk/>
            <pc:sldMk cId="3581695739" sldId="320"/>
            <ac:picMk id="7" creationId="{B354118F-D126-4569-B2A5-F468217BF0D5}"/>
          </ac:picMkLst>
        </pc:picChg>
        <pc:picChg chg="add del mod">
          <ac:chgData name="Singh, Simranjit (singh2s7)" userId="8dc1a096-a02f-49e6-ba51-997faf882b7c" providerId="ADAL" clId="{3396575A-52C9-46DE-AD10-FB30E14BF11F}" dt="2021-03-22T21:49:56.944" v="6848" actId="478"/>
          <ac:picMkLst>
            <pc:docMk/>
            <pc:sldMk cId="3581695739" sldId="320"/>
            <ac:picMk id="9" creationId="{C2A54359-126C-40BD-A4AD-89BC98DE9B92}"/>
          </ac:picMkLst>
        </pc:picChg>
        <pc:picChg chg="add del mod">
          <ac:chgData name="Singh, Simranjit (singh2s7)" userId="8dc1a096-a02f-49e6-ba51-997faf882b7c" providerId="ADAL" clId="{3396575A-52C9-46DE-AD10-FB30E14BF11F}" dt="2021-03-19T18:35:48.607" v="1389" actId="478"/>
          <ac:picMkLst>
            <pc:docMk/>
            <pc:sldMk cId="3581695739" sldId="320"/>
            <ac:picMk id="11" creationId="{8F403CF2-0E7B-4900-82C7-AC35E29C3590}"/>
          </ac:picMkLst>
        </pc:picChg>
        <pc:picChg chg="add mod">
          <ac:chgData name="Singh, Simranjit (singh2s7)" userId="8dc1a096-a02f-49e6-ba51-997faf882b7c" providerId="ADAL" clId="{3396575A-52C9-46DE-AD10-FB30E14BF11F}" dt="2021-03-22T21:50:03.139" v="6850" actId="1076"/>
          <ac:picMkLst>
            <pc:docMk/>
            <pc:sldMk cId="3581695739" sldId="320"/>
            <ac:picMk id="12" creationId="{40272257-1906-4F84-9BE6-A5C37996BC74}"/>
          </ac:picMkLst>
        </pc:picChg>
        <pc:picChg chg="add mod">
          <ac:chgData name="Singh, Simranjit (singh2s7)" userId="8dc1a096-a02f-49e6-ba51-997faf882b7c" providerId="ADAL" clId="{3396575A-52C9-46DE-AD10-FB30E14BF11F}" dt="2021-03-19T18:39:53.786" v="1415" actId="14100"/>
          <ac:picMkLst>
            <pc:docMk/>
            <pc:sldMk cId="3581695739" sldId="320"/>
            <ac:picMk id="13" creationId="{F6F34867-80E2-4C48-A4B1-4C5758B991F7}"/>
          </ac:picMkLst>
        </pc:picChg>
        <pc:picChg chg="add mod">
          <ac:chgData name="Singh, Simranjit (singh2s7)" userId="8dc1a096-a02f-49e6-ba51-997faf882b7c" providerId="ADAL" clId="{3396575A-52C9-46DE-AD10-FB30E14BF11F}" dt="2021-03-22T21:50:00.452" v="6849" actId="1076"/>
          <ac:picMkLst>
            <pc:docMk/>
            <pc:sldMk cId="3581695739" sldId="320"/>
            <ac:picMk id="15" creationId="{DF48D508-DF80-45FD-BCE9-A0551D62E131}"/>
          </ac:picMkLst>
        </pc:picChg>
        <pc:picChg chg="add mod">
          <ac:chgData name="Singh, Simranjit (singh2s7)" userId="8dc1a096-a02f-49e6-ba51-997faf882b7c" providerId="ADAL" clId="{3396575A-52C9-46DE-AD10-FB30E14BF11F}" dt="2021-03-19T18:40:36.345" v="1427" actId="1076"/>
          <ac:picMkLst>
            <pc:docMk/>
            <pc:sldMk cId="3581695739" sldId="320"/>
            <ac:picMk id="17" creationId="{8F58D126-2DD9-402D-8FBC-D90022B34CC9}"/>
          </ac:picMkLst>
        </pc:picChg>
      </pc:sldChg>
      <pc:sldChg chg="modSp new del mod">
        <pc:chgData name="Singh, Simranjit (singh2s7)" userId="8dc1a096-a02f-49e6-ba51-997faf882b7c" providerId="ADAL" clId="{3396575A-52C9-46DE-AD10-FB30E14BF11F}" dt="2021-03-19T20:07:37.717" v="1975" actId="47"/>
        <pc:sldMkLst>
          <pc:docMk/>
          <pc:sldMk cId="1650835916" sldId="321"/>
        </pc:sldMkLst>
        <pc:spChg chg="mod">
          <ac:chgData name="Singh, Simranjit (singh2s7)" userId="8dc1a096-a02f-49e6-ba51-997faf882b7c" providerId="ADAL" clId="{3396575A-52C9-46DE-AD10-FB30E14BF11F}" dt="2021-03-19T05:35:32.320" v="1306" actId="20577"/>
          <ac:spMkLst>
            <pc:docMk/>
            <pc:sldMk cId="1650835916" sldId="321"/>
            <ac:spMk id="2" creationId="{7950C6B2-183A-493D-967B-3CEC34EFA968}"/>
          </ac:spMkLst>
        </pc:spChg>
        <pc:spChg chg="mod">
          <ac:chgData name="Singh, Simranjit (singh2s7)" userId="8dc1a096-a02f-49e6-ba51-997faf882b7c" providerId="ADAL" clId="{3396575A-52C9-46DE-AD10-FB30E14BF11F}" dt="2021-03-19T19:41:03.577" v="1853" actId="242"/>
          <ac:spMkLst>
            <pc:docMk/>
            <pc:sldMk cId="1650835916" sldId="321"/>
            <ac:spMk id="3" creationId="{ABB9DA03-247E-4C54-B991-64186EA4498A}"/>
          </ac:spMkLst>
        </pc:spChg>
      </pc:sldChg>
      <pc:sldChg chg="new del">
        <pc:chgData name="Singh, Simranjit (singh2s7)" userId="8dc1a096-a02f-49e6-ba51-997faf882b7c" providerId="ADAL" clId="{3396575A-52C9-46DE-AD10-FB30E14BF11F}" dt="2021-03-19T05:43:42.494" v="1347" actId="47"/>
        <pc:sldMkLst>
          <pc:docMk/>
          <pc:sldMk cId="1762206344" sldId="322"/>
        </pc:sldMkLst>
      </pc:sldChg>
      <pc:sldChg chg="addSp delSp modSp new del mod">
        <pc:chgData name="Singh, Simranjit (singh2s7)" userId="8dc1a096-a02f-49e6-ba51-997faf882b7c" providerId="ADAL" clId="{3396575A-52C9-46DE-AD10-FB30E14BF11F}" dt="2021-03-19T20:23:59.489" v="2332" actId="47"/>
        <pc:sldMkLst>
          <pc:docMk/>
          <pc:sldMk cId="2890584853" sldId="322"/>
        </pc:sldMkLst>
        <pc:spChg chg="mod">
          <ac:chgData name="Singh, Simranjit (singh2s7)" userId="8dc1a096-a02f-49e6-ba51-997faf882b7c" providerId="ADAL" clId="{3396575A-52C9-46DE-AD10-FB30E14BF11F}" dt="2021-03-19T05:45:27.822" v="1359" actId="20577"/>
          <ac:spMkLst>
            <pc:docMk/>
            <pc:sldMk cId="2890584853" sldId="322"/>
            <ac:spMk id="2" creationId="{85FC635D-15C1-49F7-B8C4-09137D1545FC}"/>
          </ac:spMkLst>
        </pc:spChg>
        <pc:picChg chg="add del">
          <ac:chgData name="Singh, Simranjit (singh2s7)" userId="8dc1a096-a02f-49e6-ba51-997faf882b7c" providerId="ADAL" clId="{3396575A-52C9-46DE-AD10-FB30E14BF11F}" dt="2021-03-19T20:00:10.990" v="1911" actId="478"/>
          <ac:picMkLst>
            <pc:docMk/>
            <pc:sldMk cId="2890584853" sldId="322"/>
            <ac:picMk id="4" creationId="{A7EC37F2-859E-411A-9B74-4D91E18BE3CB}"/>
          </ac:picMkLst>
        </pc:picChg>
        <pc:picChg chg="add mod">
          <ac:chgData name="Singh, Simranjit (singh2s7)" userId="8dc1a096-a02f-49e6-ba51-997faf882b7c" providerId="ADAL" clId="{3396575A-52C9-46DE-AD10-FB30E14BF11F}" dt="2021-03-19T20:00:53.519" v="1915" actId="692"/>
          <ac:picMkLst>
            <pc:docMk/>
            <pc:sldMk cId="2890584853" sldId="322"/>
            <ac:picMk id="5" creationId="{8C144732-ECCA-4388-8FFF-9EBBE5FEDF28}"/>
          </ac:picMkLst>
        </pc:picChg>
      </pc:sldChg>
      <pc:sldChg chg="modSp new mod">
        <pc:chgData name="Singh, Simranjit (singh2s7)" userId="8dc1a096-a02f-49e6-ba51-997faf882b7c" providerId="ADAL" clId="{3396575A-52C9-46DE-AD10-FB30E14BF11F}" dt="2021-03-20T20:25:39.745" v="3017" actId="20577"/>
        <pc:sldMkLst>
          <pc:docMk/>
          <pc:sldMk cId="1700281021" sldId="323"/>
        </pc:sldMkLst>
        <pc:spChg chg="mod">
          <ac:chgData name="Singh, Simranjit (singh2s7)" userId="8dc1a096-a02f-49e6-ba51-997faf882b7c" providerId="ADAL" clId="{3396575A-52C9-46DE-AD10-FB30E14BF11F}" dt="2021-03-19T19:06:27.383" v="1677" actId="20577"/>
          <ac:spMkLst>
            <pc:docMk/>
            <pc:sldMk cId="1700281021" sldId="323"/>
            <ac:spMk id="2" creationId="{AF1D78DD-0777-41D3-8AE4-F8E86742CBA6}"/>
          </ac:spMkLst>
        </pc:spChg>
        <pc:spChg chg="mod">
          <ac:chgData name="Singh, Simranjit (singh2s7)" userId="8dc1a096-a02f-49e6-ba51-997faf882b7c" providerId="ADAL" clId="{3396575A-52C9-46DE-AD10-FB30E14BF11F}" dt="2021-03-20T20:25:39.745" v="3017" actId="20577"/>
          <ac:spMkLst>
            <pc:docMk/>
            <pc:sldMk cId="1700281021" sldId="323"/>
            <ac:spMk id="3" creationId="{B0D56DC3-B630-4CF4-AEFE-7B0A6A5E9453}"/>
          </ac:spMkLst>
        </pc:spChg>
      </pc:sldChg>
      <pc:sldChg chg="modSp new del mod">
        <pc:chgData name="Singh, Simranjit (singh2s7)" userId="8dc1a096-a02f-49e6-ba51-997faf882b7c" providerId="ADAL" clId="{3396575A-52C9-46DE-AD10-FB30E14BF11F}" dt="2021-03-19T18:54:01.593" v="1669" actId="47"/>
        <pc:sldMkLst>
          <pc:docMk/>
          <pc:sldMk cId="2419309252" sldId="323"/>
        </pc:sldMkLst>
        <pc:spChg chg="mod">
          <ac:chgData name="Singh, Simranjit (singh2s7)" userId="8dc1a096-a02f-49e6-ba51-997faf882b7c" providerId="ADAL" clId="{3396575A-52C9-46DE-AD10-FB30E14BF11F}" dt="2021-03-19T18:32:26.520" v="1373" actId="20577"/>
          <ac:spMkLst>
            <pc:docMk/>
            <pc:sldMk cId="2419309252" sldId="323"/>
            <ac:spMk id="2" creationId="{53758F0C-2748-4F72-90F7-0A4273C46B49}"/>
          </ac:spMkLst>
        </pc:spChg>
      </pc:sldChg>
      <pc:sldChg chg="addSp delSp modSp new mod">
        <pc:chgData name="Singh, Simranjit (singh2s7)" userId="8dc1a096-a02f-49e6-ba51-997faf882b7c" providerId="ADAL" clId="{3396575A-52C9-46DE-AD10-FB30E14BF11F}" dt="2021-03-22T01:17:11.099" v="4346" actId="20577"/>
        <pc:sldMkLst>
          <pc:docMk/>
          <pc:sldMk cId="1475949229" sldId="324"/>
        </pc:sldMkLst>
        <pc:spChg chg="mod">
          <ac:chgData name="Singh, Simranjit (singh2s7)" userId="8dc1a096-a02f-49e6-ba51-997faf882b7c" providerId="ADAL" clId="{3396575A-52C9-46DE-AD10-FB30E14BF11F}" dt="2021-03-22T01:14:26.142" v="4298"/>
          <ac:spMkLst>
            <pc:docMk/>
            <pc:sldMk cId="1475949229" sldId="324"/>
            <ac:spMk id="2" creationId="{B65B8825-2C01-491A-94ED-F67C02260B2C}"/>
          </ac:spMkLst>
        </pc:spChg>
        <pc:spChg chg="del mod">
          <ac:chgData name="Singh, Simranjit (singh2s7)" userId="8dc1a096-a02f-49e6-ba51-997faf882b7c" providerId="ADAL" clId="{3396575A-52C9-46DE-AD10-FB30E14BF11F}" dt="2021-03-22T01:07:23.429" v="4277" actId="478"/>
          <ac:spMkLst>
            <pc:docMk/>
            <pc:sldMk cId="1475949229" sldId="324"/>
            <ac:spMk id="3" creationId="{BC8CB0E2-3D8B-4973-9A05-0469BC5F12A6}"/>
          </ac:spMkLst>
        </pc:spChg>
        <pc:spChg chg="add del mod">
          <ac:chgData name="Singh, Simranjit (singh2s7)" userId="8dc1a096-a02f-49e6-ba51-997faf882b7c" providerId="ADAL" clId="{3396575A-52C9-46DE-AD10-FB30E14BF11F}" dt="2021-03-22T01:07:24.478" v="4278" actId="478"/>
          <ac:spMkLst>
            <pc:docMk/>
            <pc:sldMk cId="1475949229" sldId="324"/>
            <ac:spMk id="5" creationId="{F5153A12-7C70-4682-8680-69414182D184}"/>
          </ac:spMkLst>
        </pc:spChg>
        <pc:spChg chg="add mod">
          <ac:chgData name="Singh, Simranjit (singh2s7)" userId="8dc1a096-a02f-49e6-ba51-997faf882b7c" providerId="ADAL" clId="{3396575A-52C9-46DE-AD10-FB30E14BF11F}" dt="2021-03-22T01:17:11.099" v="4346" actId="20577"/>
          <ac:spMkLst>
            <pc:docMk/>
            <pc:sldMk cId="1475949229" sldId="324"/>
            <ac:spMk id="14" creationId="{70AD185C-DCB4-4237-ACEE-DBFAD2033712}"/>
          </ac:spMkLst>
        </pc:spChg>
        <pc:picChg chg="add del mod">
          <ac:chgData name="Singh, Simranjit (singh2s7)" userId="8dc1a096-a02f-49e6-ba51-997faf882b7c" providerId="ADAL" clId="{3396575A-52C9-46DE-AD10-FB30E14BF11F}" dt="2021-03-22T01:07:36.524" v="4280" actId="478"/>
          <ac:picMkLst>
            <pc:docMk/>
            <pc:sldMk cId="1475949229" sldId="324"/>
            <ac:picMk id="7" creationId="{025F9B9F-F4E1-421E-89A0-6E30A3AFC4AF}"/>
          </ac:picMkLst>
        </pc:picChg>
        <pc:picChg chg="add del mod">
          <ac:chgData name="Singh, Simranjit (singh2s7)" userId="8dc1a096-a02f-49e6-ba51-997faf882b7c" providerId="ADAL" clId="{3396575A-52C9-46DE-AD10-FB30E14BF11F}" dt="2021-03-22T01:08:24.138" v="4284" actId="478"/>
          <ac:picMkLst>
            <pc:docMk/>
            <pc:sldMk cId="1475949229" sldId="324"/>
            <ac:picMk id="9" creationId="{07A74D5C-109E-478C-A1C0-978A42565CF4}"/>
          </ac:picMkLst>
        </pc:picChg>
        <pc:picChg chg="add del mod">
          <ac:chgData name="Singh, Simranjit (singh2s7)" userId="8dc1a096-a02f-49e6-ba51-997faf882b7c" providerId="ADAL" clId="{3396575A-52C9-46DE-AD10-FB30E14BF11F}" dt="2021-03-22T01:13:11.247" v="4290" actId="478"/>
          <ac:picMkLst>
            <pc:docMk/>
            <pc:sldMk cId="1475949229" sldId="324"/>
            <ac:picMk id="11" creationId="{96CC77A4-30A2-4D85-AB05-DF933687EE94}"/>
          </ac:picMkLst>
        </pc:picChg>
        <pc:picChg chg="add mod">
          <ac:chgData name="Singh, Simranjit (singh2s7)" userId="8dc1a096-a02f-49e6-ba51-997faf882b7c" providerId="ADAL" clId="{3396575A-52C9-46DE-AD10-FB30E14BF11F}" dt="2021-03-22T01:17:02.042" v="4332" actId="14826"/>
          <ac:picMkLst>
            <pc:docMk/>
            <pc:sldMk cId="1475949229" sldId="324"/>
            <ac:picMk id="13" creationId="{F38052F3-BEEE-4BC3-A18D-B5B89C3331F2}"/>
          </ac:picMkLst>
        </pc:picChg>
        <pc:picChg chg="add del mod">
          <ac:chgData name="Singh, Simranjit (singh2s7)" userId="8dc1a096-a02f-49e6-ba51-997faf882b7c" providerId="ADAL" clId="{3396575A-52C9-46DE-AD10-FB30E14BF11F}" dt="2021-03-22T01:16:51.825" v="4331"/>
          <ac:picMkLst>
            <pc:docMk/>
            <pc:sldMk cId="1475949229" sldId="324"/>
            <ac:picMk id="16" creationId="{48D9C27B-96C2-47E1-B0D1-71D02F718A2C}"/>
          </ac:picMkLst>
        </pc:picChg>
      </pc:sldChg>
      <pc:sldChg chg="modSp add del mod">
        <pc:chgData name="Singh, Simranjit (singh2s7)" userId="8dc1a096-a02f-49e6-ba51-997faf882b7c" providerId="ADAL" clId="{3396575A-52C9-46DE-AD10-FB30E14BF11F}" dt="2021-03-22T01:19:25.415" v="4352" actId="47"/>
        <pc:sldMkLst>
          <pc:docMk/>
          <pc:sldMk cId="1277647540" sldId="325"/>
        </pc:sldMkLst>
        <pc:spChg chg="mod">
          <ac:chgData name="Singh, Simranjit (singh2s7)" userId="8dc1a096-a02f-49e6-ba51-997faf882b7c" providerId="ADAL" clId="{3396575A-52C9-46DE-AD10-FB30E14BF11F}" dt="2021-03-19T19:50:01.557" v="1899" actId="20577"/>
          <ac:spMkLst>
            <pc:docMk/>
            <pc:sldMk cId="1277647540" sldId="325"/>
            <ac:spMk id="2" creationId="{B65B8825-2C01-491A-94ED-F67C02260B2C}"/>
          </ac:spMkLst>
        </pc:spChg>
        <pc:spChg chg="mod">
          <ac:chgData name="Singh, Simranjit (singh2s7)" userId="8dc1a096-a02f-49e6-ba51-997faf882b7c" providerId="ADAL" clId="{3396575A-52C9-46DE-AD10-FB30E14BF11F}" dt="2021-03-20T20:23:52.542" v="2939" actId="20577"/>
          <ac:spMkLst>
            <pc:docMk/>
            <pc:sldMk cId="1277647540" sldId="325"/>
            <ac:spMk id="3" creationId="{BC8CB0E2-3D8B-4973-9A05-0469BC5F12A6}"/>
          </ac:spMkLst>
        </pc:spChg>
      </pc:sldChg>
      <pc:sldChg chg="modSp new del mod ord">
        <pc:chgData name="Singh, Simranjit (singh2s7)" userId="8dc1a096-a02f-49e6-ba51-997faf882b7c" providerId="ADAL" clId="{3396575A-52C9-46DE-AD10-FB30E14BF11F}" dt="2021-03-19T20:22:42.084" v="2331" actId="47"/>
        <pc:sldMkLst>
          <pc:docMk/>
          <pc:sldMk cId="2511665431" sldId="326"/>
        </pc:sldMkLst>
        <pc:spChg chg="mod">
          <ac:chgData name="Singh, Simranjit (singh2s7)" userId="8dc1a096-a02f-49e6-ba51-997faf882b7c" providerId="ADAL" clId="{3396575A-52C9-46DE-AD10-FB30E14BF11F}" dt="2021-03-19T20:19:41.795" v="2291" actId="20577"/>
          <ac:spMkLst>
            <pc:docMk/>
            <pc:sldMk cId="2511665431" sldId="326"/>
            <ac:spMk id="2" creationId="{EDD5E32D-13CB-4C4B-B04D-DBA8BB1FAEEC}"/>
          </ac:spMkLst>
        </pc:spChg>
      </pc:sldChg>
      <pc:sldChg chg="addSp delSp modSp add mod ord">
        <pc:chgData name="Singh, Simranjit (singh2s7)" userId="8dc1a096-a02f-49e6-ba51-997faf882b7c" providerId="ADAL" clId="{3396575A-52C9-46DE-AD10-FB30E14BF11F}" dt="2021-03-23T23:38:30.506" v="6902"/>
        <pc:sldMkLst>
          <pc:docMk/>
          <pc:sldMk cId="3805528907" sldId="326"/>
        </pc:sldMkLst>
        <pc:spChg chg="del mod">
          <ac:chgData name="Singh, Simranjit (singh2s7)" userId="8dc1a096-a02f-49e6-ba51-997faf882b7c" providerId="ADAL" clId="{3396575A-52C9-46DE-AD10-FB30E14BF11F}" dt="2021-03-21T23:42:41.239" v="3070" actId="478"/>
          <ac:spMkLst>
            <pc:docMk/>
            <pc:sldMk cId="3805528907" sldId="326"/>
            <ac:spMk id="2" creationId="{58AE662C-5A42-4A23-90CF-6C183060EA34}"/>
          </ac:spMkLst>
        </pc:spChg>
        <pc:spChg chg="mod">
          <ac:chgData name="Singh, Simranjit (singh2s7)" userId="8dc1a096-a02f-49e6-ba51-997faf882b7c" providerId="ADAL" clId="{3396575A-52C9-46DE-AD10-FB30E14BF11F}" dt="2021-03-21T23:40:54.073" v="3060"/>
          <ac:spMkLst>
            <pc:docMk/>
            <pc:sldMk cId="3805528907" sldId="326"/>
            <ac:spMk id="3" creationId="{581DD44A-10BB-47D0-A813-9C88D6C24943}"/>
          </ac:spMkLst>
        </pc:spChg>
        <pc:spChg chg="del mod">
          <ac:chgData name="Singh, Simranjit (singh2s7)" userId="8dc1a096-a02f-49e6-ba51-997faf882b7c" providerId="ADAL" clId="{3396575A-52C9-46DE-AD10-FB30E14BF11F}" dt="2021-03-21T23:40:27.511" v="3054" actId="478"/>
          <ac:spMkLst>
            <pc:docMk/>
            <pc:sldMk cId="3805528907" sldId="326"/>
            <ac:spMk id="5" creationId="{5DDE61F3-0C31-44D3-A727-E8BA13C2FC33}"/>
          </ac:spMkLst>
        </pc:spChg>
        <pc:spChg chg="add del mod">
          <ac:chgData name="Singh, Simranjit (singh2s7)" userId="8dc1a096-a02f-49e6-ba51-997faf882b7c" providerId="ADAL" clId="{3396575A-52C9-46DE-AD10-FB30E14BF11F}" dt="2021-03-21T23:40:50.625" v="3059" actId="478"/>
          <ac:spMkLst>
            <pc:docMk/>
            <pc:sldMk cId="3805528907" sldId="326"/>
            <ac:spMk id="7" creationId="{E0588FBD-66A6-4EC1-9B0C-FBF02111B3A3}"/>
          </ac:spMkLst>
        </pc:spChg>
        <pc:spChg chg="add del mod">
          <ac:chgData name="Singh, Simranjit (singh2s7)" userId="8dc1a096-a02f-49e6-ba51-997faf882b7c" providerId="ADAL" clId="{3396575A-52C9-46DE-AD10-FB30E14BF11F}" dt="2021-03-21T23:42:26.393" v="3065" actId="478"/>
          <ac:spMkLst>
            <pc:docMk/>
            <pc:sldMk cId="3805528907" sldId="326"/>
            <ac:spMk id="8" creationId="{BF7A8F0E-F6B0-4E83-865E-87A7A043F048}"/>
          </ac:spMkLst>
        </pc:spChg>
        <pc:spChg chg="add mod">
          <ac:chgData name="Singh, Simranjit (singh2s7)" userId="8dc1a096-a02f-49e6-ba51-997faf882b7c" providerId="ADAL" clId="{3396575A-52C9-46DE-AD10-FB30E14BF11F}" dt="2021-03-22T00:51:09.714" v="4276" actId="207"/>
          <ac:spMkLst>
            <pc:docMk/>
            <pc:sldMk cId="3805528907" sldId="326"/>
            <ac:spMk id="9" creationId="{88496547-C518-4675-BB04-0E15C2126C8C}"/>
          </ac:spMkLst>
        </pc:spChg>
        <pc:spChg chg="add del mod">
          <ac:chgData name="Singh, Simranjit (singh2s7)" userId="8dc1a096-a02f-49e6-ba51-997faf882b7c" providerId="ADAL" clId="{3396575A-52C9-46DE-AD10-FB30E14BF11F}" dt="2021-03-21T23:42:45.630" v="3071" actId="478"/>
          <ac:spMkLst>
            <pc:docMk/>
            <pc:sldMk cId="3805528907" sldId="326"/>
            <ac:spMk id="10" creationId="{EA0D52D7-3EC8-472A-A79D-17F4C9873575}"/>
          </ac:spMkLst>
        </pc:spChg>
        <pc:spChg chg="add mod">
          <ac:chgData name="Singh, Simranjit (singh2s7)" userId="8dc1a096-a02f-49e6-ba51-997faf882b7c" providerId="ADAL" clId="{3396575A-52C9-46DE-AD10-FB30E14BF11F}" dt="2021-03-22T01:52:49.233" v="4777" actId="20577"/>
          <ac:spMkLst>
            <pc:docMk/>
            <pc:sldMk cId="3805528907" sldId="326"/>
            <ac:spMk id="11" creationId="{2AD935A1-107B-4225-AF21-E76EE8FD5144}"/>
          </ac:spMkLst>
        </pc:spChg>
        <pc:picChg chg="add mod">
          <ac:chgData name="Singh, Simranjit (singh2s7)" userId="8dc1a096-a02f-49e6-ba51-997faf882b7c" providerId="ADAL" clId="{3396575A-52C9-46DE-AD10-FB30E14BF11F}" dt="2021-03-22T00:09:59.438" v="3830" actId="1076"/>
          <ac:picMkLst>
            <pc:docMk/>
            <pc:sldMk cId="3805528907" sldId="326"/>
            <ac:picMk id="13" creationId="{2CF8F1A4-64B7-4F59-AB01-36BA8ECD20AD}"/>
          </ac:picMkLst>
        </pc:picChg>
        <pc:picChg chg="add del mod">
          <ac:chgData name="Singh, Simranjit (singh2s7)" userId="8dc1a096-a02f-49e6-ba51-997faf882b7c" providerId="ADAL" clId="{3396575A-52C9-46DE-AD10-FB30E14BF11F}" dt="2021-03-21T23:57:50.914" v="3503" actId="478"/>
          <ac:picMkLst>
            <pc:docMk/>
            <pc:sldMk cId="3805528907" sldId="326"/>
            <ac:picMk id="2050" creationId="{0A42A0E3-DF7A-4469-8D49-541DA223FC26}"/>
          </ac:picMkLst>
        </pc:picChg>
        <pc:picChg chg="add del mod">
          <ac:chgData name="Singh, Simranjit (singh2s7)" userId="8dc1a096-a02f-49e6-ba51-997faf882b7c" providerId="ADAL" clId="{3396575A-52C9-46DE-AD10-FB30E14BF11F}" dt="2021-03-21T23:59:08.140" v="3509" actId="478"/>
          <ac:picMkLst>
            <pc:docMk/>
            <pc:sldMk cId="3805528907" sldId="326"/>
            <ac:picMk id="2052" creationId="{32D24E51-F604-40FB-A1A1-018FF1024432}"/>
          </ac:picMkLst>
        </pc:picChg>
      </pc:sldChg>
      <pc:sldChg chg="modSp add mod">
        <pc:chgData name="Singh, Simranjit (singh2s7)" userId="8dc1a096-a02f-49e6-ba51-997faf882b7c" providerId="ADAL" clId="{3396575A-52C9-46DE-AD10-FB30E14BF11F}" dt="2021-03-22T02:49:22.379" v="5158" actId="14826"/>
        <pc:sldMkLst>
          <pc:docMk/>
          <pc:sldMk cId="2340099993" sldId="327"/>
        </pc:sldMkLst>
        <pc:spChg chg="mod">
          <ac:chgData name="Singh, Simranjit (singh2s7)" userId="8dc1a096-a02f-49e6-ba51-997faf882b7c" providerId="ADAL" clId="{3396575A-52C9-46DE-AD10-FB30E14BF11F}" dt="2021-03-22T01:19:19.635" v="4351" actId="20577"/>
          <ac:spMkLst>
            <pc:docMk/>
            <pc:sldMk cId="2340099993" sldId="327"/>
            <ac:spMk id="2" creationId="{B65B8825-2C01-491A-94ED-F67C02260B2C}"/>
          </ac:spMkLst>
        </pc:spChg>
        <pc:picChg chg="mod">
          <ac:chgData name="Singh, Simranjit (singh2s7)" userId="8dc1a096-a02f-49e6-ba51-997faf882b7c" providerId="ADAL" clId="{3396575A-52C9-46DE-AD10-FB30E14BF11F}" dt="2021-03-22T02:49:22.379" v="5158" actId="14826"/>
          <ac:picMkLst>
            <pc:docMk/>
            <pc:sldMk cId="2340099993" sldId="327"/>
            <ac:picMk id="13" creationId="{F38052F3-BEEE-4BC3-A18D-B5B89C3331F2}"/>
          </ac:picMkLst>
        </pc:picChg>
      </pc:sldChg>
      <pc:sldChg chg="addSp delSp modSp add mod">
        <pc:chgData name="Singh, Simranjit (singh2s7)" userId="8dc1a096-a02f-49e6-ba51-997faf882b7c" providerId="ADAL" clId="{3396575A-52C9-46DE-AD10-FB30E14BF11F}" dt="2021-03-22T04:04:22.962" v="6825" actId="1076"/>
        <pc:sldMkLst>
          <pc:docMk/>
          <pc:sldMk cId="631424287" sldId="328"/>
        </pc:sldMkLst>
        <pc:spChg chg="del mod">
          <ac:chgData name="Singh, Simranjit (singh2s7)" userId="8dc1a096-a02f-49e6-ba51-997faf882b7c" providerId="ADAL" clId="{3396575A-52C9-46DE-AD10-FB30E14BF11F}" dt="2021-03-22T03:49:36.400" v="6724" actId="478"/>
          <ac:spMkLst>
            <pc:docMk/>
            <pc:sldMk cId="631424287" sldId="328"/>
            <ac:spMk id="3" creationId="{BCD5DE39-1D96-42E9-B23D-AFE29C993FB5}"/>
          </ac:spMkLst>
        </pc:spChg>
        <pc:spChg chg="add mod">
          <ac:chgData name="Singh, Simranjit (singh2s7)" userId="8dc1a096-a02f-49e6-ba51-997faf882b7c" providerId="ADAL" clId="{3396575A-52C9-46DE-AD10-FB30E14BF11F}" dt="2021-03-22T03:52:08.291" v="6771" actId="1076"/>
          <ac:spMkLst>
            <pc:docMk/>
            <pc:sldMk cId="631424287" sldId="328"/>
            <ac:spMk id="5" creationId="{91244EE0-8BDC-4397-80C0-EB8C103E5A95}"/>
          </ac:spMkLst>
        </pc:spChg>
        <pc:spChg chg="add mod">
          <ac:chgData name="Singh, Simranjit (singh2s7)" userId="8dc1a096-a02f-49e6-ba51-997faf882b7c" providerId="ADAL" clId="{3396575A-52C9-46DE-AD10-FB30E14BF11F}" dt="2021-03-22T03:53:46.530" v="6781" actId="1076"/>
          <ac:spMkLst>
            <pc:docMk/>
            <pc:sldMk cId="631424287" sldId="328"/>
            <ac:spMk id="6" creationId="{821AFD4B-AAB9-4F5C-B82F-06A744096804}"/>
          </ac:spMkLst>
        </pc:spChg>
        <pc:spChg chg="add mod">
          <ac:chgData name="Singh, Simranjit (singh2s7)" userId="8dc1a096-a02f-49e6-ba51-997faf882b7c" providerId="ADAL" clId="{3396575A-52C9-46DE-AD10-FB30E14BF11F}" dt="2021-03-22T04:01:04.903" v="6812" actId="14100"/>
          <ac:spMkLst>
            <pc:docMk/>
            <pc:sldMk cId="631424287" sldId="328"/>
            <ac:spMk id="7" creationId="{D103B36F-325D-4219-AAEF-6F327020CDEA}"/>
          </ac:spMkLst>
        </pc:spChg>
        <pc:spChg chg="add del mod">
          <ac:chgData name="Singh, Simranjit (singh2s7)" userId="8dc1a096-a02f-49e6-ba51-997faf882b7c" providerId="ADAL" clId="{3396575A-52C9-46DE-AD10-FB30E14BF11F}" dt="2021-03-22T03:58:37.158" v="6807" actId="478"/>
          <ac:spMkLst>
            <pc:docMk/>
            <pc:sldMk cId="631424287" sldId="328"/>
            <ac:spMk id="8" creationId="{7B1172B1-E23B-456A-A549-1DF623DA1C30}"/>
          </ac:spMkLst>
        </pc:spChg>
        <pc:spChg chg="add del mod">
          <ac:chgData name="Singh, Simranjit (singh2s7)" userId="8dc1a096-a02f-49e6-ba51-997faf882b7c" providerId="ADAL" clId="{3396575A-52C9-46DE-AD10-FB30E14BF11F}" dt="2021-03-22T03:49:38.671" v="6725" actId="478"/>
          <ac:spMkLst>
            <pc:docMk/>
            <pc:sldMk cId="631424287" sldId="328"/>
            <ac:spMk id="9" creationId="{B9B8E79D-9F10-4780-856C-A12A591B9FB4}"/>
          </ac:spMkLst>
        </pc:spChg>
        <pc:spChg chg="add del mod">
          <ac:chgData name="Singh, Simranjit (singh2s7)" userId="8dc1a096-a02f-49e6-ba51-997faf882b7c" providerId="ADAL" clId="{3396575A-52C9-46DE-AD10-FB30E14BF11F}" dt="2021-03-22T03:58:38.616" v="6808" actId="478"/>
          <ac:spMkLst>
            <pc:docMk/>
            <pc:sldMk cId="631424287" sldId="328"/>
            <ac:spMk id="11" creationId="{5B891635-62FC-4602-8033-434807B3133C}"/>
          </ac:spMkLst>
        </pc:spChg>
        <pc:spChg chg="add del mod">
          <ac:chgData name="Singh, Simranjit (singh2s7)" userId="8dc1a096-a02f-49e6-ba51-997faf882b7c" providerId="ADAL" clId="{3396575A-52C9-46DE-AD10-FB30E14BF11F}" dt="2021-03-22T03:50:04.095" v="6736"/>
          <ac:spMkLst>
            <pc:docMk/>
            <pc:sldMk cId="631424287" sldId="328"/>
            <ac:spMk id="12" creationId="{17337263-E7A9-4FCA-98CA-E81AFFDCC031}"/>
          </ac:spMkLst>
        </pc:spChg>
        <pc:spChg chg="add del mod">
          <ac:chgData name="Singh, Simranjit (singh2s7)" userId="8dc1a096-a02f-49e6-ba51-997faf882b7c" providerId="ADAL" clId="{3396575A-52C9-46DE-AD10-FB30E14BF11F}" dt="2021-03-22T03:50:40.643" v="6742"/>
          <ac:spMkLst>
            <pc:docMk/>
            <pc:sldMk cId="631424287" sldId="328"/>
            <ac:spMk id="13" creationId="{963B9255-E0D4-4613-AD01-C79C372E7233}"/>
          </ac:spMkLst>
        </pc:spChg>
        <pc:spChg chg="add del mod">
          <ac:chgData name="Singh, Simranjit (singh2s7)" userId="8dc1a096-a02f-49e6-ba51-997faf882b7c" providerId="ADAL" clId="{3396575A-52C9-46DE-AD10-FB30E14BF11F}" dt="2021-03-22T03:50:29.866" v="6740" actId="478"/>
          <ac:spMkLst>
            <pc:docMk/>
            <pc:sldMk cId="631424287" sldId="328"/>
            <ac:spMk id="14" creationId="{467FDB42-39DE-47A9-B0CA-7F04D6EF1A36}"/>
          </ac:spMkLst>
        </pc:spChg>
        <pc:spChg chg="add mod">
          <ac:chgData name="Singh, Simranjit (singh2s7)" userId="8dc1a096-a02f-49e6-ba51-997faf882b7c" providerId="ADAL" clId="{3396575A-52C9-46DE-AD10-FB30E14BF11F}" dt="2021-03-22T03:53:50.645" v="6783" actId="113"/>
          <ac:spMkLst>
            <pc:docMk/>
            <pc:sldMk cId="631424287" sldId="328"/>
            <ac:spMk id="16" creationId="{212735FC-4F4A-4C5A-8AA5-4E248E45CC48}"/>
          </ac:spMkLst>
        </pc:spChg>
        <pc:spChg chg="add mod">
          <ac:chgData name="Singh, Simranjit (singh2s7)" userId="8dc1a096-a02f-49e6-ba51-997faf882b7c" providerId="ADAL" clId="{3396575A-52C9-46DE-AD10-FB30E14BF11F}" dt="2021-03-22T03:53:47.981" v="6782" actId="113"/>
          <ac:spMkLst>
            <pc:docMk/>
            <pc:sldMk cId="631424287" sldId="328"/>
            <ac:spMk id="17" creationId="{EEE381D0-293B-4814-9A6B-9A3E339767C8}"/>
          </ac:spMkLst>
        </pc:spChg>
        <pc:spChg chg="add mod">
          <ac:chgData name="Singh, Simranjit (singh2s7)" userId="8dc1a096-a02f-49e6-ba51-997faf882b7c" providerId="ADAL" clId="{3396575A-52C9-46DE-AD10-FB30E14BF11F}" dt="2021-03-22T03:58:13.515" v="6806" actId="20577"/>
          <ac:spMkLst>
            <pc:docMk/>
            <pc:sldMk cId="631424287" sldId="328"/>
            <ac:spMk id="18" creationId="{6A9A3ECA-9EAD-47AF-9784-0C6D00ACD1CB}"/>
          </ac:spMkLst>
        </pc:spChg>
        <pc:spChg chg="add del mod">
          <ac:chgData name="Singh, Simranjit (singh2s7)" userId="8dc1a096-a02f-49e6-ba51-997faf882b7c" providerId="ADAL" clId="{3396575A-52C9-46DE-AD10-FB30E14BF11F}" dt="2021-03-22T03:58:40.873" v="6809" actId="478"/>
          <ac:spMkLst>
            <pc:docMk/>
            <pc:sldMk cId="631424287" sldId="328"/>
            <ac:spMk id="19" creationId="{32F4668F-0E7F-49F1-A084-D18009091B50}"/>
          </ac:spMkLst>
        </pc:spChg>
        <pc:spChg chg="mod">
          <ac:chgData name="Singh, Simranjit (singh2s7)" userId="8dc1a096-a02f-49e6-ba51-997faf882b7c" providerId="ADAL" clId="{3396575A-52C9-46DE-AD10-FB30E14BF11F}" dt="2021-03-22T01:25:05.533" v="4366" actId="20577"/>
          <ac:spMkLst>
            <pc:docMk/>
            <pc:sldMk cId="631424287" sldId="328"/>
            <ac:spMk id="334" creationId="{00000000-0000-0000-0000-000000000000}"/>
          </ac:spMkLst>
        </pc:spChg>
        <pc:picChg chg="add mod">
          <ac:chgData name="Singh, Simranjit (singh2s7)" userId="8dc1a096-a02f-49e6-ba51-997faf882b7c" providerId="ADAL" clId="{3396575A-52C9-46DE-AD10-FB30E14BF11F}" dt="2021-03-22T04:01:12.409" v="6814" actId="1076"/>
          <ac:picMkLst>
            <pc:docMk/>
            <pc:sldMk cId="631424287" sldId="328"/>
            <ac:picMk id="3074" creationId="{1B691219-B178-4398-B9D6-814973C1582F}"/>
          </ac:picMkLst>
        </pc:picChg>
        <pc:picChg chg="add mod">
          <ac:chgData name="Singh, Simranjit (singh2s7)" userId="8dc1a096-a02f-49e6-ba51-997faf882b7c" providerId="ADAL" clId="{3396575A-52C9-46DE-AD10-FB30E14BF11F}" dt="2021-03-22T04:04:22.962" v="6825" actId="1076"/>
          <ac:picMkLst>
            <pc:docMk/>
            <pc:sldMk cId="631424287" sldId="328"/>
            <ac:picMk id="3076" creationId="{5E6B62F2-A1ED-4FD6-89A8-8102D2C24E40}"/>
          </ac:picMkLst>
        </pc:picChg>
        <pc:picChg chg="add mod">
          <ac:chgData name="Singh, Simranjit (singh2s7)" userId="8dc1a096-a02f-49e6-ba51-997faf882b7c" providerId="ADAL" clId="{3396575A-52C9-46DE-AD10-FB30E14BF11F}" dt="2021-03-22T04:04:19.498" v="6824" actId="1076"/>
          <ac:picMkLst>
            <pc:docMk/>
            <pc:sldMk cId="631424287" sldId="328"/>
            <ac:picMk id="3078" creationId="{3B049F4C-5919-49C6-9B4C-77DB34B37FF3}"/>
          </ac:picMkLst>
        </pc:picChg>
      </pc:sldChg>
      <pc:sldChg chg="addSp modSp add mod ord">
        <pc:chgData name="Singh, Simranjit (singh2s7)" userId="8dc1a096-a02f-49e6-ba51-997faf882b7c" providerId="ADAL" clId="{3396575A-52C9-46DE-AD10-FB30E14BF11F}" dt="2021-03-22T03:48:35.735" v="6717"/>
        <pc:sldMkLst>
          <pc:docMk/>
          <pc:sldMk cId="3406374146" sldId="329"/>
        </pc:sldMkLst>
        <pc:spChg chg="mod">
          <ac:chgData name="Singh, Simranjit (singh2s7)" userId="8dc1a096-a02f-49e6-ba51-997faf882b7c" providerId="ADAL" clId="{3396575A-52C9-46DE-AD10-FB30E14BF11F}" dt="2021-03-22T03:33:13.070" v="6242" actId="404"/>
          <ac:spMkLst>
            <pc:docMk/>
            <pc:sldMk cId="3406374146" sldId="329"/>
            <ac:spMk id="335" creationId="{00000000-0000-0000-0000-000000000000}"/>
          </ac:spMkLst>
        </pc:spChg>
        <pc:picChg chg="add mod">
          <ac:chgData name="Singh, Simranjit (singh2s7)" userId="8dc1a096-a02f-49e6-ba51-997faf882b7c" providerId="ADAL" clId="{3396575A-52C9-46DE-AD10-FB30E14BF11F}" dt="2021-03-22T03:32:13.658" v="6241" actId="1076"/>
          <ac:picMkLst>
            <pc:docMk/>
            <pc:sldMk cId="3406374146" sldId="329"/>
            <ac:picMk id="3" creationId="{BD4E3B47-B9BC-494B-9988-6F1AF6EF0044}"/>
          </ac:picMkLst>
        </pc:picChg>
      </pc:sldChg>
      <pc:sldChg chg="add del">
        <pc:chgData name="Singh, Simranjit (singh2s7)" userId="8dc1a096-a02f-49e6-ba51-997faf882b7c" providerId="ADAL" clId="{3396575A-52C9-46DE-AD10-FB30E14BF11F}" dt="2021-03-22T01:57:02.215" v="4781" actId="47"/>
        <pc:sldMkLst>
          <pc:docMk/>
          <pc:sldMk cId="3517106803" sldId="329"/>
        </pc:sldMkLst>
      </pc:sldChg>
      <pc:sldChg chg="addSp delSp modSp add mod modTransition">
        <pc:chgData name="Singh, Simranjit (singh2s7)" userId="8dc1a096-a02f-49e6-ba51-997faf882b7c" providerId="ADAL" clId="{3396575A-52C9-46DE-AD10-FB30E14BF11F}" dt="2021-03-22T03:44:35.651" v="6698" actId="20577"/>
        <pc:sldMkLst>
          <pc:docMk/>
          <pc:sldMk cId="0" sldId="330"/>
        </pc:sldMkLst>
        <pc:spChg chg="mod">
          <ac:chgData name="Singh, Simranjit (singh2s7)" userId="8dc1a096-a02f-49e6-ba51-997faf882b7c" providerId="ADAL" clId="{3396575A-52C9-46DE-AD10-FB30E14BF11F}" dt="2021-03-22T03:35:55.490" v="6257" actId="20577"/>
          <ac:spMkLst>
            <pc:docMk/>
            <pc:sldMk cId="0" sldId="330"/>
            <ac:spMk id="469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3:41:15.482" v="6599" actId="242"/>
          <ac:spMkLst>
            <pc:docMk/>
            <pc:sldMk cId="0" sldId="330"/>
            <ac:spMk id="470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3:41:17.433" v="6600" actId="242"/>
          <ac:spMkLst>
            <pc:docMk/>
            <pc:sldMk cId="0" sldId="330"/>
            <ac:spMk id="471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3:44:35.651" v="6698" actId="20577"/>
          <ac:spMkLst>
            <pc:docMk/>
            <pc:sldMk cId="0" sldId="330"/>
            <ac:spMk id="472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3:36:10.097" v="6266" actId="20577"/>
          <ac:spMkLst>
            <pc:docMk/>
            <pc:sldMk cId="0" sldId="330"/>
            <ac:spMk id="473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3:36:44.099" v="6282" actId="20577"/>
          <ac:spMkLst>
            <pc:docMk/>
            <pc:sldMk cId="0" sldId="330"/>
            <ac:spMk id="474" creationId="{00000000-0000-0000-0000-000000000000}"/>
          </ac:spMkLst>
        </pc:spChg>
        <pc:spChg chg="mod">
          <ac:chgData name="Singh, Simranjit (singh2s7)" userId="8dc1a096-a02f-49e6-ba51-997faf882b7c" providerId="ADAL" clId="{3396575A-52C9-46DE-AD10-FB30E14BF11F}" dt="2021-03-22T03:36:46.913" v="6287" actId="20577"/>
          <ac:spMkLst>
            <pc:docMk/>
            <pc:sldMk cId="0" sldId="330"/>
            <ac:spMk id="475" creationId="{00000000-0000-0000-0000-000000000000}"/>
          </ac:spMkLst>
        </pc:spChg>
        <pc:spChg chg="del">
          <ac:chgData name="Singh, Simranjit (singh2s7)" userId="8dc1a096-a02f-49e6-ba51-997faf882b7c" providerId="ADAL" clId="{3396575A-52C9-46DE-AD10-FB30E14BF11F}" dt="2021-03-22T03:36:24.170" v="6267" actId="478"/>
          <ac:spMkLst>
            <pc:docMk/>
            <pc:sldMk cId="0" sldId="330"/>
            <ac:spMk id="485" creationId="{00000000-0000-0000-0000-000000000000}"/>
          </ac:spMkLst>
        </pc:spChg>
        <pc:grpChg chg="del">
          <ac:chgData name="Singh, Simranjit (singh2s7)" userId="8dc1a096-a02f-49e6-ba51-997faf882b7c" providerId="ADAL" clId="{3396575A-52C9-46DE-AD10-FB30E14BF11F}" dt="2021-03-22T03:36:25.420" v="6269" actId="478"/>
          <ac:grpSpMkLst>
            <pc:docMk/>
            <pc:sldMk cId="0" sldId="330"/>
            <ac:grpSpMk id="476" creationId="{00000000-0000-0000-0000-000000000000}"/>
          </ac:grpSpMkLst>
        </pc:grpChg>
        <pc:grpChg chg="del">
          <ac:chgData name="Singh, Simranjit (singh2s7)" userId="8dc1a096-a02f-49e6-ba51-997faf882b7c" providerId="ADAL" clId="{3396575A-52C9-46DE-AD10-FB30E14BF11F}" dt="2021-03-22T03:36:24.703" v="6268" actId="478"/>
          <ac:grpSpMkLst>
            <pc:docMk/>
            <pc:sldMk cId="0" sldId="330"/>
            <ac:grpSpMk id="479" creationId="{00000000-0000-0000-0000-000000000000}"/>
          </ac:grpSpMkLst>
        </pc:grpChg>
        <pc:picChg chg="add mod">
          <ac:chgData name="Singh, Simranjit (singh2s7)" userId="8dc1a096-a02f-49e6-ba51-997faf882b7c" providerId="ADAL" clId="{3396575A-52C9-46DE-AD10-FB30E14BF11F}" dt="2021-03-22T03:35:50.972" v="6250"/>
          <ac:picMkLst>
            <pc:docMk/>
            <pc:sldMk cId="0" sldId="330"/>
            <ac:picMk id="19" creationId="{413DA588-396E-43E0-84DA-ADBEEA7D4A6F}"/>
          </ac:picMkLst>
        </pc:picChg>
      </pc:sldChg>
      <pc:sldChg chg="modSp add del mod">
        <pc:chgData name="Singh, Simranjit (singh2s7)" userId="8dc1a096-a02f-49e6-ba51-997faf882b7c" providerId="ADAL" clId="{3396575A-52C9-46DE-AD10-FB30E14BF11F}" dt="2021-03-22T03:48:22.039" v="6714" actId="47"/>
        <pc:sldMkLst>
          <pc:docMk/>
          <pc:sldMk cId="1153688630" sldId="331"/>
        </pc:sldMkLst>
        <pc:spChg chg="mod">
          <ac:chgData name="Singh, Simranjit (singh2s7)" userId="8dc1a096-a02f-49e6-ba51-997faf882b7c" providerId="ADAL" clId="{3396575A-52C9-46DE-AD10-FB30E14BF11F}" dt="2021-03-22T03:47:26.528" v="6709" actId="20577"/>
          <ac:spMkLst>
            <pc:docMk/>
            <pc:sldMk cId="1153688630" sldId="331"/>
            <ac:spMk id="469" creationId="{00000000-0000-0000-0000-000000000000}"/>
          </ac:spMkLst>
        </pc:spChg>
      </pc:sldChg>
      <pc:sldMasterChg chg="delSldLayout modSldLayout">
        <pc:chgData name="Singh, Simranjit (singh2s7)" userId="8dc1a096-a02f-49e6-ba51-997faf882b7c" providerId="ADAL" clId="{3396575A-52C9-46DE-AD10-FB30E14BF11F}" dt="2021-03-23T03:26:40.022" v="6900" actId="14100"/>
        <pc:sldMasterMkLst>
          <pc:docMk/>
          <pc:sldMasterMk cId="0" sldId="2147483677"/>
        </pc:sldMasterMkLst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49"/>
          </pc:sldLayoutMkLst>
        </pc:sldLayoutChg>
        <pc:sldLayoutChg chg="addSp delSp modSp mod">
          <pc:chgData name="Singh, Simranjit (singh2s7)" userId="8dc1a096-a02f-49e6-ba51-997faf882b7c" providerId="ADAL" clId="{3396575A-52C9-46DE-AD10-FB30E14BF11F}" dt="2021-03-20T20:28:00.219" v="3031" actId="14100"/>
          <pc:sldLayoutMkLst>
            <pc:docMk/>
            <pc:sldMasterMk cId="0" sldId="2147483677"/>
            <pc:sldLayoutMk cId="0" sldId="2147483650"/>
          </pc:sldLayoutMkLst>
          <pc:spChg chg="add mod ord">
            <ac:chgData name="Singh, Simranjit (singh2s7)" userId="8dc1a096-a02f-49e6-ba51-997faf882b7c" providerId="ADAL" clId="{3396575A-52C9-46DE-AD10-FB30E14BF11F}" dt="2021-03-20T20:28:00.219" v="3031" actId="14100"/>
            <ac:spMkLst>
              <pc:docMk/>
              <pc:sldMasterMk cId="0" sldId="2147483677"/>
              <pc:sldLayoutMk cId="0" sldId="2147483650"/>
              <ac:spMk id="2" creationId="{15DEFF7F-2A11-4618-9C31-FD92E88F61C7}"/>
            </ac:spMkLst>
          </pc:spChg>
          <pc:spChg chg="del">
            <ac:chgData name="Singh, Simranjit (singh2s7)" userId="8dc1a096-a02f-49e6-ba51-997faf882b7c" providerId="ADAL" clId="{3396575A-52C9-46DE-AD10-FB30E14BF11F}" dt="2021-02-21T06:00:09.321" v="0" actId="478"/>
            <ac:spMkLst>
              <pc:docMk/>
              <pc:sldMasterMk cId="0" sldId="2147483677"/>
              <pc:sldLayoutMk cId="0" sldId="2147483650"/>
              <ac:spMk id="35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2-21T06:00:10.759" v="1" actId="478"/>
            <ac:spMkLst>
              <pc:docMk/>
              <pc:sldMasterMk cId="0" sldId="2147483677"/>
              <pc:sldLayoutMk cId="0" sldId="2147483650"/>
              <ac:spMk id="36" creationId="{00000000-0000-0000-0000-000000000000}"/>
            </ac:spMkLst>
          </pc:spChg>
          <pc:picChg chg="add mod">
            <ac:chgData name="Singh, Simranjit (singh2s7)" userId="8dc1a096-a02f-49e6-ba51-997faf882b7c" providerId="ADAL" clId="{3396575A-52C9-46DE-AD10-FB30E14BF11F}" dt="2021-03-19T05:33:03.040" v="1236"/>
            <ac:picMkLst>
              <pc:docMk/>
              <pc:sldMasterMk cId="0" sldId="2147483677"/>
              <pc:sldLayoutMk cId="0" sldId="2147483650"/>
              <ac:picMk id="5" creationId="{5246DF40-948C-42B8-A303-40A0FCE4FEF2}"/>
            </ac:picMkLst>
          </pc:picChg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52"/>
          </pc:sldLayoutMkLst>
        </pc:sldLayoutChg>
        <pc:sldLayoutChg chg="addSp delSp modSp del mod">
          <pc:chgData name="Singh, Simranjit (singh2s7)" userId="8dc1a096-a02f-49e6-ba51-997faf882b7c" providerId="ADAL" clId="{3396575A-52C9-46DE-AD10-FB30E14BF11F}" dt="2021-03-22T04:06:32.486" v="6827" actId="47"/>
          <pc:sldLayoutMkLst>
            <pc:docMk/>
            <pc:sldMasterMk cId="0" sldId="2147483677"/>
            <pc:sldLayoutMk cId="0" sldId="2147483653"/>
          </pc:sldLayoutMkLst>
          <pc:spChg chg="add mod ord">
            <ac:chgData name="Singh, Simranjit (singh2s7)" userId="8dc1a096-a02f-49e6-ba51-997faf882b7c" providerId="ADAL" clId="{3396575A-52C9-46DE-AD10-FB30E14BF11F}" dt="2021-03-20T20:28:04.362" v="3032" actId="14100"/>
            <ac:spMkLst>
              <pc:docMk/>
              <pc:sldMasterMk cId="0" sldId="2147483677"/>
              <pc:sldLayoutMk cId="0" sldId="2147483653"/>
              <ac:spMk id="6" creationId="{E049BA69-1144-4E4D-B413-5E73D083CC88}"/>
            </ac:spMkLst>
          </pc:spChg>
          <pc:spChg chg="del">
            <ac:chgData name="Singh, Simranjit (singh2s7)" userId="8dc1a096-a02f-49e6-ba51-997faf882b7c" providerId="ADAL" clId="{3396575A-52C9-46DE-AD10-FB30E14BF11F}" dt="2021-02-21T06:18:46.808" v="695" actId="478"/>
            <ac:spMkLst>
              <pc:docMk/>
              <pc:sldMasterMk cId="0" sldId="2147483677"/>
              <pc:sldLayoutMk cId="0" sldId="2147483653"/>
              <ac:spMk id="55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2-21T06:18:47.185" v="696" actId="478"/>
            <ac:spMkLst>
              <pc:docMk/>
              <pc:sldMasterMk cId="0" sldId="2147483677"/>
              <pc:sldLayoutMk cId="0" sldId="2147483653"/>
              <ac:spMk id="56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2-21T06:18:47.921" v="697" actId="478"/>
            <ac:spMkLst>
              <pc:docMk/>
              <pc:sldMasterMk cId="0" sldId="2147483677"/>
              <pc:sldLayoutMk cId="0" sldId="2147483653"/>
              <ac:spMk id="57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2-21T06:18:44.510" v="693" actId="478"/>
            <ac:spMkLst>
              <pc:docMk/>
              <pc:sldMasterMk cId="0" sldId="2147483677"/>
              <pc:sldLayoutMk cId="0" sldId="2147483653"/>
              <ac:spMk id="61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2-21T06:18:45.291" v="694" actId="478"/>
            <ac:spMkLst>
              <pc:docMk/>
              <pc:sldMasterMk cId="0" sldId="2147483677"/>
              <pc:sldLayoutMk cId="0" sldId="2147483653"/>
              <ac:spMk id="62" creationId="{00000000-0000-0000-0000-000000000000}"/>
            </ac:spMkLst>
          </pc:spChg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54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0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1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2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69"/>
          </pc:sldLayoutMkLst>
        </pc:sldLayoutChg>
        <pc:sldLayoutChg chg="addSp delSp modSp mod">
          <pc:chgData name="Singh, Simranjit (singh2s7)" userId="8dc1a096-a02f-49e6-ba51-997faf882b7c" providerId="ADAL" clId="{3396575A-52C9-46DE-AD10-FB30E14BF11F}" dt="2021-03-23T03:26:40.022" v="6900" actId="14100"/>
          <pc:sldLayoutMkLst>
            <pc:docMk/>
            <pc:sldMasterMk cId="0" sldId="2147483677"/>
            <pc:sldLayoutMk cId="0" sldId="2147483670"/>
          </pc:sldLayoutMkLst>
          <pc:spChg chg="add mod ord">
            <ac:chgData name="Singh, Simranjit (singh2s7)" userId="8dc1a096-a02f-49e6-ba51-997faf882b7c" providerId="ADAL" clId="{3396575A-52C9-46DE-AD10-FB30E14BF11F}" dt="2021-03-23T03:26:40.022" v="6900" actId="14100"/>
            <ac:spMkLst>
              <pc:docMk/>
              <pc:sldMasterMk cId="0" sldId="2147483677"/>
              <pc:sldLayoutMk cId="0" sldId="2147483670"/>
              <ac:spMk id="16" creationId="{F4DC3674-3DBD-4749-937C-9CB6B935351D}"/>
            </ac:spMkLst>
          </pc:spChg>
          <pc:spChg chg="del">
            <ac:chgData name="Singh, Simranjit (singh2s7)" userId="8dc1a096-a02f-49e6-ba51-997faf882b7c" providerId="ADAL" clId="{3396575A-52C9-46DE-AD10-FB30E14BF11F}" dt="2021-02-21T06:16:56.727" v="668" actId="478"/>
            <ac:spMkLst>
              <pc:docMk/>
              <pc:sldMasterMk cId="0" sldId="2147483677"/>
              <pc:sldLayoutMk cId="0" sldId="2147483670"/>
              <ac:spMk id="237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2-21T06:16:57.397" v="669" actId="478"/>
            <ac:spMkLst>
              <pc:docMk/>
              <pc:sldMasterMk cId="0" sldId="2147483677"/>
              <pc:sldLayoutMk cId="0" sldId="2147483670"/>
              <ac:spMk id="238" creationId="{00000000-0000-0000-0000-000000000000}"/>
            </ac:spMkLst>
          </pc:spChg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71"/>
          </pc:sldLayoutMkLst>
        </pc:sldLayoutChg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7"/>
            <pc:sldLayoutMk cId="0" sldId="2147483672"/>
          </pc:sldLayoutMkLst>
        </pc:sldLayoutChg>
        <pc:sldLayoutChg chg="addSp delSp modSp mod">
          <pc:chgData name="Singh, Simranjit (singh2s7)" userId="8dc1a096-a02f-49e6-ba51-997faf882b7c" providerId="ADAL" clId="{3396575A-52C9-46DE-AD10-FB30E14BF11F}" dt="2021-03-22T03:33:42.243" v="6243" actId="14100"/>
          <pc:sldLayoutMkLst>
            <pc:docMk/>
            <pc:sldMasterMk cId="0" sldId="2147483677"/>
            <pc:sldLayoutMk cId="2971409113" sldId="2147483678"/>
          </pc:sldLayoutMkLst>
          <pc:spChg chg="del">
            <ac:chgData name="Singh, Simranjit (singh2s7)" userId="8dc1a096-a02f-49e6-ba51-997faf882b7c" providerId="ADAL" clId="{3396575A-52C9-46DE-AD10-FB30E14BF11F}" dt="2021-03-19T05:41:35.709" v="1311" actId="478"/>
            <ac:spMkLst>
              <pc:docMk/>
              <pc:sldMasterMk cId="0" sldId="2147483677"/>
              <pc:sldLayoutMk cId="2971409113" sldId="2147483678"/>
              <ac:spMk id="248" creationId="{00000000-0000-0000-0000-000000000000}"/>
            </ac:spMkLst>
          </pc:spChg>
          <pc:spChg chg="add del mod">
            <ac:chgData name="Singh, Simranjit (singh2s7)" userId="8dc1a096-a02f-49e6-ba51-997faf882b7c" providerId="ADAL" clId="{3396575A-52C9-46DE-AD10-FB30E14BF11F}" dt="2021-03-19T05:42:39.760" v="1334" actId="20577"/>
            <ac:spMkLst>
              <pc:docMk/>
              <pc:sldMasterMk cId="0" sldId="2147483677"/>
              <pc:sldLayoutMk cId="2971409113" sldId="2147483678"/>
              <ac:spMk id="252" creationId="{00000000-0000-0000-0000-000000000000}"/>
            </ac:spMkLst>
          </pc:spChg>
          <pc:spChg chg="mod">
            <ac:chgData name="Singh, Simranjit (singh2s7)" userId="8dc1a096-a02f-49e6-ba51-997faf882b7c" providerId="ADAL" clId="{3396575A-52C9-46DE-AD10-FB30E14BF11F}" dt="2021-03-22T03:33:42.243" v="6243" actId="14100"/>
            <ac:spMkLst>
              <pc:docMk/>
              <pc:sldMasterMk cId="0" sldId="2147483677"/>
              <pc:sldLayoutMk cId="2971409113" sldId="2147483678"/>
              <ac:spMk id="253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3-19T05:41:36.597" v="1312" actId="478"/>
            <ac:spMkLst>
              <pc:docMk/>
              <pc:sldMasterMk cId="0" sldId="2147483677"/>
              <pc:sldLayoutMk cId="2971409113" sldId="2147483678"/>
              <ac:spMk id="254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3-19T05:41:39.770" v="1314" actId="478"/>
            <ac:spMkLst>
              <pc:docMk/>
              <pc:sldMasterMk cId="0" sldId="2147483677"/>
              <pc:sldLayoutMk cId="2971409113" sldId="2147483678"/>
              <ac:spMk id="266" creationId="{00000000-0000-0000-0000-000000000000}"/>
            </ac:spMkLst>
          </pc:spChg>
          <pc:grpChg chg="del">
            <ac:chgData name="Singh, Simranjit (singh2s7)" userId="8dc1a096-a02f-49e6-ba51-997faf882b7c" providerId="ADAL" clId="{3396575A-52C9-46DE-AD10-FB30E14BF11F}" dt="2021-03-19T05:41:38.903" v="1313" actId="478"/>
            <ac:grpSpMkLst>
              <pc:docMk/>
              <pc:sldMasterMk cId="0" sldId="2147483677"/>
              <pc:sldLayoutMk cId="2971409113" sldId="2147483678"/>
              <ac:grpSpMk id="255" creationId="{00000000-0000-0000-0000-000000000000}"/>
            </ac:grpSpMkLst>
          </pc:grpChg>
        </pc:sldLayoutChg>
        <pc:sldLayoutChg chg="delSp mod">
          <pc:chgData name="Singh, Simranjit (singh2s7)" userId="8dc1a096-a02f-49e6-ba51-997faf882b7c" providerId="ADAL" clId="{3396575A-52C9-46DE-AD10-FB30E14BF11F}" dt="2021-03-19T20:02:57.134" v="1918" actId="478"/>
          <pc:sldLayoutMkLst>
            <pc:docMk/>
            <pc:sldMasterMk cId="0" sldId="2147483677"/>
            <pc:sldLayoutMk cId="3928891643" sldId="2147483679"/>
          </pc:sldLayoutMkLst>
          <pc:spChg chg="del">
            <ac:chgData name="Singh, Simranjit (singh2s7)" userId="8dc1a096-a02f-49e6-ba51-997faf882b7c" providerId="ADAL" clId="{3396575A-52C9-46DE-AD10-FB30E14BF11F}" dt="2021-03-19T20:02:57.134" v="1918" actId="478"/>
            <ac:spMkLst>
              <pc:docMk/>
              <pc:sldMasterMk cId="0" sldId="2147483677"/>
              <pc:sldLayoutMk cId="3928891643" sldId="2147483679"/>
              <ac:spMk id="196" creationId="{00000000-0000-0000-0000-000000000000}"/>
            </ac:spMkLst>
          </pc:spChg>
        </pc:sldLayoutChg>
        <pc:sldLayoutChg chg="addSp delSp modSp mod">
          <pc:chgData name="Singh, Simranjit (singh2s7)" userId="8dc1a096-a02f-49e6-ba51-997faf882b7c" providerId="ADAL" clId="{3396575A-52C9-46DE-AD10-FB30E14BF11F}" dt="2021-03-20T20:27:50.091" v="3030" actId="167"/>
          <pc:sldLayoutMkLst>
            <pc:docMk/>
            <pc:sldMasterMk cId="0" sldId="2147483677"/>
            <pc:sldLayoutMk cId="1377483822" sldId="2147483680"/>
          </pc:sldLayoutMkLst>
          <pc:spChg chg="add mod ord">
            <ac:chgData name="Singh, Simranjit (singh2s7)" userId="8dc1a096-a02f-49e6-ba51-997faf882b7c" providerId="ADAL" clId="{3396575A-52C9-46DE-AD10-FB30E14BF11F}" dt="2021-03-20T20:27:50.091" v="3030" actId="167"/>
            <ac:spMkLst>
              <pc:docMk/>
              <pc:sldMasterMk cId="0" sldId="2147483677"/>
              <pc:sldLayoutMk cId="1377483822" sldId="2147483680"/>
              <ac:spMk id="6" creationId="{DAEDD2EF-6F5A-4627-AA77-ED64B6FB78B7}"/>
            </ac:spMkLst>
          </pc:spChg>
          <pc:spChg chg="add del">
            <ac:chgData name="Singh, Simranjit (singh2s7)" userId="8dc1a096-a02f-49e6-ba51-997faf882b7c" providerId="ADAL" clId="{3396575A-52C9-46DE-AD10-FB30E14BF11F}" dt="2021-03-19T20:07:16.519" v="1970" actId="478"/>
            <ac:spMkLst>
              <pc:docMk/>
              <pc:sldMasterMk cId="0" sldId="2147483677"/>
              <pc:sldLayoutMk cId="1377483822" sldId="2147483680"/>
              <ac:spMk id="49" creationId="{00000000-0000-0000-0000-000000000000}"/>
            </ac:spMkLst>
          </pc:spChg>
          <pc:spChg chg="add del">
            <ac:chgData name="Singh, Simranjit (singh2s7)" userId="8dc1a096-a02f-49e6-ba51-997faf882b7c" providerId="ADAL" clId="{3396575A-52C9-46DE-AD10-FB30E14BF11F}" dt="2021-03-19T20:07:19.139" v="1971" actId="478"/>
            <ac:spMkLst>
              <pc:docMk/>
              <pc:sldMasterMk cId="0" sldId="2147483677"/>
              <pc:sldLayoutMk cId="1377483822" sldId="2147483680"/>
              <ac:spMk id="51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3-19T20:07:20.904" v="1972" actId="478"/>
            <ac:spMkLst>
              <pc:docMk/>
              <pc:sldMasterMk cId="0" sldId="2147483677"/>
              <pc:sldLayoutMk cId="1377483822" sldId="2147483680"/>
              <ac:spMk id="52" creationId="{00000000-0000-0000-0000-000000000000}"/>
            </ac:spMkLst>
          </pc:spChg>
        </pc:sldLayoutChg>
        <pc:sldLayoutChg chg="addSp delSp modSp mod">
          <pc:chgData name="Singh, Simranjit (singh2s7)" userId="8dc1a096-a02f-49e6-ba51-997faf882b7c" providerId="ADAL" clId="{3396575A-52C9-46DE-AD10-FB30E14BF11F}" dt="2021-03-20T20:28:27.726" v="3037" actId="167"/>
          <pc:sldLayoutMkLst>
            <pc:docMk/>
            <pc:sldMasterMk cId="0" sldId="2147483677"/>
            <pc:sldLayoutMk cId="3018398009" sldId="2147483681"/>
          </pc:sldLayoutMkLst>
          <pc:spChg chg="add mod ord">
            <ac:chgData name="Singh, Simranjit (singh2s7)" userId="8dc1a096-a02f-49e6-ba51-997faf882b7c" providerId="ADAL" clId="{3396575A-52C9-46DE-AD10-FB30E14BF11F}" dt="2021-03-20T20:28:27.726" v="3037" actId="167"/>
            <ac:spMkLst>
              <pc:docMk/>
              <pc:sldMasterMk cId="0" sldId="2147483677"/>
              <pc:sldLayoutMk cId="3018398009" sldId="2147483681"/>
              <ac:spMk id="18" creationId="{CAC85C0B-EC11-4BAB-BCF8-9112809A0143}"/>
            </ac:spMkLst>
          </pc:spChg>
          <pc:spChg chg="del">
            <ac:chgData name="Singh, Simranjit (singh2s7)" userId="8dc1a096-a02f-49e6-ba51-997faf882b7c" providerId="ADAL" clId="{3396575A-52C9-46DE-AD10-FB30E14BF11F}" dt="2021-03-20T20:28:20.089" v="3034" actId="478"/>
            <ac:spMkLst>
              <pc:docMk/>
              <pc:sldMasterMk cId="0" sldId="2147483677"/>
              <pc:sldLayoutMk cId="3018398009" sldId="2147483681"/>
              <ac:spMk id="189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3-20T20:28:19.558" v="3033" actId="478"/>
            <ac:spMkLst>
              <pc:docMk/>
              <pc:sldMasterMk cId="0" sldId="2147483677"/>
              <pc:sldLayoutMk cId="3018398009" sldId="2147483681"/>
              <ac:spMk id="190" creationId="{00000000-0000-0000-0000-000000000000}"/>
            </ac:spMkLst>
          </pc:spChg>
        </pc:sldLayoutChg>
        <pc:sldLayoutChg chg="addSp delSp modSp mod">
          <pc:chgData name="Singh, Simranjit (singh2s7)" userId="8dc1a096-a02f-49e6-ba51-997faf882b7c" providerId="ADAL" clId="{3396575A-52C9-46DE-AD10-FB30E14BF11F}" dt="2021-03-23T03:26:09.411" v="6899" actId="167"/>
          <pc:sldLayoutMkLst>
            <pc:docMk/>
            <pc:sldMasterMk cId="0" sldId="2147483677"/>
            <pc:sldLayoutMk cId="4249838006" sldId="2147483682"/>
          </pc:sldLayoutMkLst>
          <pc:spChg chg="add mod ord">
            <ac:chgData name="Singh, Simranjit (singh2s7)" userId="8dc1a096-a02f-49e6-ba51-997faf882b7c" providerId="ADAL" clId="{3396575A-52C9-46DE-AD10-FB30E14BF11F}" dt="2021-03-23T03:26:09.411" v="6899" actId="167"/>
            <ac:spMkLst>
              <pc:docMk/>
              <pc:sldMasterMk cId="0" sldId="2147483677"/>
              <pc:sldLayoutMk cId="4249838006" sldId="2147483682"/>
              <ac:spMk id="11" creationId="{A53A76CC-7693-4950-A830-AB55B850B705}"/>
            </ac:spMkLst>
          </pc:spChg>
          <pc:spChg chg="del">
            <ac:chgData name="Singh, Simranjit (singh2s7)" userId="8dc1a096-a02f-49e6-ba51-997faf882b7c" providerId="ADAL" clId="{3396575A-52C9-46DE-AD10-FB30E14BF11F}" dt="2021-03-22T00:21:49.119" v="3845" actId="478"/>
            <ac:spMkLst>
              <pc:docMk/>
              <pc:sldMasterMk cId="0" sldId="2147483677"/>
              <pc:sldLayoutMk cId="4249838006" sldId="2147483682"/>
              <ac:spMk id="224" creationId="{00000000-0000-0000-0000-000000000000}"/>
            </ac:spMkLst>
          </pc:spChg>
          <pc:spChg chg="del">
            <ac:chgData name="Singh, Simranjit (singh2s7)" userId="8dc1a096-a02f-49e6-ba51-997faf882b7c" providerId="ADAL" clId="{3396575A-52C9-46DE-AD10-FB30E14BF11F}" dt="2021-03-22T00:21:48.519" v="3844" actId="478"/>
            <ac:spMkLst>
              <pc:docMk/>
              <pc:sldMasterMk cId="0" sldId="2147483677"/>
              <pc:sldLayoutMk cId="4249838006" sldId="2147483682"/>
              <ac:spMk id="225" creationId="{00000000-0000-0000-0000-000000000000}"/>
            </ac:spMkLst>
          </pc:spChg>
        </pc:sldLayoutChg>
      </pc:sldMasterChg>
      <pc:sldMasterChg chg="del delSldLayout">
        <pc:chgData name="Singh, Simranjit (singh2s7)" userId="8dc1a096-a02f-49e6-ba51-997faf882b7c" providerId="ADAL" clId="{3396575A-52C9-46DE-AD10-FB30E14BF11F}" dt="2021-03-09T18:54:39.463" v="1099" actId="47"/>
        <pc:sldMasterMkLst>
          <pc:docMk/>
          <pc:sldMasterMk cId="0" sldId="2147483678"/>
        </pc:sldMasterMkLst>
        <pc:sldLayoutChg chg="del">
          <pc:chgData name="Singh, Simranjit (singh2s7)" userId="8dc1a096-a02f-49e6-ba51-997faf882b7c" providerId="ADAL" clId="{3396575A-52C9-46DE-AD10-FB30E14BF11F}" dt="2021-03-09T18:54:39.463" v="1099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  <pc:docChgLst>
    <pc:chgData name="Guest User" userId="S::urn:spo:anon#050421cb7a509d35cce242e4a80cd3b652207f99b0a52ca4d5cd7f88b36f454e::" providerId="AD" clId="Web-{57B2AC05-A0F1-F595-6156-B725FD501DD1}"/>
    <pc:docChg chg="addSld modSld">
      <pc:chgData name="Guest User" userId="S::urn:spo:anon#050421cb7a509d35cce242e4a80cd3b652207f99b0a52ca4d5cd7f88b36f454e::" providerId="AD" clId="Web-{57B2AC05-A0F1-F595-6156-B725FD501DD1}" dt="2021-02-24T00:03:13.673" v="201" actId="14100"/>
      <pc:docMkLst>
        <pc:docMk/>
      </pc:docMkLst>
      <pc:sldChg chg="modSp">
        <pc:chgData name="Guest User" userId="S::urn:spo:anon#050421cb7a509d35cce242e4a80cd3b652207f99b0a52ca4d5cd7f88b36f454e::" providerId="AD" clId="Web-{57B2AC05-A0F1-F595-6156-B725FD501DD1}" dt="2021-02-23T23:40:38.548" v="5" actId="20577"/>
        <pc:sldMkLst>
          <pc:docMk/>
          <pc:sldMk cId="3455039394" sldId="311"/>
        </pc:sldMkLst>
        <pc:spChg chg="mod">
          <ac:chgData name="Guest User" userId="S::urn:spo:anon#050421cb7a509d35cce242e4a80cd3b652207f99b0a52ca4d5cd7f88b36f454e::" providerId="AD" clId="Web-{57B2AC05-A0F1-F595-6156-B725FD501DD1}" dt="2021-02-23T23:40:38.548" v="5" actId="20577"/>
          <ac:spMkLst>
            <pc:docMk/>
            <pc:sldMk cId="3455039394" sldId="311"/>
            <ac:spMk id="334" creationId="{00000000-0000-0000-0000-000000000000}"/>
          </ac:spMkLst>
        </pc:spChg>
      </pc:sldChg>
      <pc:sldChg chg="modSp add replId">
        <pc:chgData name="Guest User" userId="S::urn:spo:anon#050421cb7a509d35cce242e4a80cd3b652207f99b0a52ca4d5cd7f88b36f454e::" providerId="AD" clId="Web-{57B2AC05-A0F1-F595-6156-B725FD501DD1}" dt="2021-02-24T00:03:13.673" v="201" actId="14100"/>
        <pc:sldMkLst>
          <pc:docMk/>
          <pc:sldMk cId="2540778942" sldId="314"/>
        </pc:sldMkLst>
        <pc:spChg chg="mod">
          <ac:chgData name="Guest User" userId="S::urn:spo:anon#050421cb7a509d35cce242e4a80cd3b652207f99b0a52ca4d5cd7f88b36f454e::" providerId="AD" clId="Web-{57B2AC05-A0F1-F595-6156-B725FD501DD1}" dt="2021-02-23T23:40:46.049" v="7" actId="20577"/>
          <ac:spMkLst>
            <pc:docMk/>
            <pc:sldMk cId="2540778942" sldId="314"/>
            <ac:spMk id="334" creationId="{00000000-0000-0000-0000-000000000000}"/>
          </ac:spMkLst>
        </pc:spChg>
        <pc:spChg chg="mod">
          <ac:chgData name="Guest User" userId="S::urn:spo:anon#050421cb7a509d35cce242e4a80cd3b652207f99b0a52ca4d5cd7f88b36f454e::" providerId="AD" clId="Web-{57B2AC05-A0F1-F595-6156-B725FD501DD1}" dt="2021-02-24T00:03:13.673" v="201" actId="14100"/>
          <ac:spMkLst>
            <pc:docMk/>
            <pc:sldMk cId="2540778942" sldId="314"/>
            <ac:spMk id="335" creationId="{00000000-0000-0000-0000-000000000000}"/>
          </ac:spMkLst>
        </pc:spChg>
      </pc:sldChg>
    </pc:docChg>
  </pc:docChgLst>
  <pc:docChgLst>
    <pc:chgData name="Guest User" userId="S::urn:spo:anon#050421cb7a509d35cce242e4a80cd3b652207f99b0a52ca4d5cd7f88b36f454e::" providerId="AD" clId="Web-{C9187DA4-D191-4C86-A32A-9B3B84D36024}"/>
    <pc:docChg chg="modSld">
      <pc:chgData name="Guest User" userId="S::urn:spo:anon#050421cb7a509d35cce242e4a80cd3b652207f99b0a52ca4d5cd7f88b36f454e::" providerId="AD" clId="Web-{C9187DA4-D191-4C86-A32A-9B3B84D36024}" dt="2021-02-23T15:26:05.334" v="3" actId="20577"/>
      <pc:docMkLst>
        <pc:docMk/>
      </pc:docMkLst>
      <pc:sldChg chg="modSp">
        <pc:chgData name="Guest User" userId="S::urn:spo:anon#050421cb7a509d35cce242e4a80cd3b652207f99b0a52ca4d5cd7f88b36f454e::" providerId="AD" clId="Web-{C9187DA4-D191-4C86-A32A-9B3B84D36024}" dt="2021-02-23T15:23:59.081" v="1" actId="20577"/>
        <pc:sldMkLst>
          <pc:docMk/>
          <pc:sldMk cId="0" sldId="258"/>
        </pc:sldMkLst>
        <pc:spChg chg="mod">
          <ac:chgData name="Guest User" userId="S::urn:spo:anon#050421cb7a509d35cce242e4a80cd3b652207f99b0a52ca4d5cd7f88b36f454e::" providerId="AD" clId="Web-{C9187DA4-D191-4C86-A32A-9B3B84D36024}" dt="2021-02-23T15:23:59.081" v="1" actId="20577"/>
          <ac:spMkLst>
            <pc:docMk/>
            <pc:sldMk cId="0" sldId="258"/>
            <ac:spMk id="340" creationId="{00000000-0000-0000-0000-000000000000}"/>
          </ac:spMkLst>
        </pc:spChg>
      </pc:sldChg>
      <pc:sldChg chg="modSp">
        <pc:chgData name="Guest User" userId="S::urn:spo:anon#050421cb7a509d35cce242e4a80cd3b652207f99b0a52ca4d5cd7f88b36f454e::" providerId="AD" clId="Web-{C9187DA4-D191-4C86-A32A-9B3B84D36024}" dt="2021-02-23T15:26:05.334" v="3" actId="20577"/>
        <pc:sldMkLst>
          <pc:docMk/>
          <pc:sldMk cId="0" sldId="259"/>
        </pc:sldMkLst>
        <pc:spChg chg="mod">
          <ac:chgData name="Guest User" userId="S::urn:spo:anon#050421cb7a509d35cce242e4a80cd3b652207f99b0a52ca4d5cd7f88b36f454e::" providerId="AD" clId="Web-{C9187DA4-D191-4C86-A32A-9B3B84D36024}" dt="2021-02-23T15:26:05.334" v="3" actId="20577"/>
          <ac:spMkLst>
            <pc:docMk/>
            <pc:sldMk cId="0" sldId="259"/>
            <ac:spMk id="359" creationId="{00000000-0000-0000-0000-000000000000}"/>
          </ac:spMkLst>
        </pc:spChg>
      </pc:sldChg>
    </pc:docChg>
  </pc:docChgLst>
  <pc:docChgLst>
    <pc:chgData name="Guest User" userId="S::urn:spo:anon#050421cb7a509d35cce242e4a80cd3b652207f99b0a52ca4d5cd7f88b36f454e::" providerId="AD" clId="Web-{00000000-0000-0000-0000-000000000000}"/>
    <pc:docChg chg="modSld">
      <pc:chgData name="Guest User" userId="S::urn:spo:anon#050421cb7a509d35cce242e4a80cd3b652207f99b0a52ca4d5cd7f88b36f454e::" providerId="AD" clId="Web-{00000000-0000-0000-0000-000000000000}" dt="2021-02-23T20:16:22.799" v="36" actId="20577"/>
      <pc:docMkLst>
        <pc:docMk/>
      </pc:docMkLst>
      <pc:sldChg chg="modSp">
        <pc:chgData name="Guest User" userId="S::urn:spo:anon#050421cb7a509d35cce242e4a80cd3b652207f99b0a52ca4d5cd7f88b36f454e::" providerId="AD" clId="Web-{00000000-0000-0000-0000-000000000000}" dt="2021-02-23T15:16:50.664" v="35" actId="20577"/>
        <pc:sldMkLst>
          <pc:docMk/>
          <pc:sldMk cId="0" sldId="257"/>
        </pc:sldMkLst>
        <pc:spChg chg="mod">
          <ac:chgData name="Guest User" userId="S::urn:spo:anon#050421cb7a509d35cce242e4a80cd3b652207f99b0a52ca4d5cd7f88b36f454e::" providerId="AD" clId="Web-{00000000-0000-0000-0000-000000000000}" dt="2021-02-23T15:11:17.283" v="0" actId="20577"/>
          <ac:spMkLst>
            <pc:docMk/>
            <pc:sldMk cId="0" sldId="257"/>
            <ac:spMk id="334" creationId="{00000000-0000-0000-0000-000000000000}"/>
          </ac:spMkLst>
        </pc:spChg>
        <pc:spChg chg="mod">
          <ac:chgData name="Guest User" userId="S::urn:spo:anon#050421cb7a509d35cce242e4a80cd3b652207f99b0a52ca4d5cd7f88b36f454e::" providerId="AD" clId="Web-{00000000-0000-0000-0000-000000000000}" dt="2021-02-23T15:16:50.664" v="35" actId="20577"/>
          <ac:spMkLst>
            <pc:docMk/>
            <pc:sldMk cId="0" sldId="257"/>
            <ac:spMk id="335" creationId="{00000000-0000-0000-0000-000000000000}"/>
          </ac:spMkLst>
        </pc:spChg>
      </pc:sldChg>
      <pc:sldChg chg="modSp">
        <pc:chgData name="Guest User" userId="S::urn:spo:anon#050421cb7a509d35cce242e4a80cd3b652207f99b0a52ca4d5cd7f88b36f454e::" providerId="AD" clId="Web-{00000000-0000-0000-0000-000000000000}" dt="2021-02-23T20:16:22.799" v="36" actId="20577"/>
        <pc:sldMkLst>
          <pc:docMk/>
          <pc:sldMk cId="1711392311" sldId="312"/>
        </pc:sldMkLst>
        <pc:spChg chg="mod">
          <ac:chgData name="Guest User" userId="S::urn:spo:anon#050421cb7a509d35cce242e4a80cd3b652207f99b0a52ca4d5cd7f88b36f454e::" providerId="AD" clId="Web-{00000000-0000-0000-0000-000000000000}" dt="2021-02-23T20:16:22.799" v="36" actId="20577"/>
          <ac:spMkLst>
            <pc:docMk/>
            <pc:sldMk cId="1711392311" sldId="312"/>
            <ac:spMk id="335" creationId="{00000000-0000-0000-0000-000000000000}"/>
          </ac:spMkLst>
        </pc:spChg>
      </pc:sldChg>
    </pc:docChg>
  </pc:docChgLst>
  <pc:docChgLst>
    <pc:chgData name="Guest User" userId="S::urn:spo:anon#050421cb7a509d35cce242e4a80cd3b652207f99b0a52ca4d5cd7f88b36f454e::" providerId="AD" clId="Web-{720E2E67-3999-E79D-D892-DB1E18100435}"/>
    <pc:docChg chg="addSld modSld">
      <pc:chgData name="Guest User" userId="S::urn:spo:anon#050421cb7a509d35cce242e4a80cd3b652207f99b0a52ca4d5cd7f88b36f454e::" providerId="AD" clId="Web-{720E2E67-3999-E79D-D892-DB1E18100435}" dt="2021-02-24T03:58:02.099" v="70" actId="1076"/>
      <pc:docMkLst>
        <pc:docMk/>
      </pc:docMkLst>
      <pc:sldChg chg="addSp delSp modSp new">
        <pc:chgData name="Guest User" userId="S::urn:spo:anon#050421cb7a509d35cce242e4a80cd3b652207f99b0a52ca4d5cd7f88b36f454e::" providerId="AD" clId="Web-{720E2E67-3999-E79D-D892-DB1E18100435}" dt="2021-02-24T03:58:02.099" v="70" actId="1076"/>
        <pc:sldMkLst>
          <pc:docMk/>
          <pc:sldMk cId="3300826503" sldId="315"/>
        </pc:sldMkLst>
        <pc:spChg chg="mod">
          <ac:chgData name="Guest User" userId="S::urn:spo:anon#050421cb7a509d35cce242e4a80cd3b652207f99b0a52ca4d5cd7f88b36f454e::" providerId="AD" clId="Web-{720E2E67-3999-E79D-D892-DB1E18100435}" dt="2021-02-24T03:38:58.268" v="10" actId="20577"/>
          <ac:spMkLst>
            <pc:docMk/>
            <pc:sldMk cId="3300826503" sldId="315"/>
            <ac:spMk id="2" creationId="{C24DB595-135F-49E8-BA65-3AB8599271A7}"/>
          </ac:spMkLst>
        </pc:spChg>
        <pc:spChg chg="del mod">
          <ac:chgData name="Guest User" userId="S::urn:spo:anon#050421cb7a509d35cce242e4a80cd3b652207f99b0a52ca4d5cd7f88b36f454e::" providerId="AD" clId="Web-{720E2E67-3999-E79D-D892-DB1E18100435}" dt="2021-02-24T03:54:23.921" v="32"/>
          <ac:spMkLst>
            <pc:docMk/>
            <pc:sldMk cId="3300826503" sldId="315"/>
            <ac:spMk id="3" creationId="{FD9331C3-CBE3-45EC-9556-6E7D301BDBED}"/>
          </ac:spMkLst>
        </pc:spChg>
        <pc:spChg chg="add mod">
          <ac:chgData name="Guest User" userId="S::urn:spo:anon#050421cb7a509d35cce242e4a80cd3b652207f99b0a52ca4d5cd7f88b36f454e::" providerId="AD" clId="Web-{720E2E67-3999-E79D-D892-DB1E18100435}" dt="2021-02-24T03:58:02.099" v="70" actId="1076"/>
          <ac:spMkLst>
            <pc:docMk/>
            <pc:sldMk cId="3300826503" sldId="315"/>
            <ac:spMk id="5" creationId="{E41CDC2F-F4AE-4ED0-BF5E-82B50D916126}"/>
          </ac:spMkLst>
        </pc:spChg>
        <pc:picChg chg="add mod">
          <ac:chgData name="Guest User" userId="S::urn:spo:anon#050421cb7a509d35cce242e4a80cd3b652207f99b0a52ca4d5cd7f88b36f454e::" providerId="AD" clId="Web-{720E2E67-3999-E79D-D892-DB1E18100435}" dt="2021-02-24T03:54:18.421" v="31" actId="1076"/>
          <ac:picMkLst>
            <pc:docMk/>
            <pc:sldMk cId="3300826503" sldId="315"/>
            <ac:picMk id="4" creationId="{2291C174-EF55-4CBE-9E47-0A74C8C7A1A4}"/>
          </ac:picMkLst>
        </pc:picChg>
      </pc:sldChg>
      <pc:sldChg chg="addSp delSp modSp new mod modClrScheme chgLayout">
        <pc:chgData name="Guest User" userId="S::urn:spo:anon#050421cb7a509d35cce242e4a80cd3b652207f99b0a52ca4d5cd7f88b36f454e::" providerId="AD" clId="Web-{720E2E67-3999-E79D-D892-DB1E18100435}" dt="2021-02-24T03:57:23.598" v="55" actId="1076"/>
        <pc:sldMkLst>
          <pc:docMk/>
          <pc:sldMk cId="2039329286" sldId="316"/>
        </pc:sldMkLst>
        <pc:spChg chg="del mod ord">
          <ac:chgData name="Guest User" userId="S::urn:spo:anon#050421cb7a509d35cce242e4a80cd3b652207f99b0a52ca4d5cd7f88b36f454e::" providerId="AD" clId="Web-{720E2E67-3999-E79D-D892-DB1E18100435}" dt="2021-02-24T03:56:30.659" v="47"/>
          <ac:spMkLst>
            <pc:docMk/>
            <pc:sldMk cId="2039329286" sldId="316"/>
            <ac:spMk id="2" creationId="{CA48A1A1-65DD-4D46-956B-C856ACD6299F}"/>
          </ac:spMkLst>
        </pc:spChg>
        <pc:spChg chg="mod ord">
          <ac:chgData name="Guest User" userId="S::urn:spo:anon#050421cb7a509d35cce242e4a80cd3b652207f99b0a52ca4d5cd7f88b36f454e::" providerId="AD" clId="Web-{720E2E67-3999-E79D-D892-DB1E18100435}" dt="2021-02-24T03:54:38.656" v="33"/>
          <ac:spMkLst>
            <pc:docMk/>
            <pc:sldMk cId="2039329286" sldId="316"/>
            <ac:spMk id="3" creationId="{29A2EED1-E92C-4C30-B724-037B6499E842}"/>
          </ac:spMkLst>
        </pc:spChg>
        <pc:spChg chg="add mod">
          <ac:chgData name="Guest User" userId="S::urn:spo:anon#050421cb7a509d35cce242e4a80cd3b652207f99b0a52ca4d5cd7f88b36f454e::" providerId="AD" clId="Web-{720E2E67-3999-E79D-D892-DB1E18100435}" dt="2021-02-24T03:57:23.598" v="55" actId="1076"/>
          <ac:spMkLst>
            <pc:docMk/>
            <pc:sldMk cId="2039329286" sldId="316"/>
            <ac:spMk id="6" creationId="{759C06AD-2976-425B-9DA4-67AA108106C3}"/>
          </ac:spMkLst>
        </pc:spChg>
        <pc:picChg chg="add mod">
          <ac:chgData name="Guest User" userId="S::urn:spo:anon#050421cb7a509d35cce242e4a80cd3b652207f99b0a52ca4d5cd7f88b36f454e::" providerId="AD" clId="Web-{720E2E67-3999-E79D-D892-DB1E18100435}" dt="2021-02-24T03:55:33.360" v="43" actId="1076"/>
          <ac:picMkLst>
            <pc:docMk/>
            <pc:sldMk cId="2039329286" sldId="316"/>
            <ac:picMk id="4" creationId="{3A0DA0FE-6C44-493A-B4BC-6C331579C4AE}"/>
          </ac:picMkLst>
        </pc:picChg>
        <pc:picChg chg="add mod">
          <ac:chgData name="Guest User" userId="S::urn:spo:anon#050421cb7a509d35cce242e4a80cd3b652207f99b0a52ca4d5cd7f88b36f454e::" providerId="AD" clId="Web-{720E2E67-3999-E79D-D892-DB1E18100435}" dt="2021-02-24T03:56:20.721" v="46" actId="1076"/>
          <ac:picMkLst>
            <pc:docMk/>
            <pc:sldMk cId="2039329286" sldId="316"/>
            <ac:picMk id="5" creationId="{867487F2-1F48-40CB-89F8-E2D6B73C9701}"/>
          </ac:picMkLst>
        </pc:picChg>
      </pc:sldChg>
    </pc:docChg>
  </pc:docChgLst>
  <pc:docChgLst>
    <pc:chgData name="Gruss, Ryan (grussra)" userId="a808f738-b42b-4c67-9375-6c22cd3ba271" providerId="ADAL" clId="{FAADCAA2-121F-F244-9025-AD9CA32723EE}"/>
    <pc:docChg chg="custSel modSld">
      <pc:chgData name="Gruss, Ryan (grussra)" userId="a808f738-b42b-4c67-9375-6c22cd3ba271" providerId="ADAL" clId="{FAADCAA2-121F-F244-9025-AD9CA32723EE}" dt="2021-02-23T23:25:31.224" v="283" actId="20577"/>
      <pc:docMkLst>
        <pc:docMk/>
      </pc:docMkLst>
      <pc:sldChg chg="addSp delSp modSp">
        <pc:chgData name="Gruss, Ryan (grussra)" userId="a808f738-b42b-4c67-9375-6c22cd3ba271" providerId="ADAL" clId="{FAADCAA2-121F-F244-9025-AD9CA32723EE}" dt="2021-02-23T23:25:31.224" v="283" actId="20577"/>
        <pc:sldMkLst>
          <pc:docMk/>
          <pc:sldMk cId="2802968877" sldId="313"/>
        </pc:sldMkLst>
        <pc:spChg chg="mod">
          <ac:chgData name="Gruss, Ryan (grussra)" userId="a808f738-b42b-4c67-9375-6c22cd3ba271" providerId="ADAL" clId="{FAADCAA2-121F-F244-9025-AD9CA32723EE}" dt="2021-02-23T23:25:31.224" v="283" actId="20577"/>
          <ac:spMkLst>
            <pc:docMk/>
            <pc:sldMk cId="2802968877" sldId="313"/>
            <ac:spMk id="2" creationId="{58AE662C-5A42-4A23-90CF-6C183060EA34}"/>
          </ac:spMkLst>
        </pc:spChg>
        <pc:spChg chg="add del mod">
          <ac:chgData name="Gruss, Ryan (grussra)" userId="a808f738-b42b-4c67-9375-6c22cd3ba271" providerId="ADAL" clId="{FAADCAA2-121F-F244-9025-AD9CA32723EE}" dt="2021-02-23T23:21:20.526" v="3" actId="478"/>
          <ac:spMkLst>
            <pc:docMk/>
            <pc:sldMk cId="2802968877" sldId="313"/>
            <ac:spMk id="5" creationId="{7DDC5890-501D-834B-95AC-37F913A5D168}"/>
          </ac:spMkLst>
        </pc:spChg>
      </pc:sldChg>
    </pc:docChg>
  </pc:docChgLst>
  <pc:docChgLst>
    <pc:chgData name="Guest User" userId="S::urn:spo:anon#050421cb7a509d35cce242e4a80cd3b652207f99b0a52ca4d5cd7f88b36f454e::" providerId="AD" clId="Web-{44FFF826-67C8-DC81-120F-62A8C45AF645}"/>
    <pc:docChg chg="addSld delSld modSld sldOrd">
      <pc:chgData name="Guest User" userId="S::urn:spo:anon#050421cb7a509d35cce242e4a80cd3b652207f99b0a52ca4d5cd7f88b36f454e::" providerId="AD" clId="Web-{44FFF826-67C8-DC81-120F-62A8C45AF645}" dt="2021-02-23T23:22:11.204" v="33" actId="20577"/>
      <pc:docMkLst>
        <pc:docMk/>
      </pc:docMkLst>
      <pc:sldChg chg="del">
        <pc:chgData name="Guest User" userId="S::urn:spo:anon#050421cb7a509d35cce242e4a80cd3b652207f99b0a52ca4d5cd7f88b36f454e::" providerId="AD" clId="Web-{44FFF826-67C8-DC81-120F-62A8C45AF645}" dt="2021-02-23T23:10:14.871" v="0"/>
        <pc:sldMkLst>
          <pc:docMk/>
          <pc:sldMk cId="2910269636" sldId="310"/>
        </pc:sldMkLst>
      </pc:sldChg>
      <pc:sldChg chg="addSp delSp modSp ord">
        <pc:chgData name="Guest User" userId="S::urn:spo:anon#050421cb7a509d35cce242e4a80cd3b652207f99b0a52ca4d5cd7f88b36f454e::" providerId="AD" clId="Web-{44FFF826-67C8-DC81-120F-62A8C45AF645}" dt="2021-02-23T23:13:39.810" v="18"/>
        <pc:sldMkLst>
          <pc:docMk/>
          <pc:sldMk cId="1711392311" sldId="312"/>
        </pc:sldMkLst>
        <pc:picChg chg="add del mod">
          <ac:chgData name="Guest User" userId="S::urn:spo:anon#050421cb7a509d35cce242e4a80cd3b652207f99b0a52ca4d5cd7f88b36f454e::" providerId="AD" clId="Web-{44FFF826-67C8-DC81-120F-62A8C45AF645}" dt="2021-02-23T23:13:28.325" v="9"/>
          <ac:picMkLst>
            <pc:docMk/>
            <pc:sldMk cId="1711392311" sldId="312"/>
            <ac:picMk id="2" creationId="{017AFFB0-799B-4B82-9C56-7689CFA3F292}"/>
          </ac:picMkLst>
        </pc:picChg>
        <pc:picChg chg="add mod">
          <ac:chgData name="Guest User" userId="S::urn:spo:anon#050421cb7a509d35cce242e4a80cd3b652207f99b0a52ca4d5cd7f88b36f454e::" providerId="AD" clId="Web-{44FFF826-67C8-DC81-120F-62A8C45AF645}" dt="2021-02-23T23:13:35.950" v="15" actId="1076"/>
          <ac:picMkLst>
            <pc:docMk/>
            <pc:sldMk cId="1711392311" sldId="312"/>
            <ac:picMk id="3" creationId="{C875254A-5795-47C4-9CE9-48CC15DC83F2}"/>
          </ac:picMkLst>
        </pc:picChg>
      </pc:sldChg>
      <pc:sldChg chg="modSp add replId">
        <pc:chgData name="Guest User" userId="S::urn:spo:anon#050421cb7a509d35cce242e4a80cd3b652207f99b0a52ca4d5cd7f88b36f454e::" providerId="AD" clId="Web-{44FFF826-67C8-DC81-120F-62A8C45AF645}" dt="2021-02-23T23:22:11.204" v="33" actId="20577"/>
        <pc:sldMkLst>
          <pc:docMk/>
          <pc:sldMk cId="2802968877" sldId="313"/>
        </pc:sldMkLst>
        <pc:spChg chg="mod">
          <ac:chgData name="Guest User" userId="S::urn:spo:anon#050421cb7a509d35cce242e4a80cd3b652207f99b0a52ca4d5cd7f88b36f454e::" providerId="AD" clId="Web-{44FFF826-67C8-DC81-120F-62A8C45AF645}" dt="2021-02-23T23:22:11.204" v="33" actId="20577"/>
          <ac:spMkLst>
            <pc:docMk/>
            <pc:sldMk cId="2802968877" sldId="313"/>
            <ac:spMk id="2" creationId="{58AE662C-5A42-4A23-90CF-6C183060EA34}"/>
          </ac:spMkLst>
        </pc:spChg>
        <pc:spChg chg="mod">
          <ac:chgData name="Guest User" userId="S::urn:spo:anon#050421cb7a509d35cce242e4a80cd3b652207f99b0a52ca4d5cd7f88b36f454e::" providerId="AD" clId="Web-{44FFF826-67C8-DC81-120F-62A8C45AF645}" dt="2021-02-23T23:13:38.028" v="17" actId="20577"/>
          <ac:spMkLst>
            <pc:docMk/>
            <pc:sldMk cId="2802968877" sldId="313"/>
            <ac:spMk id="3" creationId="{581DD44A-10BB-47D0-A813-9C88D6C24943}"/>
          </ac:spMkLst>
        </pc:spChg>
      </pc:sldChg>
    </pc:docChg>
  </pc:docChgLst>
  <pc:docChgLst>
    <pc:chgData name="Guest User" userId="S::urn:spo:anon#050421cb7a509d35cce242e4a80cd3b652207f99b0a52ca4d5cd7f88b36f454e::" providerId="AD" clId="Web-{6A403C35-DD8E-BF10-2232-75644D2DBF7E}"/>
    <pc:docChg chg="addSld modSld sldOrd">
      <pc:chgData name="Guest User" userId="S::urn:spo:anon#050421cb7a509d35cce242e4a80cd3b652207f99b0a52ca4d5cd7f88b36f454e::" providerId="AD" clId="Web-{6A403C35-DD8E-BF10-2232-75644D2DBF7E}" dt="2021-02-23T15:41:06.767" v="143" actId="20577"/>
      <pc:docMkLst>
        <pc:docMk/>
      </pc:docMkLst>
      <pc:sldChg chg="modSp ord">
        <pc:chgData name="Guest User" userId="S::urn:spo:anon#050421cb7a509d35cce242e4a80cd3b652207f99b0a52ca4d5cd7f88b36f454e::" providerId="AD" clId="Web-{6A403C35-DD8E-BF10-2232-75644D2DBF7E}" dt="2021-02-23T15:27:56.510" v="62" actId="1076"/>
        <pc:sldMkLst>
          <pc:docMk/>
          <pc:sldMk cId="0" sldId="257"/>
        </pc:sldMkLst>
        <pc:spChg chg="mod">
          <ac:chgData name="Guest User" userId="S::urn:spo:anon#050421cb7a509d35cce242e4a80cd3b652207f99b0a52ca4d5cd7f88b36f454e::" providerId="AD" clId="Web-{6A403C35-DD8E-BF10-2232-75644D2DBF7E}" dt="2021-02-23T15:27:56.510" v="62" actId="1076"/>
          <ac:spMkLst>
            <pc:docMk/>
            <pc:sldMk cId="0" sldId="257"/>
            <ac:spMk id="335" creationId="{00000000-0000-0000-0000-000000000000}"/>
          </ac:spMkLst>
        </pc:spChg>
      </pc:sldChg>
      <pc:sldChg chg="modSp add ord replId">
        <pc:chgData name="Guest User" userId="S::urn:spo:anon#050421cb7a509d35cce242e4a80cd3b652207f99b0a52ca4d5cd7f88b36f454e::" providerId="AD" clId="Web-{6A403C35-DD8E-BF10-2232-75644D2DBF7E}" dt="2021-02-23T15:41:06.767" v="143" actId="20577"/>
        <pc:sldMkLst>
          <pc:docMk/>
          <pc:sldMk cId="2910269636" sldId="310"/>
        </pc:sldMkLst>
        <pc:spChg chg="mod">
          <ac:chgData name="Guest User" userId="S::urn:spo:anon#050421cb7a509d35cce242e4a80cd3b652207f99b0a52ca4d5cd7f88b36f454e::" providerId="AD" clId="Web-{6A403C35-DD8E-BF10-2232-75644D2DBF7E}" dt="2021-02-23T15:25:33.443" v="39" actId="20577"/>
          <ac:spMkLst>
            <pc:docMk/>
            <pc:sldMk cId="2910269636" sldId="310"/>
            <ac:spMk id="334" creationId="{00000000-0000-0000-0000-000000000000}"/>
          </ac:spMkLst>
        </pc:spChg>
        <pc:spChg chg="mod">
          <ac:chgData name="Guest User" userId="S::urn:spo:anon#050421cb7a509d35cce242e4a80cd3b652207f99b0a52ca4d5cd7f88b36f454e::" providerId="AD" clId="Web-{6A403C35-DD8E-BF10-2232-75644D2DBF7E}" dt="2021-02-23T15:41:06.767" v="143" actId="20577"/>
          <ac:spMkLst>
            <pc:docMk/>
            <pc:sldMk cId="2910269636" sldId="310"/>
            <ac:spMk id="335" creationId="{00000000-0000-0000-0000-000000000000}"/>
          </ac:spMkLst>
        </pc:spChg>
      </pc:sldChg>
    </pc:docChg>
  </pc:docChgLst>
  <pc:docChgLst>
    <pc:chgData name="Singh, Simranjit (singh2s7)" userId="S::singh2s7@mail.uc.edu::8dc1a096-a02f-49e6-ba51-997faf882b7c" providerId="AD" clId="Web-{00000000-0000-0000-0000-000000000000}"/>
    <pc:docChg chg="sldOrd">
      <pc:chgData name="Singh, Simranjit (singh2s7)" userId="S::singh2s7@mail.uc.edu::8dc1a096-a02f-49e6-ba51-997faf882b7c" providerId="AD" clId="Web-{00000000-0000-0000-0000-000000000000}" dt="2021-02-24T04:01:35.052" v="1"/>
      <pc:docMkLst>
        <pc:docMk/>
      </pc:docMkLst>
      <pc:sldChg chg="ord">
        <pc:chgData name="Singh, Simranjit (singh2s7)" userId="S::singh2s7@mail.uc.edu::8dc1a096-a02f-49e6-ba51-997faf882b7c" providerId="AD" clId="Web-{00000000-0000-0000-0000-000000000000}" dt="2021-02-24T04:01:35.052" v="1"/>
        <pc:sldMkLst>
          <pc:docMk/>
          <pc:sldMk cId="0" sldId="257"/>
        </pc:sldMkLst>
      </pc:sldChg>
      <pc:sldChg chg="ord">
        <pc:chgData name="Singh, Simranjit (singh2s7)" userId="S::singh2s7@mail.uc.edu::8dc1a096-a02f-49e6-ba51-997faf882b7c" providerId="AD" clId="Web-{00000000-0000-0000-0000-000000000000}" dt="2021-02-24T04:01:31.567" v="0"/>
        <pc:sldMkLst>
          <pc:docMk/>
          <pc:sldMk cId="3455039394" sldId="311"/>
        </pc:sldMkLst>
      </pc:sldChg>
    </pc:docChg>
  </pc:docChgLst>
  <pc:docChgLst>
    <pc:chgData name="Guest User" userId="S::urn:spo:anon#050421cb7a509d35cce242e4a80cd3b652207f99b0a52ca4d5cd7f88b36f454e::" providerId="AD" clId="Web-{C7B9F4A8-D273-CED0-48AE-409BEB6946D9}"/>
    <pc:docChg chg="modSld">
      <pc:chgData name="Guest User" userId="S::urn:spo:anon#050421cb7a509d35cce242e4a80cd3b652207f99b0a52ca4d5cd7f88b36f454e::" providerId="AD" clId="Web-{C7B9F4A8-D273-CED0-48AE-409BEB6946D9}" dt="2021-02-23T15:18:52.698" v="3" actId="20577"/>
      <pc:docMkLst>
        <pc:docMk/>
      </pc:docMkLst>
      <pc:sldChg chg="modSp">
        <pc:chgData name="Guest User" userId="S::urn:spo:anon#050421cb7a509d35cce242e4a80cd3b652207f99b0a52ca4d5cd7f88b36f454e::" providerId="AD" clId="Web-{C7B9F4A8-D273-CED0-48AE-409BEB6946D9}" dt="2021-02-23T15:18:52.698" v="3" actId="20577"/>
        <pc:sldMkLst>
          <pc:docMk/>
          <pc:sldMk cId="0" sldId="257"/>
        </pc:sldMkLst>
        <pc:spChg chg="mod">
          <ac:chgData name="Guest User" userId="S::urn:spo:anon#050421cb7a509d35cce242e4a80cd3b652207f99b0a52ca4d5cd7f88b36f454e::" providerId="AD" clId="Web-{C7B9F4A8-D273-CED0-48AE-409BEB6946D9}" dt="2021-02-23T15:18:52.698" v="3" actId="20577"/>
          <ac:spMkLst>
            <pc:docMk/>
            <pc:sldMk cId="0" sldId="257"/>
            <ac:spMk id="335" creationId="{00000000-0000-0000-0000-000000000000}"/>
          </ac:spMkLst>
        </pc:spChg>
      </pc:sldChg>
    </pc:docChg>
  </pc:docChgLst>
  <pc:docChgLst>
    <pc:chgData name="Singh, Simranjit (singh2s7)" userId="778defe3-ed60-4f40-a6ce-e2ded261a033" providerId="ADAL" clId="{756A37E8-819E-9046-B839-9A437C72A9DE}"/>
    <pc:docChg chg="modSld sldOrd">
      <pc:chgData name="Singh, Simranjit (singh2s7)" userId="778defe3-ed60-4f40-a6ce-e2ded261a033" providerId="ADAL" clId="{756A37E8-819E-9046-B839-9A437C72A9DE}" dt="2021-02-23T16:35:01.648" v="2" actId="729"/>
      <pc:docMkLst>
        <pc:docMk/>
      </pc:docMkLst>
      <pc:sldChg chg="mod modShow">
        <pc:chgData name="Singh, Simranjit (singh2s7)" userId="778defe3-ed60-4f40-a6ce-e2ded261a033" providerId="ADAL" clId="{756A37E8-819E-9046-B839-9A437C72A9DE}" dt="2021-02-23T16:35:01.648" v="2" actId="729"/>
        <pc:sldMkLst>
          <pc:docMk/>
          <pc:sldMk cId="0" sldId="257"/>
        </pc:sldMkLst>
      </pc:sldChg>
      <pc:sldChg chg="mod ord modShow">
        <pc:chgData name="Singh, Simranjit (singh2s7)" userId="778defe3-ed60-4f40-a6ce-e2ded261a033" providerId="ADAL" clId="{756A37E8-819E-9046-B839-9A437C72A9DE}" dt="2021-02-23T16:34:52.224" v="1" actId="729"/>
        <pc:sldMkLst>
          <pc:docMk/>
          <pc:sldMk cId="0" sldId="258"/>
        </pc:sldMkLst>
      </pc:sldChg>
      <pc:sldChg chg="mod modShow">
        <pc:chgData name="Singh, Simranjit (singh2s7)" userId="778defe3-ed60-4f40-a6ce-e2ded261a033" providerId="ADAL" clId="{756A37E8-819E-9046-B839-9A437C72A9DE}" dt="2021-02-23T16:35:01.648" v="2" actId="729"/>
        <pc:sldMkLst>
          <pc:docMk/>
          <pc:sldMk cId="2910269636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9e355c63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9e355c63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27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120be74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120be74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Distance learning is isolating and makes student interactions more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1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9e355c63c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9e355c63c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9e355c63c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9e355c63c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9e355c63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9e355c63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282B2D"/>
              </a:buClr>
              <a:buSzPts val="1100"/>
              <a:buNone/>
            </a:pPr>
            <a:r>
              <a:rPr lang="en" sz="1200" b="1" dirty="0"/>
              <a:t>Front End:</a:t>
            </a:r>
            <a:endParaRPr lang="en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" dirty="0"/>
              <a:t>React JS – a </a:t>
            </a:r>
            <a:r>
              <a:rPr lang="en" dirty="0">
                <a:solidFill>
                  <a:srgbClr val="5E7082"/>
                </a:solidFill>
              </a:rPr>
              <a:t>front</a:t>
            </a:r>
            <a:r>
              <a:rPr lang="en" dirty="0"/>
              <a:t> end JavaScript library for building user interfaces or UI components for single-page applications.</a:t>
            </a:r>
            <a:endParaRPr lang="en" sz="1200" b="1" dirty="0"/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" sz="1200" b="1" dirty="0"/>
              <a:t>Back End: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" dirty="0"/>
              <a:t>SocketIO – a Javascript library that enables real-time, bidirectional and event-based communication for both front and back-end of an appilcation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" dirty="0"/>
              <a:t>FastAPI – high performance and lightweight Python web framework for building API applications, adhering to modern design.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" sz="1200" b="1" dirty="0"/>
              <a:t>Deployment/Build tools/Testing:</a:t>
            </a:r>
            <a:endParaRPr lang="en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" dirty="0"/>
              <a:t>Docker – container-based software for building and packaging applications in different environments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" dirty="0"/>
              <a:t>Pytest – Python unit test framework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" dirty="0"/>
              <a:t>Jest – Javascript unit test framework</a:t>
            </a:r>
          </a:p>
          <a:p>
            <a:pPr marL="285750" indent="-285750">
              <a:lnSpc>
                <a:spcPct val="150000"/>
              </a:lnSpc>
              <a:buSzPts val="1100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e355c63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e355c63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9e355c63c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9e355c63c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08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4527800" y="917425"/>
            <a:ext cx="3821100" cy="326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67400" y="1896588"/>
            <a:ext cx="3354600" cy="6522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 flipH="1">
            <a:off x="882700" y="2594713"/>
            <a:ext cx="2760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89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EDD2EF-6F5A-4627-AA77-ED64B6FB78B7}"/>
              </a:ext>
            </a:extLst>
          </p:cNvPr>
          <p:cNvSpPr/>
          <p:nvPr userDrawn="1"/>
        </p:nvSpPr>
        <p:spPr>
          <a:xfrm>
            <a:off x="0" y="0"/>
            <a:ext cx="9144000" cy="445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49;p6"/>
          <p:cNvSpPr/>
          <p:nvPr userDrawn="1"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48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AC85C0B-EC11-4BAB-BCF8-9112809A0143}"/>
              </a:ext>
            </a:extLst>
          </p:cNvPr>
          <p:cNvSpPr/>
          <p:nvPr userDrawn="1"/>
        </p:nvSpPr>
        <p:spPr>
          <a:xfrm>
            <a:off x="0" y="0"/>
            <a:ext cx="9144000" cy="445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Google Shape;179;p20"/>
          <p:cNvSpPr/>
          <p:nvPr/>
        </p:nvSpPr>
        <p:spPr>
          <a:xfrm>
            <a:off x="6142225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353100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63975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57700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592050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068525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86641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2"/>
          </p:nvPr>
        </p:nvSpPr>
        <p:spPr>
          <a:xfrm>
            <a:off x="831688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3"/>
          </p:nvPr>
        </p:nvSpPr>
        <p:spPr>
          <a:xfrm>
            <a:off x="365313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"/>
          </p:nvPr>
        </p:nvSpPr>
        <p:spPr>
          <a:xfrm>
            <a:off x="36183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5"/>
          </p:nvPr>
        </p:nvSpPr>
        <p:spPr>
          <a:xfrm>
            <a:off x="644233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6"/>
          </p:nvPr>
        </p:nvSpPr>
        <p:spPr>
          <a:xfrm>
            <a:off x="64075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39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A76CC-7693-4950-A830-AB55B850B705}"/>
              </a:ext>
            </a:extLst>
          </p:cNvPr>
          <p:cNvSpPr/>
          <p:nvPr userDrawn="1"/>
        </p:nvSpPr>
        <p:spPr>
          <a:xfrm>
            <a:off x="0" y="0"/>
            <a:ext cx="9144000" cy="445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2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3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4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5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6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8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EFF7F-2A11-4618-9C31-FD92E88F61C7}"/>
              </a:ext>
            </a:extLst>
          </p:cNvPr>
          <p:cNvSpPr/>
          <p:nvPr userDrawn="1"/>
        </p:nvSpPr>
        <p:spPr>
          <a:xfrm>
            <a:off x="0" y="0"/>
            <a:ext cx="9144000" cy="445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246DF40-948C-42B8-A303-40A0FCE4F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 1">
  <p:cSld name="CUSTOM_5_2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4DC3674-3DBD-4749-937C-9CB6B935351D}"/>
              </a:ext>
            </a:extLst>
          </p:cNvPr>
          <p:cNvSpPr/>
          <p:nvPr userDrawn="1"/>
        </p:nvSpPr>
        <p:spPr>
          <a:xfrm>
            <a:off x="0" y="0"/>
            <a:ext cx="9144000" cy="445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Google Shape;231;p24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831688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2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4"/>
          </p:nvPr>
        </p:nvSpPr>
        <p:spPr>
          <a:xfrm>
            <a:off x="86641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3653138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6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25102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039050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82707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2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2" name="Google Shape;252;p25"/>
          <p:cNvSpPr txBox="1"/>
          <p:nvPr userDrawn="1"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676905" y="672250"/>
            <a:ext cx="3790200" cy="1274200"/>
          </a:xfrm>
          <a:prstGeom prst="roundRect">
            <a:avLst>
              <a:gd name="adj" fmla="val 372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4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0" r:id="rId5"/>
    <p:sldLayoutId id="2147483673" r:id="rId6"/>
    <p:sldLayoutId id="2147483674" r:id="rId7"/>
    <p:sldLayoutId id="2147483675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chengy@ucmail.uc.edu" TargetMode="External"/><Relationship Id="rId3" Type="http://schemas.openxmlformats.org/officeDocument/2006/relationships/image" Target="../media/image6.png"/><Relationship Id="rId7" Type="http://schemas.openxmlformats.org/officeDocument/2006/relationships/hyperlink" Target="mailto:grussra@mail.uc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rninnt@mail.uc.edu" TargetMode="External"/><Relationship Id="rId5" Type="http://schemas.openxmlformats.org/officeDocument/2006/relationships/hyperlink" Target="mailto:tagh@mail.uc.edu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1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Bearcat Circle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Bringing students together remotely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447A57-318F-439E-A90F-506701A5D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200" y="310038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825-2C01-491A-94ED-F67C0226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0AD185C-DCB4-4237-ACEE-DBFAD2033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8052F3-BEEE-4BC3-A18D-B5B89C33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0938" y="597427"/>
            <a:ext cx="5324321" cy="39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9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>
            <a:spLocks noGrp="1"/>
          </p:cNvSpPr>
          <p:nvPr>
            <p:ph type="title"/>
          </p:nvPr>
        </p:nvSpPr>
        <p:spPr>
          <a:xfrm flipH="1">
            <a:off x="882700" y="1958838"/>
            <a:ext cx="289592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1"/>
          </p:nvPr>
        </p:nvSpPr>
        <p:spPr>
          <a:xfrm flipH="1">
            <a:off x="882700" y="2594713"/>
            <a:ext cx="2895924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Perspective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A9949-FDE3-4C7A-A5F9-02CA7342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86" y="1720172"/>
            <a:ext cx="3027831" cy="17031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Milestones</a:t>
            </a:r>
            <a:endParaRPr dirty="0"/>
          </a:p>
        </p:txBody>
      </p:sp>
      <p:graphicFrame>
        <p:nvGraphicFramePr>
          <p:cNvPr id="834" name="Google Shape;834;p60"/>
          <p:cNvGraphicFramePr/>
          <p:nvPr>
            <p:extLst>
              <p:ext uri="{D42A27DB-BD31-4B8C-83A1-F6EECF244321}">
                <p14:modId xmlns:p14="http://schemas.microsoft.com/office/powerpoint/2010/main" val="2290295705"/>
              </p:ext>
            </p:extLst>
          </p:nvPr>
        </p:nvGraphicFramePr>
        <p:xfrm>
          <a:off x="624021" y="1584986"/>
          <a:ext cx="7956284" cy="3113489"/>
        </p:xfrm>
        <a:graphic>
          <a:graphicData uri="http://schemas.openxmlformats.org/drawingml/2006/table">
            <a:tbl>
              <a:tblPr>
                <a:noFill/>
                <a:tableStyleId>{699CCC41-F6CC-466D-8F31-645ACB1413DB}</a:tableStyleId>
              </a:tblPr>
              <a:tblGrid>
                <a:gridCol w="132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28">
                  <a:extLst>
                    <a:ext uri="{9D8B030D-6E8A-4147-A177-3AD203B41FA5}">
                      <a16:colId xmlns:a16="http://schemas.microsoft.com/office/drawing/2014/main" val="3676421454"/>
                    </a:ext>
                  </a:extLst>
                </a:gridCol>
              </a:tblGrid>
              <a:tr h="6910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solidFill>
                            <a:srgbClr val="5E708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Version</a:t>
                      </a:r>
                      <a:endParaRPr sz="3000" dirty="0">
                        <a:solidFill>
                          <a:srgbClr val="5E708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Description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Start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End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Length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Finalize Research and Design</a:t>
                      </a: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1/11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1/25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2 Weeks</a:t>
                      </a:r>
                      <a:endParaRPr sz="1700" dirty="0">
                        <a:latin typeface="Bebas Neue" panose="020B0604020202020204" charset="0"/>
                      </a:endParaRP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Build Front End Architecture and Basic APIs</a:t>
                      </a: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1/25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2/15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3 Weeks</a:t>
                      </a: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Develop Core Features and create containers</a:t>
                      </a: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2/15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3/15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4 Weeks</a:t>
                      </a:r>
                    </a:p>
                  </a:txBody>
                  <a:tcPr marL="112048" marR="112048" marT="112048" marB="112048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4</a:t>
                      </a:r>
                      <a:endParaRPr sz="25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12048" marR="112048" marT="112048" marB="112048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Finalize Features and Test Functionality</a:t>
                      </a:r>
                    </a:p>
                  </a:txBody>
                  <a:tcPr marL="112048" marR="112048" marT="112048" marB="112048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3/15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3/26</a:t>
                      </a:r>
                      <a:endParaRPr sz="1700" dirty="0"/>
                    </a:p>
                  </a:txBody>
                  <a:tcPr marL="112048" marR="112048" marT="112048" marB="112048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Bebas Neue" panose="020B0604020202020204" charset="0"/>
                        </a:rPr>
                        <a:t>2 Weeks</a:t>
                      </a:r>
                    </a:p>
                  </a:txBody>
                  <a:tcPr marL="112048" marR="112048" marT="112048" marB="112048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715189"/>
                  </a:ext>
                </a:extLst>
              </a:tr>
            </a:tbl>
          </a:graphicData>
        </a:graphic>
      </p:graphicFrame>
      <p:pic>
        <p:nvPicPr>
          <p:cNvPr id="31" name="Graphic 30">
            <a:extLst>
              <a:ext uri="{FF2B5EF4-FFF2-40B4-BE49-F238E27FC236}">
                <a16:creationId xmlns:a16="http://schemas.microsoft.com/office/drawing/2014/main" id="{A3145715-ECE2-4C7A-8699-4D1CBAC5A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542229" y="1452283"/>
            <a:ext cx="8064475" cy="3402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Aft>
                <a:spcPts val="600"/>
              </a:spcAft>
              <a:buClr>
                <a:srgbClr val="30475E"/>
              </a:buClr>
              <a:buSzPts val="1100"/>
              <a:buNone/>
            </a:pPr>
            <a:r>
              <a:rPr lang="en" sz="1800" b="1" dirty="0">
                <a:solidFill>
                  <a:srgbClr val="30475E"/>
                </a:solidFill>
              </a:rPr>
              <a:t>Research</a:t>
            </a:r>
            <a:endParaRPr lang="en" sz="1600" b="1" dirty="0">
              <a:solidFill>
                <a:srgbClr val="30475E"/>
              </a:solidFill>
            </a:endParaRPr>
          </a:p>
          <a:p>
            <a:pPr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Learning multiple new technologies quickly</a:t>
            </a:r>
          </a:p>
          <a:p>
            <a:pPr>
              <a:spcAft>
                <a:spcPts val="600"/>
              </a:spcAft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Learning about User Experience and Interface</a:t>
            </a:r>
          </a:p>
          <a:p>
            <a:pPr marL="114300" indent="0">
              <a:spcAft>
                <a:spcPts val="600"/>
              </a:spcAft>
              <a:buClr>
                <a:srgbClr val="30475E"/>
              </a:buClr>
              <a:buSzPts val="1100"/>
              <a:buNone/>
            </a:pPr>
            <a:r>
              <a:rPr lang="en" sz="1800" b="1" dirty="0">
                <a:solidFill>
                  <a:srgbClr val="30475E"/>
                </a:solidFill>
              </a:rPr>
              <a:t>Design</a:t>
            </a:r>
            <a:endParaRPr lang="en" sz="1600" b="1" dirty="0">
              <a:solidFill>
                <a:srgbClr val="30475E"/>
              </a:solidFill>
            </a:endParaRPr>
          </a:p>
          <a:p>
            <a:pPr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Applying design research</a:t>
            </a:r>
          </a:p>
          <a:p>
            <a:pPr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Creating different layouts for specific pages</a:t>
            </a:r>
          </a:p>
          <a:p>
            <a:pPr>
              <a:spcAft>
                <a:spcPts val="600"/>
              </a:spcAft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Designing database and relationships</a:t>
            </a:r>
          </a:p>
          <a:p>
            <a:pPr marL="114300" indent="0">
              <a:spcAft>
                <a:spcPts val="600"/>
              </a:spcAft>
              <a:buClr>
                <a:srgbClr val="30475E"/>
              </a:buClr>
              <a:buSzPts val="1100"/>
              <a:buNone/>
            </a:pPr>
            <a:r>
              <a:rPr lang="en" sz="1800" b="1" dirty="0">
                <a:solidFill>
                  <a:srgbClr val="30475E"/>
                </a:solidFill>
              </a:rPr>
              <a:t>Development</a:t>
            </a:r>
            <a:endParaRPr lang="en" sz="1600" b="1" dirty="0">
              <a:solidFill>
                <a:srgbClr val="30475E"/>
              </a:solidFill>
            </a:endParaRPr>
          </a:p>
          <a:p>
            <a:pPr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Connecting Front-end to Back-end</a:t>
            </a:r>
          </a:p>
          <a:p>
            <a:pPr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Converting Figma Sketch to React Front-end</a:t>
            </a:r>
          </a:p>
          <a:p>
            <a:pPr>
              <a:buClr>
                <a:srgbClr val="30475E"/>
              </a:buClr>
              <a:buSzPts val="1100"/>
            </a:pPr>
            <a:r>
              <a:rPr lang="en" sz="1400" dirty="0">
                <a:solidFill>
                  <a:srgbClr val="30475E"/>
                </a:solidFill>
              </a:rPr>
              <a:t>Seperating into Docker Containers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933DE7-DF94-4B63-917B-F840815E9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D4E3B47-B9BC-494B-9988-6F1AF6EF0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2411" y="2282639"/>
            <a:ext cx="2339360" cy="17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7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1"/>
          </p:nvPr>
        </p:nvSpPr>
        <p:spPr>
          <a:xfrm>
            <a:off x="86768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2"/>
          </p:nvPr>
        </p:nvSpPr>
        <p:spPr>
          <a:xfrm>
            <a:off x="763261" y="1909482"/>
            <a:ext cx="2043953" cy="1654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Figma Mockup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Components for multiple pages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Forum and chat functionality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Simple Interface</a:t>
            </a:r>
          </a:p>
        </p:txBody>
      </p:sp>
      <p:sp>
        <p:nvSpPr>
          <p:cNvPr id="474" name="Google Shape;474;p45"/>
          <p:cNvSpPr txBox="1">
            <a:spLocks noGrp="1"/>
          </p:cNvSpPr>
          <p:nvPr>
            <p:ph type="subTitle" idx="3"/>
          </p:nvPr>
        </p:nvSpPr>
        <p:spPr>
          <a:xfrm>
            <a:off x="365436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Back-end</a:t>
            </a:r>
            <a:endParaRPr dirty="0"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4"/>
          </p:nvPr>
        </p:nvSpPr>
        <p:spPr>
          <a:xfrm>
            <a:off x="3618363" y="1909482"/>
            <a:ext cx="1907100" cy="1654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APIs for forum, chat, signup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Database storage for forum and chat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Store user information</a:t>
            </a:r>
            <a:endParaRPr dirty="0"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5"/>
          </p:nvPr>
        </p:nvSpPr>
        <p:spPr>
          <a:xfrm>
            <a:off x="644356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Build</a:t>
            </a:r>
            <a:endParaRPr dirty="0"/>
          </a:p>
        </p:txBody>
      </p:sp>
      <p:sp>
        <p:nvSpPr>
          <p:cNvPr id="472" name="Google Shape;472;p45"/>
          <p:cNvSpPr txBox="1">
            <a:spLocks noGrp="1"/>
          </p:cNvSpPr>
          <p:nvPr>
            <p:ph type="subTitle" idx="6"/>
          </p:nvPr>
        </p:nvSpPr>
        <p:spPr>
          <a:xfrm>
            <a:off x="6407563" y="1909482"/>
            <a:ext cx="1907100" cy="1654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containers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for both Front-end and Back-end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API docs with FastAPI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13DA588-396E-43E0-84DA-ADBEEA7D4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5E3584-4F1B-489F-BE79-AC0B7126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  <p:sp>
        <p:nvSpPr>
          <p:cNvPr id="5" name="Google Shape;179;p20">
            <a:extLst>
              <a:ext uri="{FF2B5EF4-FFF2-40B4-BE49-F238E27FC236}">
                <a16:creationId xmlns:a16="http://schemas.microsoft.com/office/drawing/2014/main" id="{91244EE0-8BDC-4397-80C0-EB8C103E5A95}"/>
              </a:ext>
            </a:extLst>
          </p:cNvPr>
          <p:cNvSpPr/>
          <p:nvPr/>
        </p:nvSpPr>
        <p:spPr>
          <a:xfrm>
            <a:off x="6142225" y="1679099"/>
            <a:ext cx="2437800" cy="30193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0;p20">
            <a:extLst>
              <a:ext uri="{FF2B5EF4-FFF2-40B4-BE49-F238E27FC236}">
                <a16:creationId xmlns:a16="http://schemas.microsoft.com/office/drawing/2014/main" id="{821AFD4B-AAB9-4F5C-B82F-06A744096804}"/>
              </a:ext>
            </a:extLst>
          </p:cNvPr>
          <p:cNvSpPr/>
          <p:nvPr/>
        </p:nvSpPr>
        <p:spPr>
          <a:xfrm>
            <a:off x="3353100" y="1679099"/>
            <a:ext cx="2437800" cy="30193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81;p20">
            <a:extLst>
              <a:ext uri="{FF2B5EF4-FFF2-40B4-BE49-F238E27FC236}">
                <a16:creationId xmlns:a16="http://schemas.microsoft.com/office/drawing/2014/main" id="{D103B36F-325D-4219-AAEF-6F327020CDEA}"/>
              </a:ext>
            </a:extLst>
          </p:cNvPr>
          <p:cNvSpPr/>
          <p:nvPr/>
        </p:nvSpPr>
        <p:spPr>
          <a:xfrm>
            <a:off x="563975" y="1679099"/>
            <a:ext cx="2437800" cy="30193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70;p45">
            <a:extLst>
              <a:ext uri="{FF2B5EF4-FFF2-40B4-BE49-F238E27FC236}">
                <a16:creationId xmlns:a16="http://schemas.microsoft.com/office/drawing/2014/main" id="{212735FC-4F4A-4C5A-8AA5-4E248E45CC48}"/>
              </a:ext>
            </a:extLst>
          </p:cNvPr>
          <p:cNvSpPr txBox="1">
            <a:spLocks/>
          </p:cNvSpPr>
          <p:nvPr/>
        </p:nvSpPr>
        <p:spPr>
          <a:xfrm>
            <a:off x="763261" y="4125774"/>
            <a:ext cx="2043953" cy="33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30475E"/>
                </a:solidFill>
                <a:latin typeface="Montserrat" panose="020B0604020202020204" charset="0"/>
              </a:rPr>
              <a:t>Smart Matching</a:t>
            </a:r>
          </a:p>
        </p:txBody>
      </p:sp>
      <p:sp>
        <p:nvSpPr>
          <p:cNvPr id="17" name="Google Shape;470;p45">
            <a:extLst>
              <a:ext uri="{FF2B5EF4-FFF2-40B4-BE49-F238E27FC236}">
                <a16:creationId xmlns:a16="http://schemas.microsoft.com/office/drawing/2014/main" id="{EEE381D0-293B-4814-9A6B-9A3E339767C8}"/>
              </a:ext>
            </a:extLst>
          </p:cNvPr>
          <p:cNvSpPr txBox="1">
            <a:spLocks/>
          </p:cNvSpPr>
          <p:nvPr/>
        </p:nvSpPr>
        <p:spPr>
          <a:xfrm>
            <a:off x="3540750" y="4125773"/>
            <a:ext cx="2043953" cy="33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30475E"/>
                </a:solidFill>
                <a:latin typeface="Montserrat" panose="020B0604020202020204" charset="0"/>
              </a:rPr>
              <a:t>Plugins</a:t>
            </a:r>
          </a:p>
        </p:txBody>
      </p:sp>
      <p:sp>
        <p:nvSpPr>
          <p:cNvPr id="18" name="Google Shape;470;p45">
            <a:extLst>
              <a:ext uri="{FF2B5EF4-FFF2-40B4-BE49-F238E27FC236}">
                <a16:creationId xmlns:a16="http://schemas.microsoft.com/office/drawing/2014/main" id="{6A9A3ECA-9EAD-47AF-9784-0C6D00ACD1CB}"/>
              </a:ext>
            </a:extLst>
          </p:cNvPr>
          <p:cNvSpPr txBox="1">
            <a:spLocks/>
          </p:cNvSpPr>
          <p:nvPr/>
        </p:nvSpPr>
        <p:spPr>
          <a:xfrm>
            <a:off x="6336786" y="4125772"/>
            <a:ext cx="2043953" cy="33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30475E"/>
                </a:solidFill>
                <a:latin typeface="Montserrat" panose="020B0604020202020204" charset="0"/>
              </a:rPr>
              <a:t>Templates</a:t>
            </a:r>
          </a:p>
        </p:txBody>
      </p:sp>
      <p:pic>
        <p:nvPicPr>
          <p:cNvPr id="3074" name="Picture 2" descr="Puzzle Matching Icon – Free Download, PNG and Vector">
            <a:extLst>
              <a:ext uri="{FF2B5EF4-FFF2-40B4-BE49-F238E27FC236}">
                <a16:creationId xmlns:a16="http://schemas.microsoft.com/office/drawing/2014/main" id="{1B691219-B178-4398-B9D6-814973C1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1" y="2057591"/>
            <a:ext cx="1651747" cy="165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mplate Icon – Free Download, PNG and Vector">
            <a:extLst>
              <a:ext uri="{FF2B5EF4-FFF2-40B4-BE49-F238E27FC236}">
                <a16:creationId xmlns:a16="http://schemas.microsoft.com/office/drawing/2014/main" id="{5E6B62F2-A1ED-4FD6-89A8-8102D2C24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75" y="2057591"/>
            <a:ext cx="1666174" cy="16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b plugin - Free web icons">
            <a:extLst>
              <a:ext uri="{FF2B5EF4-FFF2-40B4-BE49-F238E27FC236}">
                <a16:creationId xmlns:a16="http://schemas.microsoft.com/office/drawing/2014/main" id="{3B049F4C-5919-49C6-9B4C-77DB34B3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66" y="2057591"/>
            <a:ext cx="1830868" cy="183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2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2"/>
          <p:cNvSpPr txBox="1">
            <a:spLocks noGrp="1"/>
          </p:cNvSpPr>
          <p:nvPr>
            <p:ph type="title"/>
          </p:nvPr>
        </p:nvSpPr>
        <p:spPr>
          <a:xfrm>
            <a:off x="2938200" y="933524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</a:t>
            </a:r>
            <a:endParaRPr sz="40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9F567E5-06A7-4654-BBCE-FC1C190D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3641" y="2238291"/>
            <a:ext cx="1976718" cy="1976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0A06-2BD6-4106-9551-9D4EF89F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F34867-80E2-4C48-A4B1-4C5758B9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38082"/>
            <a:ext cx="1600200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8D508-DF80-45FD-BCE9-A0551D62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36" y="1538082"/>
            <a:ext cx="1600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58D126-2DD9-402D-8FBC-D90022B34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800" y="1538082"/>
            <a:ext cx="1600200" cy="160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BDC998-7E11-43C2-B84D-D1AECD9617FD}"/>
              </a:ext>
            </a:extLst>
          </p:cNvPr>
          <p:cNvSpPr txBox="1"/>
          <p:nvPr/>
        </p:nvSpPr>
        <p:spPr>
          <a:xfrm>
            <a:off x="418084" y="3289307"/>
            <a:ext cx="184403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>
                <a:solidFill>
                  <a:srgbClr val="5E7082"/>
                </a:solidFill>
                <a:latin typeface="Montserrat" panose="020B0604020202020204" charset="0"/>
              </a:rPr>
              <a:t>Giang Ta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Computer Science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tagh@mail.uc.edu</a:t>
            </a:r>
            <a:endParaRPr lang="en-US" dirty="0">
              <a:solidFill>
                <a:srgbClr val="5E7082"/>
              </a:solidFill>
              <a:latin typeface="Montserrat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B4D81-F28D-458B-ADB3-C43F6A518BF4}"/>
              </a:ext>
            </a:extLst>
          </p:cNvPr>
          <p:cNvSpPr txBox="1"/>
          <p:nvPr/>
        </p:nvSpPr>
        <p:spPr>
          <a:xfrm>
            <a:off x="2352835" y="3289305"/>
            <a:ext cx="226788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>
                <a:solidFill>
                  <a:srgbClr val="5E7082"/>
                </a:solidFill>
                <a:latin typeface="Montserrat" panose="020B0604020202020204" charset="0"/>
              </a:rPr>
              <a:t>Sim Singh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Computer Engineering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  <a:hlinkClick r:id="rId6"/>
              </a:rPr>
              <a:t>singh2s7@mail.uc.edu</a:t>
            </a:r>
            <a:endParaRPr lang="en-US" dirty="0">
              <a:solidFill>
                <a:srgbClr val="5E7082"/>
              </a:solidFill>
              <a:latin typeface="Montserrat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D465E-BAE9-43F7-A579-60D65D771201}"/>
              </a:ext>
            </a:extLst>
          </p:cNvPr>
          <p:cNvSpPr txBox="1"/>
          <p:nvPr/>
        </p:nvSpPr>
        <p:spPr>
          <a:xfrm>
            <a:off x="4485146" y="3289305"/>
            <a:ext cx="229378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>
                <a:solidFill>
                  <a:srgbClr val="5E7082"/>
                </a:solidFill>
                <a:latin typeface="Montserrat" panose="020B0604020202020204" charset="0"/>
              </a:rPr>
              <a:t>Nathan Berning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Computer Science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  <a:hlinkClick r:id="rId6"/>
              </a:rPr>
              <a:t>berninnt@mail.uc.edu</a:t>
            </a:r>
            <a:endParaRPr lang="en-US" dirty="0">
              <a:solidFill>
                <a:srgbClr val="5E7082"/>
              </a:solidFill>
              <a:latin typeface="Montserrat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1FD68-345B-4031-9330-2D5FEC10E861}"/>
              </a:ext>
            </a:extLst>
          </p:cNvPr>
          <p:cNvSpPr txBox="1"/>
          <p:nvPr/>
        </p:nvSpPr>
        <p:spPr>
          <a:xfrm>
            <a:off x="6724796" y="3289305"/>
            <a:ext cx="2158207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>
                <a:solidFill>
                  <a:srgbClr val="5E7082"/>
                </a:solidFill>
                <a:latin typeface="Montserrat" panose="020B0604020202020204" charset="0"/>
              </a:rPr>
              <a:t>Ryan Gruss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Computer Science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  <a:hlinkClick r:id="rId7"/>
              </a:rPr>
              <a:t>grussra@mail.uc.edu</a:t>
            </a:r>
            <a:endParaRPr lang="en-US" dirty="0">
              <a:solidFill>
                <a:srgbClr val="5E7082"/>
              </a:solidFill>
              <a:latin typeface="Montserrat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15902-2082-4DBD-9CA1-FDEC88171F39}"/>
              </a:ext>
            </a:extLst>
          </p:cNvPr>
          <p:cNvSpPr txBox="1"/>
          <p:nvPr/>
        </p:nvSpPr>
        <p:spPr>
          <a:xfrm>
            <a:off x="418084" y="4178996"/>
            <a:ext cx="818591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5E7082"/>
                </a:solidFill>
                <a:latin typeface="Montserrat" panose="020B0604020202020204" charset="0"/>
              </a:rPr>
              <a:t>Advisor</a:t>
            </a:r>
          </a:p>
          <a:p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Dr. Yizong Cheng - </a:t>
            </a:r>
            <a:r>
              <a:rPr lang="en-US" dirty="0">
                <a:solidFill>
                  <a:srgbClr val="5E7082"/>
                </a:solidFill>
                <a:latin typeface="Montserrat" panose="020B0604020202020204" charset="0"/>
                <a:hlinkClick r:id="rId8"/>
              </a:rPr>
              <a:t>chengy@ucmail.uc.edu</a:t>
            </a:r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272257-1906-4F84-9BE6-A5C37996B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8708" y="1538082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78DD-0777-41D3-8AE4-F8E86742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6DC3-B630-4CF4-AEFE-7B0A6A5E9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>
              <a:buNone/>
            </a:pPr>
            <a:r>
              <a:rPr lang="en-US" sz="2800" dirty="0"/>
              <a:t>Remote learning makes it difficult to interact with other students.</a:t>
            </a:r>
          </a:p>
        </p:txBody>
      </p:sp>
    </p:spTree>
    <p:extLst>
      <p:ext uri="{BB962C8B-B14F-4D97-AF65-F5344CB8AC3E}">
        <p14:creationId xmlns:p14="http://schemas.microsoft.com/office/powerpoint/2010/main" val="170028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0674A4B-CB1D-45C0-810E-B6DE6AC7DC89}"/>
              </a:ext>
            </a:extLst>
          </p:cNvPr>
          <p:cNvSpPr txBox="1"/>
          <p:nvPr/>
        </p:nvSpPr>
        <p:spPr>
          <a:xfrm>
            <a:off x="831688" y="3122016"/>
            <a:ext cx="19071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Increase Student Engagement in a remote setting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F557461-FBA7-4D71-9A9A-9E25BCD1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3E940E-3229-4B98-AC70-5569D3D6260B}"/>
              </a:ext>
            </a:extLst>
          </p:cNvPr>
          <p:cNvSpPr txBox="1"/>
          <p:nvPr/>
        </p:nvSpPr>
        <p:spPr>
          <a:xfrm>
            <a:off x="3555744" y="3014295"/>
            <a:ext cx="203486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Provide an easy-to-use online platform for students to collaborate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11B7-D8B3-4970-887D-E5D21EE56EC5}"/>
              </a:ext>
            </a:extLst>
          </p:cNvPr>
          <p:cNvSpPr txBox="1"/>
          <p:nvPr/>
        </p:nvSpPr>
        <p:spPr>
          <a:xfrm>
            <a:off x="6407563" y="3014295"/>
            <a:ext cx="19071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Centralize </a:t>
            </a:r>
          </a:p>
          <a:p>
            <a:pPr algn="ctr"/>
            <a:r>
              <a:rPr lang="en-US" dirty="0">
                <a:solidFill>
                  <a:srgbClr val="5E7082"/>
                </a:solidFill>
                <a:latin typeface="Montserrat" panose="020B0604020202020204" charset="0"/>
              </a:rPr>
              <a:t>existing online communication applications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4FF763F-905D-45D0-BFFB-3BC03E0C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9751" y="1979944"/>
            <a:ext cx="591806" cy="5918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23C8931-33D6-4592-AC90-7099537C7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4989" y="1979944"/>
            <a:ext cx="594022" cy="5940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D821BC-F9F4-4560-ACA7-D4B5EF6A0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4102" y="1979944"/>
            <a:ext cx="594022" cy="5918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174DC0-55D5-4454-9DB7-5BDB48D59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1DD44A-10BB-47D0-A813-9C88D6C2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6DDA12D-E6BD-4926-B5D2-8258A6DED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  <p:sp>
        <p:nvSpPr>
          <p:cNvPr id="9" name="Google Shape;54;p7">
            <a:extLst>
              <a:ext uri="{FF2B5EF4-FFF2-40B4-BE49-F238E27FC236}">
                <a16:creationId xmlns:a16="http://schemas.microsoft.com/office/drawing/2014/main" id="{88496547-C518-4675-BB04-0E15C2126C8C}"/>
              </a:ext>
            </a:extLst>
          </p:cNvPr>
          <p:cNvSpPr/>
          <p:nvPr/>
        </p:nvSpPr>
        <p:spPr>
          <a:xfrm>
            <a:off x="540000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2AD935A1-107B-4225-AF21-E76EE8FD5144}"/>
              </a:ext>
            </a:extLst>
          </p:cNvPr>
          <p:cNvSpPr txBox="1">
            <a:spLocks/>
          </p:cNvSpPr>
          <p:nvPr/>
        </p:nvSpPr>
        <p:spPr>
          <a:xfrm>
            <a:off x="699000" y="1580825"/>
            <a:ext cx="38730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sz="1400" dirty="0"/>
              <a:t>While applications like Slack, Teams and Discord exist for communication, they do little to </a:t>
            </a:r>
            <a:r>
              <a:rPr lang="en-US" sz="1400" b="1" dirty="0"/>
              <a:t>encourage interactions </a:t>
            </a:r>
            <a:r>
              <a:rPr lang="en-US" sz="1400" dirty="0"/>
              <a:t>with other students.</a:t>
            </a:r>
          </a:p>
          <a:p>
            <a:pPr marL="114300" indent="0">
              <a:buNone/>
            </a:pPr>
            <a:endParaRPr lang="en-US" sz="1400" b="1" dirty="0"/>
          </a:p>
          <a:p>
            <a:pPr marL="114300" indent="0">
              <a:buNone/>
            </a:pPr>
            <a:r>
              <a:rPr lang="en-US" sz="1400" dirty="0"/>
              <a:t>A student would need to go through </a:t>
            </a:r>
            <a:r>
              <a:rPr lang="en-US" sz="1400" b="1" dirty="0"/>
              <a:t>multiple steps </a:t>
            </a:r>
            <a:r>
              <a:rPr lang="en-US" sz="1400" dirty="0"/>
              <a:t>to find a community or student to connect with.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Bearcat Circle provides a solution to the question: </a:t>
            </a:r>
            <a:r>
              <a:rPr lang="en-US" sz="1400" b="1" dirty="0"/>
              <a:t>“How can I meet other students?”</a:t>
            </a:r>
            <a:r>
              <a:rPr lang="en-US" sz="1400" dirty="0"/>
              <a:t>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CF8F1A4-64B7-4F59-AB01-36BA8ECD2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2634" y="1823585"/>
            <a:ext cx="2962366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2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8"/>
          <p:cNvSpPr/>
          <p:nvPr/>
        </p:nvSpPr>
        <p:spPr>
          <a:xfrm>
            <a:off x="3403175" y="1901650"/>
            <a:ext cx="2337600" cy="24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5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7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Our Approach – Web App</a:t>
            </a:r>
            <a:endParaRPr dirty="0"/>
          </a:p>
        </p:txBody>
      </p:sp>
      <p:sp>
        <p:nvSpPr>
          <p:cNvPr id="772" name="Google Shape;772;p58"/>
          <p:cNvSpPr/>
          <p:nvPr/>
        </p:nvSpPr>
        <p:spPr>
          <a:xfrm>
            <a:off x="2914100" y="16192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58"/>
          <p:cNvSpPr/>
          <p:nvPr/>
        </p:nvSpPr>
        <p:spPr>
          <a:xfrm>
            <a:off x="2914100" y="3508188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8"/>
          <p:cNvSpPr/>
          <p:nvPr/>
        </p:nvSpPr>
        <p:spPr>
          <a:xfrm>
            <a:off x="5163975" y="16192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58"/>
          <p:cNvSpPr/>
          <p:nvPr/>
        </p:nvSpPr>
        <p:spPr>
          <a:xfrm>
            <a:off x="5163975" y="3508188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58"/>
          <p:cNvSpPr txBox="1"/>
          <p:nvPr/>
        </p:nvSpPr>
        <p:spPr>
          <a:xfrm>
            <a:off x="844788" y="1672813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30475E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endParaRPr sz="1800" b="1" dirty="0">
              <a:solidFill>
                <a:srgbClr val="3047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58"/>
          <p:cNvSpPr txBox="1"/>
          <p:nvPr/>
        </p:nvSpPr>
        <p:spPr>
          <a:xfrm>
            <a:off x="844800" y="2006363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E7082"/>
                </a:solidFill>
                <a:latin typeface="Montserrat"/>
                <a:ea typeface="Montserrat"/>
                <a:cs typeface="Montserrat"/>
                <a:sym typeface="Montserrat"/>
              </a:rPr>
              <a:t>An easy to use interface</a:t>
            </a:r>
            <a:endParaRPr dirty="0">
              <a:solidFill>
                <a:srgbClr val="5E708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8"/>
          <p:cNvSpPr txBox="1"/>
          <p:nvPr/>
        </p:nvSpPr>
        <p:spPr>
          <a:xfrm>
            <a:off x="844788" y="3561738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30475E"/>
                </a:solidFill>
                <a:latin typeface="Montserrat"/>
                <a:ea typeface="Montserrat"/>
                <a:cs typeface="Montserrat"/>
                <a:sym typeface="Montserrat"/>
              </a:rPr>
              <a:t>Scalable</a:t>
            </a:r>
            <a:endParaRPr sz="1800" b="1" dirty="0">
              <a:solidFill>
                <a:srgbClr val="3047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9" name="Google Shape;779;p58"/>
          <p:cNvSpPr txBox="1"/>
          <p:nvPr/>
        </p:nvSpPr>
        <p:spPr>
          <a:xfrm>
            <a:off x="844800" y="3895288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E7082"/>
                </a:solidFill>
                <a:latin typeface="Montserrat"/>
                <a:ea typeface="Montserrat"/>
                <a:cs typeface="Montserrat"/>
                <a:sym typeface="Montserrat"/>
              </a:rPr>
              <a:t>Easily adjust for additonal capacity</a:t>
            </a:r>
            <a:endParaRPr dirty="0">
              <a:solidFill>
                <a:srgbClr val="5E708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58"/>
          <p:cNvSpPr txBox="1"/>
          <p:nvPr/>
        </p:nvSpPr>
        <p:spPr>
          <a:xfrm flipH="1">
            <a:off x="6464050" y="1672813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30475E"/>
                </a:solidFill>
                <a:latin typeface="Montserrat"/>
                <a:ea typeface="Montserrat"/>
                <a:cs typeface="Montserrat"/>
                <a:sym typeface="Montserrat"/>
              </a:rPr>
              <a:t>Centralized</a:t>
            </a:r>
            <a:endParaRPr sz="1800" b="1" dirty="0">
              <a:solidFill>
                <a:srgbClr val="3047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58"/>
          <p:cNvSpPr txBox="1"/>
          <p:nvPr/>
        </p:nvSpPr>
        <p:spPr>
          <a:xfrm flipH="1">
            <a:off x="6392038" y="2006363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E7082"/>
                </a:solidFill>
                <a:latin typeface="Montserrat"/>
                <a:ea typeface="Montserrat"/>
                <a:cs typeface="Montserrat"/>
                <a:sym typeface="Montserrat"/>
              </a:rPr>
              <a:t>Reduce the need for multiple similar applications</a:t>
            </a:r>
            <a:endParaRPr dirty="0">
              <a:solidFill>
                <a:srgbClr val="5E708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58"/>
          <p:cNvSpPr txBox="1"/>
          <p:nvPr/>
        </p:nvSpPr>
        <p:spPr>
          <a:xfrm flipH="1">
            <a:off x="6464050" y="3561738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30475E"/>
                </a:solidFill>
                <a:latin typeface="Montserrat"/>
                <a:ea typeface="Montserrat"/>
                <a:cs typeface="Montserrat"/>
                <a:sym typeface="Montserrat"/>
              </a:rPr>
              <a:t>Interactive</a:t>
            </a:r>
            <a:endParaRPr sz="1800" b="1" dirty="0">
              <a:solidFill>
                <a:srgbClr val="3047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58"/>
          <p:cNvSpPr txBox="1"/>
          <p:nvPr/>
        </p:nvSpPr>
        <p:spPr>
          <a:xfrm flipH="1">
            <a:off x="6392038" y="3895288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E7082"/>
                </a:solidFill>
                <a:latin typeface="Montserrat"/>
                <a:ea typeface="Montserrat"/>
                <a:cs typeface="Montserrat"/>
                <a:sym typeface="Montserrat"/>
              </a:rPr>
              <a:t>Drive interactions within the UC community</a:t>
            </a:r>
            <a:endParaRPr dirty="0">
              <a:solidFill>
                <a:srgbClr val="5E708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90" name="Google Shape;790;p58"/>
          <p:cNvGrpSpPr/>
          <p:nvPr/>
        </p:nvGrpSpPr>
        <p:grpSpPr>
          <a:xfrm>
            <a:off x="5451696" y="1924705"/>
            <a:ext cx="486292" cy="484449"/>
            <a:chOff x="-35123050" y="3561225"/>
            <a:chExt cx="292225" cy="291100"/>
          </a:xfrm>
        </p:grpSpPr>
        <p:sp>
          <p:nvSpPr>
            <p:cNvPr id="791" name="Google Shape;791;p58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8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D15C4F79-567B-4797-8FBA-A128DCCE5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  <p:grpSp>
        <p:nvGrpSpPr>
          <p:cNvPr id="52" name="Google Shape;5698;p75">
            <a:extLst>
              <a:ext uri="{FF2B5EF4-FFF2-40B4-BE49-F238E27FC236}">
                <a16:creationId xmlns:a16="http://schemas.microsoft.com/office/drawing/2014/main" id="{1A6609C2-6147-4B21-A4E0-3938F4B15897}"/>
              </a:ext>
            </a:extLst>
          </p:cNvPr>
          <p:cNvGrpSpPr>
            <a:grpSpLocks noChangeAspect="1"/>
          </p:cNvGrpSpPr>
          <p:nvPr/>
        </p:nvGrpSpPr>
        <p:grpSpPr>
          <a:xfrm>
            <a:off x="4163019" y="2725003"/>
            <a:ext cx="809568" cy="758952"/>
            <a:chOff x="5049725" y="2635825"/>
            <a:chExt cx="481825" cy="451700"/>
          </a:xfrm>
          <a:solidFill>
            <a:srgbClr val="30475E"/>
          </a:solidFill>
        </p:grpSpPr>
        <p:sp>
          <p:nvSpPr>
            <p:cNvPr id="53" name="Google Shape;5699;p75">
              <a:extLst>
                <a:ext uri="{FF2B5EF4-FFF2-40B4-BE49-F238E27FC236}">
                  <a16:creationId xmlns:a16="http://schemas.microsoft.com/office/drawing/2014/main" id="{228B20B0-8BAE-4D28-B281-8C3CF3CCE74E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0475E"/>
                </a:solidFill>
              </a:endParaRPr>
            </a:p>
          </p:txBody>
        </p:sp>
        <p:sp>
          <p:nvSpPr>
            <p:cNvPr id="54" name="Google Shape;5700;p75">
              <a:extLst>
                <a:ext uri="{FF2B5EF4-FFF2-40B4-BE49-F238E27FC236}">
                  <a16:creationId xmlns:a16="http://schemas.microsoft.com/office/drawing/2014/main" id="{4F1179C6-1FD9-438D-9838-B3041695EC91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0475E"/>
                </a:solidFill>
              </a:endParaRPr>
            </a:p>
          </p:txBody>
        </p:sp>
        <p:sp>
          <p:nvSpPr>
            <p:cNvPr id="55" name="Google Shape;5701;p75">
              <a:extLst>
                <a:ext uri="{FF2B5EF4-FFF2-40B4-BE49-F238E27FC236}">
                  <a16:creationId xmlns:a16="http://schemas.microsoft.com/office/drawing/2014/main" id="{2E41FF1D-364E-4A75-93BD-4C7FDFE65937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0475E"/>
                </a:solidFill>
              </a:endParaRPr>
            </a:p>
          </p:txBody>
        </p:sp>
      </p:grpSp>
      <p:grpSp>
        <p:nvGrpSpPr>
          <p:cNvPr id="56" name="Google Shape;6393;p77">
            <a:extLst>
              <a:ext uri="{FF2B5EF4-FFF2-40B4-BE49-F238E27FC236}">
                <a16:creationId xmlns:a16="http://schemas.microsoft.com/office/drawing/2014/main" id="{2985BAF6-6C08-4752-A9D9-D750893DDBF3}"/>
              </a:ext>
            </a:extLst>
          </p:cNvPr>
          <p:cNvGrpSpPr>
            <a:grpSpLocks noChangeAspect="1"/>
          </p:cNvGrpSpPr>
          <p:nvPr/>
        </p:nvGrpSpPr>
        <p:grpSpPr>
          <a:xfrm>
            <a:off x="3183461" y="3787500"/>
            <a:ext cx="532990" cy="530352"/>
            <a:chOff x="-62151950" y="4111775"/>
            <a:chExt cx="318225" cy="316650"/>
          </a:xfrm>
          <a:solidFill>
            <a:schemeClr val="bg1"/>
          </a:solidFill>
        </p:grpSpPr>
        <p:sp>
          <p:nvSpPr>
            <p:cNvPr id="57" name="Google Shape;6394;p77">
              <a:extLst>
                <a:ext uri="{FF2B5EF4-FFF2-40B4-BE49-F238E27FC236}">
                  <a16:creationId xmlns:a16="http://schemas.microsoft.com/office/drawing/2014/main" id="{F0DE214A-5161-4369-8D26-8B2201AEE5DE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95;p77">
              <a:extLst>
                <a:ext uri="{FF2B5EF4-FFF2-40B4-BE49-F238E27FC236}">
                  <a16:creationId xmlns:a16="http://schemas.microsoft.com/office/drawing/2014/main" id="{681A9D66-5E66-4869-B061-6088E6CD2961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96;p77">
              <a:extLst>
                <a:ext uri="{FF2B5EF4-FFF2-40B4-BE49-F238E27FC236}">
                  <a16:creationId xmlns:a16="http://schemas.microsoft.com/office/drawing/2014/main" id="{D718C1E8-98A0-4ED1-98F9-244A0A7409C1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97;p77">
              <a:extLst>
                <a:ext uri="{FF2B5EF4-FFF2-40B4-BE49-F238E27FC236}">
                  <a16:creationId xmlns:a16="http://schemas.microsoft.com/office/drawing/2014/main" id="{61FE8A5B-4F47-4BFB-8AD6-AF34F4FAC338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456;p77">
            <a:extLst>
              <a:ext uri="{FF2B5EF4-FFF2-40B4-BE49-F238E27FC236}">
                <a16:creationId xmlns:a16="http://schemas.microsoft.com/office/drawing/2014/main" id="{D0D1B534-D33E-4B9C-A9BF-9E9A09F18039}"/>
              </a:ext>
            </a:extLst>
          </p:cNvPr>
          <p:cNvGrpSpPr>
            <a:grpSpLocks noChangeAspect="1"/>
          </p:cNvGrpSpPr>
          <p:nvPr/>
        </p:nvGrpSpPr>
        <p:grpSpPr>
          <a:xfrm>
            <a:off x="5484715" y="3834540"/>
            <a:ext cx="441790" cy="438912"/>
            <a:chOff x="580725" y="3617925"/>
            <a:chExt cx="299325" cy="297375"/>
          </a:xfrm>
          <a:solidFill>
            <a:schemeClr val="bg1"/>
          </a:solidFill>
        </p:grpSpPr>
        <p:sp>
          <p:nvSpPr>
            <p:cNvPr id="62" name="Google Shape;6457;p77">
              <a:extLst>
                <a:ext uri="{FF2B5EF4-FFF2-40B4-BE49-F238E27FC236}">
                  <a16:creationId xmlns:a16="http://schemas.microsoft.com/office/drawing/2014/main" id="{FB2CD1B4-A2D3-4584-9192-E91C0D8BED53}"/>
                </a:ext>
              </a:extLst>
            </p:cNvPr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58;p77">
              <a:extLst>
                <a:ext uri="{FF2B5EF4-FFF2-40B4-BE49-F238E27FC236}">
                  <a16:creationId xmlns:a16="http://schemas.microsoft.com/office/drawing/2014/main" id="{D53C5977-29F2-4A52-AD52-5E90FBCA4E35}"/>
                </a:ext>
              </a:extLst>
            </p:cNvPr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59;p77">
              <a:extLst>
                <a:ext uri="{FF2B5EF4-FFF2-40B4-BE49-F238E27FC236}">
                  <a16:creationId xmlns:a16="http://schemas.microsoft.com/office/drawing/2014/main" id="{C26D2C86-17E2-425D-898D-6D203371EC6B}"/>
                </a:ext>
              </a:extLst>
            </p:cNvPr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460;p77">
              <a:extLst>
                <a:ext uri="{FF2B5EF4-FFF2-40B4-BE49-F238E27FC236}">
                  <a16:creationId xmlns:a16="http://schemas.microsoft.com/office/drawing/2014/main" id="{84E2C3AE-1E6A-4BDC-A20A-088F10D6A54A}"/>
                </a:ext>
              </a:extLst>
            </p:cNvPr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61;p77">
              <a:extLst>
                <a:ext uri="{FF2B5EF4-FFF2-40B4-BE49-F238E27FC236}">
                  <a16:creationId xmlns:a16="http://schemas.microsoft.com/office/drawing/2014/main" id="{AD4270E6-D602-42BA-B66B-825B99F356AB}"/>
                </a:ext>
              </a:extLst>
            </p:cNvPr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5853;p75">
            <a:extLst>
              <a:ext uri="{FF2B5EF4-FFF2-40B4-BE49-F238E27FC236}">
                <a16:creationId xmlns:a16="http://schemas.microsoft.com/office/drawing/2014/main" id="{7595ADEA-7019-4608-B744-667A11CEDBB6}"/>
              </a:ext>
            </a:extLst>
          </p:cNvPr>
          <p:cNvGrpSpPr>
            <a:grpSpLocks noChangeAspect="1"/>
          </p:cNvGrpSpPr>
          <p:nvPr/>
        </p:nvGrpSpPr>
        <p:grpSpPr>
          <a:xfrm>
            <a:off x="3204733" y="1924597"/>
            <a:ext cx="484632" cy="484632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68" name="Google Shape;5854;p75">
              <a:extLst>
                <a:ext uri="{FF2B5EF4-FFF2-40B4-BE49-F238E27FC236}">
                  <a16:creationId xmlns:a16="http://schemas.microsoft.com/office/drawing/2014/main" id="{8A7EE7E1-8982-44EC-830C-C75A68BA7860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855;p75">
              <a:extLst>
                <a:ext uri="{FF2B5EF4-FFF2-40B4-BE49-F238E27FC236}">
                  <a16:creationId xmlns:a16="http://schemas.microsoft.com/office/drawing/2014/main" id="{B3AFED36-A6D8-4D51-9215-391390F775D6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35571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Broader Impacts</a:t>
            </a:r>
            <a:endParaRPr dirty="0"/>
          </a:p>
        </p:txBody>
      </p:sp>
      <p:sp>
        <p:nvSpPr>
          <p:cNvPr id="602" name="Google Shape;602;p5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Inclusivivity</a:t>
            </a:r>
            <a:endParaRPr dirty="0"/>
          </a:p>
        </p:txBody>
      </p:sp>
      <p:sp>
        <p:nvSpPr>
          <p:cNvPr id="603" name="Google Shape;603;p52"/>
          <p:cNvSpPr txBox="1">
            <a:spLocks noGrp="1"/>
          </p:cNvSpPr>
          <p:nvPr>
            <p:ph type="subTitle" idx="2"/>
          </p:nvPr>
        </p:nvSpPr>
        <p:spPr>
          <a:xfrm>
            <a:off x="830413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 a more inclusive environment at UC</a:t>
            </a:r>
            <a:endParaRPr dirty="0"/>
          </a:p>
        </p:txBody>
      </p:sp>
      <p:sp>
        <p:nvSpPr>
          <p:cNvPr id="604" name="Google Shape;604;p52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Learning</a:t>
            </a:r>
            <a:endParaRPr dirty="0"/>
          </a:p>
        </p:txBody>
      </p:sp>
      <p:sp>
        <p:nvSpPr>
          <p:cNvPr id="605" name="Google Shape;605;p52"/>
          <p:cNvSpPr txBox="1">
            <a:spLocks noGrp="1"/>
          </p:cNvSpPr>
          <p:nvPr>
            <p:ph type="subTitle" idx="4"/>
          </p:nvPr>
        </p:nvSpPr>
        <p:spPr>
          <a:xfrm>
            <a:off x="3617138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learning a more collaborative experience</a:t>
            </a:r>
            <a:endParaRPr dirty="0"/>
          </a:p>
        </p:txBody>
      </p:sp>
      <p:sp>
        <p:nvSpPr>
          <p:cNvPr id="606" name="Google Shape;606;p52"/>
          <p:cNvSpPr txBox="1">
            <a:spLocks noGrp="1"/>
          </p:cNvSpPr>
          <p:nvPr>
            <p:ph type="subTitle" idx="5"/>
          </p:nvPr>
        </p:nvSpPr>
        <p:spPr>
          <a:xfrm>
            <a:off x="6261950" y="2984625"/>
            <a:ext cx="2194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Relationships</a:t>
            </a:r>
            <a:endParaRPr dirty="0"/>
          </a:p>
        </p:txBody>
      </p:sp>
      <p:sp>
        <p:nvSpPr>
          <p:cNvPr id="607" name="Google Shape;607;p52"/>
          <p:cNvSpPr txBox="1">
            <a:spLocks noGrp="1"/>
          </p:cNvSpPr>
          <p:nvPr>
            <p:ph type="subTitle" idx="6"/>
          </p:nvPr>
        </p:nvSpPr>
        <p:spPr>
          <a:xfrm>
            <a:off x="6406300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diverse relationships and communities</a:t>
            </a:r>
            <a:endParaRPr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D33CD44-F27A-4FA4-9402-22038BADD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  <p:grpSp>
        <p:nvGrpSpPr>
          <p:cNvPr id="28" name="Google Shape;5927;p76">
            <a:extLst>
              <a:ext uri="{FF2B5EF4-FFF2-40B4-BE49-F238E27FC236}">
                <a16:creationId xmlns:a16="http://schemas.microsoft.com/office/drawing/2014/main" id="{A8E77C06-234A-45B3-B86B-1C426CA15815}"/>
              </a:ext>
            </a:extLst>
          </p:cNvPr>
          <p:cNvGrpSpPr/>
          <p:nvPr/>
        </p:nvGrpSpPr>
        <p:grpSpPr>
          <a:xfrm>
            <a:off x="4384563" y="2469556"/>
            <a:ext cx="376926" cy="370324"/>
            <a:chOff x="-40748275" y="3238700"/>
            <a:chExt cx="322600" cy="316950"/>
          </a:xfrm>
          <a:solidFill>
            <a:srgbClr val="30475E"/>
          </a:solidFill>
        </p:grpSpPr>
        <p:sp>
          <p:nvSpPr>
            <p:cNvPr id="29" name="Google Shape;5928;p76">
              <a:extLst>
                <a:ext uri="{FF2B5EF4-FFF2-40B4-BE49-F238E27FC236}">
                  <a16:creationId xmlns:a16="http://schemas.microsoft.com/office/drawing/2014/main" id="{F8760D65-E560-4DA1-93F2-8B5E92664A60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29;p76">
              <a:extLst>
                <a:ext uri="{FF2B5EF4-FFF2-40B4-BE49-F238E27FC236}">
                  <a16:creationId xmlns:a16="http://schemas.microsoft.com/office/drawing/2014/main" id="{55CD3BF5-E291-4D72-B9B2-77BA13B25E03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30;p76">
              <a:extLst>
                <a:ext uri="{FF2B5EF4-FFF2-40B4-BE49-F238E27FC236}">
                  <a16:creationId xmlns:a16="http://schemas.microsoft.com/office/drawing/2014/main" id="{8765075A-0679-4CBC-AB99-EB8700173708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31;p76">
              <a:extLst>
                <a:ext uri="{FF2B5EF4-FFF2-40B4-BE49-F238E27FC236}">
                  <a16:creationId xmlns:a16="http://schemas.microsoft.com/office/drawing/2014/main" id="{544F9569-5112-4BED-9E47-037286F52B5A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32;p76">
              <a:extLst>
                <a:ext uri="{FF2B5EF4-FFF2-40B4-BE49-F238E27FC236}">
                  <a16:creationId xmlns:a16="http://schemas.microsoft.com/office/drawing/2014/main" id="{664B6B62-70B3-4CED-9939-75B5B714F1BA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33;p76">
              <a:extLst>
                <a:ext uri="{FF2B5EF4-FFF2-40B4-BE49-F238E27FC236}">
                  <a16:creationId xmlns:a16="http://schemas.microsoft.com/office/drawing/2014/main" id="{16FEB8E4-893D-4907-9718-4DD2F4D57456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578;p81">
            <a:extLst>
              <a:ext uri="{FF2B5EF4-FFF2-40B4-BE49-F238E27FC236}">
                <a16:creationId xmlns:a16="http://schemas.microsoft.com/office/drawing/2014/main" id="{98798F2F-24E2-45B0-ABA4-976B1B49D09F}"/>
              </a:ext>
            </a:extLst>
          </p:cNvPr>
          <p:cNvGrpSpPr/>
          <p:nvPr/>
        </p:nvGrpSpPr>
        <p:grpSpPr>
          <a:xfrm>
            <a:off x="7144401" y="2464169"/>
            <a:ext cx="427578" cy="421351"/>
            <a:chOff x="-5254775" y="3631325"/>
            <a:chExt cx="296950" cy="292625"/>
          </a:xfrm>
          <a:solidFill>
            <a:srgbClr val="30475E"/>
          </a:solidFill>
        </p:grpSpPr>
        <p:sp>
          <p:nvSpPr>
            <p:cNvPr id="36" name="Google Shape;8579;p81">
              <a:extLst>
                <a:ext uri="{FF2B5EF4-FFF2-40B4-BE49-F238E27FC236}">
                  <a16:creationId xmlns:a16="http://schemas.microsoft.com/office/drawing/2014/main" id="{C4F6E8E3-0038-460A-A61C-F28D6BBAC2E6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80;p81">
              <a:extLst>
                <a:ext uri="{FF2B5EF4-FFF2-40B4-BE49-F238E27FC236}">
                  <a16:creationId xmlns:a16="http://schemas.microsoft.com/office/drawing/2014/main" id="{09351C1F-5ED8-45DD-A95A-1D7484A3AC6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81;p81">
              <a:extLst>
                <a:ext uri="{FF2B5EF4-FFF2-40B4-BE49-F238E27FC236}">
                  <a16:creationId xmlns:a16="http://schemas.microsoft.com/office/drawing/2014/main" id="{1CBF7C98-DAF9-4CDC-9B82-75316B1A3853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82;p81">
              <a:extLst>
                <a:ext uri="{FF2B5EF4-FFF2-40B4-BE49-F238E27FC236}">
                  <a16:creationId xmlns:a16="http://schemas.microsoft.com/office/drawing/2014/main" id="{EB842619-220C-4BA5-877C-EF5BBC330CE0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83;p81">
              <a:extLst>
                <a:ext uri="{FF2B5EF4-FFF2-40B4-BE49-F238E27FC236}">
                  <a16:creationId xmlns:a16="http://schemas.microsoft.com/office/drawing/2014/main" id="{71F2D446-465D-486C-8011-05882B275E5C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84;p81">
              <a:extLst>
                <a:ext uri="{FF2B5EF4-FFF2-40B4-BE49-F238E27FC236}">
                  <a16:creationId xmlns:a16="http://schemas.microsoft.com/office/drawing/2014/main" id="{3AA2E24A-F77F-4314-9483-4A05B3931987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85;p81">
              <a:extLst>
                <a:ext uri="{FF2B5EF4-FFF2-40B4-BE49-F238E27FC236}">
                  <a16:creationId xmlns:a16="http://schemas.microsoft.com/office/drawing/2014/main" id="{042030F0-C187-41D9-98BE-CFEE831C3CEE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8489;p81">
            <a:extLst>
              <a:ext uri="{FF2B5EF4-FFF2-40B4-BE49-F238E27FC236}">
                <a16:creationId xmlns:a16="http://schemas.microsoft.com/office/drawing/2014/main" id="{E9D2E3CA-1803-427F-9E57-BA563DE41898}"/>
              </a:ext>
            </a:extLst>
          </p:cNvPr>
          <p:cNvGrpSpPr/>
          <p:nvPr/>
        </p:nvGrpSpPr>
        <p:grpSpPr>
          <a:xfrm>
            <a:off x="1571834" y="2461527"/>
            <a:ext cx="420811" cy="418507"/>
            <a:chOff x="-5971525" y="3273750"/>
            <a:chExt cx="292250" cy="290650"/>
          </a:xfrm>
          <a:solidFill>
            <a:srgbClr val="30475E"/>
          </a:solidFill>
        </p:grpSpPr>
        <p:sp>
          <p:nvSpPr>
            <p:cNvPr id="44" name="Google Shape;8490;p81">
              <a:extLst>
                <a:ext uri="{FF2B5EF4-FFF2-40B4-BE49-F238E27FC236}">
                  <a16:creationId xmlns:a16="http://schemas.microsoft.com/office/drawing/2014/main" id="{B58C8746-38FA-42B2-ADCE-68325B309A54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91;p81">
              <a:extLst>
                <a:ext uri="{FF2B5EF4-FFF2-40B4-BE49-F238E27FC236}">
                  <a16:creationId xmlns:a16="http://schemas.microsoft.com/office/drawing/2014/main" id="{AEAE55AD-B032-421A-A4CA-DCAC03D31D1C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Technologies</a:t>
            </a:r>
            <a:endParaRPr dirty="0"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1"/>
          </p:nvPr>
        </p:nvSpPr>
        <p:spPr>
          <a:xfrm>
            <a:off x="86768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Figma</a:t>
            </a:r>
            <a:r>
              <a:rPr lang="en-US" dirty="0"/>
              <a:t> – Design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ReactJs</a:t>
            </a:r>
            <a:r>
              <a:rPr lang="en-US" dirty="0"/>
              <a:t> – Web Framework</a:t>
            </a:r>
            <a:endParaRPr dirty="0"/>
          </a:p>
        </p:txBody>
      </p:sp>
      <p:sp>
        <p:nvSpPr>
          <p:cNvPr id="474" name="Google Shape;474;p45"/>
          <p:cNvSpPr txBox="1">
            <a:spLocks noGrp="1"/>
          </p:cNvSpPr>
          <p:nvPr>
            <p:ph type="subTitle" idx="3"/>
          </p:nvPr>
        </p:nvSpPr>
        <p:spPr>
          <a:xfrm>
            <a:off x="365436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Back-end</a:t>
            </a:r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4"/>
          </p:nvPr>
        </p:nvSpPr>
        <p:spPr>
          <a:xfrm>
            <a:off x="3371184" y="2790750"/>
            <a:ext cx="2413089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SocketIO</a:t>
            </a:r>
            <a:r>
              <a:rPr lang="en" dirty="0"/>
              <a:t> – Chat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FastAPI</a:t>
            </a:r>
            <a:r>
              <a:rPr lang="en" dirty="0"/>
              <a:t> – API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PostgresSQL</a:t>
            </a:r>
            <a:r>
              <a:rPr lang="en" dirty="0"/>
              <a:t> – Database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5"/>
          </p:nvPr>
        </p:nvSpPr>
        <p:spPr>
          <a:xfrm>
            <a:off x="638305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Build/Test</a:t>
            </a:r>
            <a:endParaRPr dirty="0"/>
          </a:p>
        </p:txBody>
      </p:sp>
      <p:sp>
        <p:nvSpPr>
          <p:cNvPr id="472" name="Google Shape;472;p45"/>
          <p:cNvSpPr txBox="1">
            <a:spLocks noGrp="1"/>
          </p:cNvSpPr>
          <p:nvPr>
            <p:ph type="subTitle" idx="6"/>
          </p:nvPr>
        </p:nvSpPr>
        <p:spPr>
          <a:xfrm>
            <a:off x="6109856" y="2790750"/>
            <a:ext cx="2473036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Docker</a:t>
            </a:r>
            <a:r>
              <a:rPr lang="en-US" dirty="0"/>
              <a:t> – App Containers</a:t>
            </a:r>
          </a:p>
          <a:p>
            <a:pPr marL="0" lvl="0" indent="0"/>
            <a:r>
              <a:rPr lang="en-US" b="1" dirty="0" err="1"/>
              <a:t>Pytest</a:t>
            </a:r>
            <a:r>
              <a:rPr lang="en-US" dirty="0"/>
              <a:t> – Python Testing</a:t>
            </a:r>
          </a:p>
          <a:p>
            <a:pPr marL="0" lvl="0" indent="0"/>
            <a:r>
              <a:rPr lang="en-US" b="1" dirty="0"/>
              <a:t>Jest</a:t>
            </a:r>
            <a:r>
              <a:rPr lang="en-US" dirty="0"/>
              <a:t> – </a:t>
            </a:r>
            <a:r>
              <a:rPr lang="en-US" dirty="0" err="1"/>
              <a:t>Javascript</a:t>
            </a:r>
            <a:r>
              <a:rPr lang="en-US" dirty="0"/>
              <a:t> Testing</a:t>
            </a:r>
          </a:p>
          <a:p>
            <a:pPr marL="0" lvl="0" indent="0"/>
            <a:endParaRPr lang="en-US" dirty="0"/>
          </a:p>
        </p:txBody>
      </p:sp>
      <p:pic>
        <p:nvPicPr>
          <p:cNvPr id="1028" name="Picture 4" descr="React (JavaScript library) - Wikipedia">
            <a:extLst>
              <a:ext uri="{FF2B5EF4-FFF2-40B4-BE49-F238E27FC236}">
                <a16:creationId xmlns:a16="http://schemas.microsoft.com/office/drawing/2014/main" id="{5B5A53E5-DCB0-4735-BF77-FE7B457AE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2" r="16753"/>
          <a:stretch/>
        </p:blipFill>
        <p:spPr bwMode="auto">
          <a:xfrm>
            <a:off x="1700944" y="1965365"/>
            <a:ext cx="791672" cy="8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ma – crowdin-apps">
            <a:extLst>
              <a:ext uri="{FF2B5EF4-FFF2-40B4-BE49-F238E27FC236}">
                <a16:creationId xmlns:a16="http://schemas.microsoft.com/office/drawing/2014/main" id="{045CCAE8-BACD-4382-9AF4-B152CFCB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9" y="2048358"/>
            <a:ext cx="707104" cy="7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NicolasMachado/Help-Expat-Berlin: A platform for users to obtain  or provide help, especially for administrative tasks, or anything that  poses a language barrier issue to foreigners in Berlin.">
            <a:extLst>
              <a:ext uri="{FF2B5EF4-FFF2-40B4-BE49-F238E27FC236}">
                <a16:creationId xmlns:a16="http://schemas.microsoft.com/office/drawing/2014/main" id="{9C9C3700-EF13-4920-AE9C-212752DC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61" y="1885420"/>
            <a:ext cx="1032980" cy="103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stAPI Pros &amp; Cons (The good, the bad and the..)">
            <a:extLst>
              <a:ext uri="{FF2B5EF4-FFF2-40B4-BE49-F238E27FC236}">
                <a16:creationId xmlns:a16="http://schemas.microsoft.com/office/drawing/2014/main" id="{89D37DAB-F490-4BFA-B45A-46E39D91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98" y="1936051"/>
            <a:ext cx="931718" cy="9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 - Wikipedia">
            <a:extLst>
              <a:ext uri="{FF2B5EF4-FFF2-40B4-BE49-F238E27FC236}">
                <a16:creationId xmlns:a16="http://schemas.microsoft.com/office/drawing/2014/main" id="{93BFCDE4-8DA5-4596-80CD-5FCA61D7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86" y="2072577"/>
            <a:ext cx="671686" cy="6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cker, logo, logos icon - Free download on Iconfinder">
            <a:extLst>
              <a:ext uri="{FF2B5EF4-FFF2-40B4-BE49-F238E27FC236}">
                <a16:creationId xmlns:a16="http://schemas.microsoft.com/office/drawing/2014/main" id="{927F727E-ABC2-4F4F-B9FD-3A6DDDBC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4" y="2015490"/>
            <a:ext cx="807029" cy="8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oftware testing with Pytest - getDeveloper">
            <a:extLst>
              <a:ext uri="{FF2B5EF4-FFF2-40B4-BE49-F238E27FC236}">
                <a16:creationId xmlns:a16="http://schemas.microsoft.com/office/drawing/2014/main" id="{41F4F4FD-7B40-464C-B87F-DA339D8FF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34941" r="64527" b="20645"/>
          <a:stretch/>
        </p:blipFill>
        <p:spPr bwMode="auto">
          <a:xfrm>
            <a:off x="7155795" y="2117659"/>
            <a:ext cx="506631" cy="6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est Logo PNG Transparent &amp; SVG Vector - Freebie Supply">
            <a:extLst>
              <a:ext uri="{FF2B5EF4-FFF2-40B4-BE49-F238E27FC236}">
                <a16:creationId xmlns:a16="http://schemas.microsoft.com/office/drawing/2014/main" id="{48FBD6A5-177A-4AF2-A7C0-BFAB40C7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11" y="2095117"/>
            <a:ext cx="585791" cy="6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96EF5F0-FBBC-4CA5-B30C-3A129B1D8C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1100" y="229576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825-2C01-491A-94ED-F67C0226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0AD185C-DCB4-4237-ACEE-DBFAD2033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8052F3-BEEE-4BC3-A18D-B5B89C33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8278" y="597427"/>
            <a:ext cx="5329641" cy="39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49229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Custom 19">
      <a:dk1>
        <a:srgbClr val="FFFFFF"/>
      </a:dk1>
      <a:lt1>
        <a:srgbClr val="FFFFFF"/>
      </a:lt1>
      <a:dk2>
        <a:srgbClr val="30475E"/>
      </a:dk2>
      <a:lt2>
        <a:srgbClr val="EFEFEF"/>
      </a:lt2>
      <a:accent1>
        <a:srgbClr val="707C97"/>
      </a:accent1>
      <a:accent2>
        <a:srgbClr val="E8E8E8"/>
      </a:accent2>
      <a:accent3>
        <a:srgbClr val="30475E"/>
      </a:accent3>
      <a:accent4>
        <a:srgbClr val="E8E8E8"/>
      </a:accent4>
      <a:accent5>
        <a:srgbClr val="30475E"/>
      </a:accent5>
      <a:accent6>
        <a:srgbClr val="30475E"/>
      </a:accent6>
      <a:hlink>
        <a:srgbClr val="707C9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506</Words>
  <Application>Microsoft Office PowerPoint</Application>
  <PresentationFormat>On-screen Show (16:9)</PresentationFormat>
  <Paragraphs>131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Montserrat</vt:lpstr>
      <vt:lpstr>Bebas Neue</vt:lpstr>
      <vt:lpstr>Open Sans</vt:lpstr>
      <vt:lpstr>Arial</vt:lpstr>
      <vt:lpstr>Travel Booking App Pitch Deck by Slidesgo</vt:lpstr>
      <vt:lpstr>Bearcat Circle</vt:lpstr>
      <vt:lpstr>Team Members</vt:lpstr>
      <vt:lpstr>Problem</vt:lpstr>
      <vt:lpstr>Goals</vt:lpstr>
      <vt:lpstr>Intellectual Merits</vt:lpstr>
      <vt:lpstr>Our Approach – Web App</vt:lpstr>
      <vt:lpstr>Broader Impacts</vt:lpstr>
      <vt:lpstr>Technologies</vt:lpstr>
      <vt:lpstr>Front-end</vt:lpstr>
      <vt:lpstr>Back-end</vt:lpstr>
      <vt:lpstr>Demo</vt:lpstr>
      <vt:lpstr>Milestones</vt:lpstr>
      <vt:lpstr>Challenges</vt:lpstr>
      <vt:lpstr>Results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Cincy Study</dc:title>
  <dc:creator>Singh, Simranjit (singh2s7)</dc:creator>
  <cp:lastModifiedBy>Singh, Simranjit (singh2s7)</cp:lastModifiedBy>
  <cp:revision>1</cp:revision>
  <dcterms:modified xsi:type="dcterms:W3CDTF">2021-03-24T23:13:12Z</dcterms:modified>
</cp:coreProperties>
</file>