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53" r:id="rId4"/>
    <p:sldMasterId id="2147483658" r:id="rId5"/>
  </p:sldMasterIdLst>
  <p:notesMasterIdLst>
    <p:notesMasterId r:id="rId7"/>
  </p:notesMasterIdLst>
  <p:sldIdLst>
    <p:sldId id="272" r:id="rId6"/>
    <p:sldId id="273" r:id="rId8"/>
    <p:sldId id="274" r:id="rId9"/>
    <p:sldId id="276" r:id="rId10"/>
    <p:sldId id="277" r:id="rId11"/>
    <p:sldId id="278" r:id="rId12"/>
    <p:sldId id="279" r:id="rId13"/>
    <p:sldId id="280" r:id="rId14"/>
    <p:sldId id="281" r:id="rId15"/>
    <p:sldId id="282" r:id="rId16"/>
    <p:sldId id="283" r:id="rId17"/>
    <p:sldId id="284" r:id="rId18"/>
    <p:sldId id="286" r:id="rId19"/>
    <p:sldId id="285" r:id="rId20"/>
    <p:sldId id="289" r:id="rId21"/>
    <p:sldId id="287" r:id="rId22"/>
    <p:sldId id="302" r:id="rId23"/>
    <p:sldId id="288"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99"/>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tags" Target="tags/tag24.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fontAlgn="base">
              <a:spcBef>
                <a:spcPct val="0"/>
              </a:spcBef>
              <a:spcAft>
                <a:spcPct val="0"/>
              </a:spcAft>
            </a:pPr>
            <a:fld id="{3719AF1A-C455-4844-80A4-D9AEE66907DC}" type="slidenum">
              <a:rPr lang="zh-CN" altLang="en-US" smtClean="0">
                <a:latin typeface="微软雅黑" panose="020B0503020204020204" charset="-122"/>
              </a:rPr>
            </a:fld>
            <a:endParaRPr lang="zh-CN" altLang="en-US" dirty="0">
              <a:latin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样式4-首页">
    <p:spTree>
      <p:nvGrpSpPr>
        <p:cNvPr id="1" name=""/>
        <p:cNvGrpSpPr/>
        <p:nvPr/>
      </p:nvGrpSpPr>
      <p:grpSpPr>
        <a:xfrm>
          <a:off x="0" y="0"/>
          <a:ext cx="0" cy="0"/>
          <a:chOff x="0" y="0"/>
          <a:chExt cx="0" cy="0"/>
        </a:xfrm>
      </p:grpSpPr>
      <p:pic>
        <p:nvPicPr>
          <p:cNvPr id="39" name="图片 38"/>
          <p:cNvPicPr>
            <a:picLocks noChangeAspect="1"/>
          </p:cNvPicPr>
          <p:nvPr userDrawn="1"/>
        </p:nvPicPr>
        <p:blipFill rotWithShape="1">
          <a:blip r:embed="rId2" cstate="hqprint"/>
          <a:srcRect/>
          <a:stretch>
            <a:fillRect/>
          </a:stretch>
        </p:blipFill>
        <p:spPr>
          <a:xfrm>
            <a:off x="4768810" y="7452"/>
            <a:ext cx="7423189" cy="6850548"/>
          </a:xfrm>
          <a:prstGeom prst="rect">
            <a:avLst/>
          </a:prstGeom>
        </p:spPr>
      </p:pic>
      <p:sp>
        <p:nvSpPr>
          <p:cNvPr id="7" name="矩形 6"/>
          <p:cNvSpPr/>
          <p:nvPr userDrawn="1"/>
        </p:nvSpPr>
        <p:spPr>
          <a:xfrm>
            <a:off x="-2" y="0"/>
            <a:ext cx="12192001" cy="6858000"/>
          </a:xfrm>
          <a:prstGeom prst="rect">
            <a:avLst/>
          </a:prstGeom>
          <a:gradFill>
            <a:gsLst>
              <a:gs pos="100000">
                <a:schemeClr val="accent1">
                  <a:lumMod val="100000"/>
                  <a:alpha val="0"/>
                </a:schemeClr>
              </a:gs>
              <a:gs pos="50000">
                <a:schemeClr val="accent1">
                  <a:lumMod val="100000"/>
                </a:schemeClr>
              </a:gs>
              <a:gs pos="0">
                <a:schemeClr val="accent1">
                  <a:lumMod val="10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40" name="图片 39"/>
          <p:cNvPicPr>
            <a:picLocks noChangeAspect="1"/>
          </p:cNvPicPr>
          <p:nvPr userDrawn="1"/>
        </p:nvPicPr>
        <p:blipFill>
          <a:blip r:embed="rId3" cstate="print"/>
          <a:stretch>
            <a:fillRect/>
          </a:stretch>
        </p:blipFill>
        <p:spPr>
          <a:xfrm>
            <a:off x="540452" y="479393"/>
            <a:ext cx="2203058" cy="616640"/>
          </a:xfrm>
          <a:prstGeom prst="rect">
            <a:avLst/>
          </a:prstGeom>
        </p:spPr>
      </p:pic>
      <p:grpSp>
        <p:nvGrpSpPr>
          <p:cNvPr id="41" name="组合 40"/>
          <p:cNvGrpSpPr/>
          <p:nvPr userDrawn="1"/>
        </p:nvGrpSpPr>
        <p:grpSpPr>
          <a:xfrm>
            <a:off x="691959" y="5891503"/>
            <a:ext cx="4041392" cy="497055"/>
            <a:chOff x="671368" y="6061309"/>
            <a:chExt cx="2479573" cy="304965"/>
          </a:xfrm>
          <a:gradFill>
            <a:gsLst>
              <a:gs pos="0">
                <a:schemeClr val="accent1">
                  <a:lumMod val="5000"/>
                  <a:lumOff val="95000"/>
                  <a:alpha val="4000"/>
                </a:schemeClr>
              </a:gs>
              <a:gs pos="100000">
                <a:schemeClr val="bg1">
                  <a:alpha val="12000"/>
                </a:schemeClr>
              </a:gs>
            </a:gsLst>
            <a:lin ang="16200000" scaled="0"/>
          </a:gradFill>
        </p:grpSpPr>
        <p:grpSp>
          <p:nvGrpSpPr>
            <p:cNvPr id="42" name="组合 41"/>
            <p:cNvGrpSpPr/>
            <p:nvPr userDrawn="1"/>
          </p:nvGrpSpPr>
          <p:grpSpPr>
            <a:xfrm>
              <a:off x="2098445" y="6064781"/>
              <a:ext cx="1052496" cy="298683"/>
              <a:chOff x="2373567" y="1096524"/>
              <a:chExt cx="2578404" cy="731714"/>
            </a:xfrm>
            <a:grpFill/>
          </p:grpSpPr>
          <p:sp>
            <p:nvSpPr>
              <p:cNvPr id="57"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8" name="Freeform 6"/>
              <p:cNvSpPr/>
              <p:nvPr/>
            </p:nvSpPr>
            <p:spPr bwMode="auto">
              <a:xfrm>
                <a:off x="4620306" y="1264461"/>
                <a:ext cx="331665"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59" name="组合 58"/>
              <p:cNvGrpSpPr/>
              <p:nvPr/>
            </p:nvGrpSpPr>
            <p:grpSpPr>
              <a:xfrm>
                <a:off x="2373567" y="1096524"/>
                <a:ext cx="589817" cy="731714"/>
                <a:chOff x="5548313" y="2084388"/>
                <a:chExt cx="547688" cy="679451"/>
              </a:xfrm>
              <a:grpFill/>
            </p:grpSpPr>
            <p:sp>
              <p:nvSpPr>
                <p:cNvPr id="64"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5"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60" name="组合 59"/>
              <p:cNvGrpSpPr/>
              <p:nvPr/>
            </p:nvGrpSpPr>
            <p:grpSpPr>
              <a:xfrm>
                <a:off x="3194779" y="1296598"/>
                <a:ext cx="356817" cy="382445"/>
                <a:chOff x="3792874" y="3156423"/>
                <a:chExt cx="331330" cy="355128"/>
              </a:xfrm>
              <a:grpFill/>
            </p:grpSpPr>
            <p:sp>
              <p:nvSpPr>
                <p:cNvPr id="61"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2"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3"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43" name="组合 42"/>
            <p:cNvGrpSpPr/>
            <p:nvPr userDrawn="1"/>
          </p:nvGrpSpPr>
          <p:grpSpPr>
            <a:xfrm>
              <a:off x="671368" y="6061309"/>
              <a:ext cx="1100339" cy="304965"/>
              <a:chOff x="2372715" y="161759"/>
              <a:chExt cx="2695608" cy="747103"/>
            </a:xfrm>
            <a:grpFill/>
          </p:grpSpPr>
          <p:grpSp>
            <p:nvGrpSpPr>
              <p:cNvPr id="44" name="组合 43"/>
              <p:cNvGrpSpPr/>
              <p:nvPr/>
            </p:nvGrpSpPr>
            <p:grpSpPr>
              <a:xfrm>
                <a:off x="3804781" y="283376"/>
                <a:ext cx="521428" cy="548788"/>
                <a:chOff x="6113463" y="3541713"/>
                <a:chExt cx="484188" cy="509588"/>
              </a:xfrm>
              <a:grpFill/>
            </p:grpSpPr>
            <p:sp>
              <p:nvSpPr>
                <p:cNvPr id="55"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6"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45" name="组合 44"/>
              <p:cNvGrpSpPr/>
              <p:nvPr/>
            </p:nvGrpSpPr>
            <p:grpSpPr>
              <a:xfrm>
                <a:off x="2372715" y="161759"/>
                <a:ext cx="591521" cy="747103"/>
                <a:chOff x="6108700" y="2066926"/>
                <a:chExt cx="549275" cy="693738"/>
              </a:xfrm>
              <a:grpFill/>
            </p:grpSpPr>
            <p:sp>
              <p:nvSpPr>
                <p:cNvPr id="53"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4"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46" name="组合 45"/>
              <p:cNvGrpSpPr/>
              <p:nvPr/>
            </p:nvGrpSpPr>
            <p:grpSpPr>
              <a:xfrm>
                <a:off x="3173775" y="375308"/>
                <a:ext cx="396626" cy="341923"/>
                <a:chOff x="6186488" y="2930526"/>
                <a:chExt cx="368300" cy="317500"/>
              </a:xfrm>
              <a:grpFill/>
            </p:grpSpPr>
            <p:sp>
              <p:nvSpPr>
                <p:cNvPr id="50"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1"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2"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47" name="组合 46"/>
              <p:cNvGrpSpPr/>
              <p:nvPr/>
            </p:nvGrpSpPr>
            <p:grpSpPr>
              <a:xfrm>
                <a:off x="4613362" y="313351"/>
                <a:ext cx="454961" cy="453362"/>
                <a:chOff x="11893465" y="1994536"/>
                <a:chExt cx="274986" cy="274018"/>
              </a:xfrm>
              <a:grpFill/>
            </p:grpSpPr>
            <p:sp>
              <p:nvSpPr>
                <p:cNvPr id="48"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9"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5" name="Freeform 6"/>
              <p:cNvSpPr/>
              <p:nvPr/>
            </p:nvSpPr>
            <p:spPr bwMode="auto">
              <a:xfrm>
                <a:off x="4620306" y="1264461"/>
                <a:ext cx="331665"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6" name="组合 105"/>
              <p:cNvGrpSpPr/>
              <p:nvPr/>
            </p:nvGrpSpPr>
            <p:grpSpPr>
              <a:xfrm>
                <a:off x="2373567" y="1096524"/>
                <a:ext cx="589817" cy="731714"/>
                <a:chOff x="5548313" y="2084388"/>
                <a:chExt cx="547688" cy="679451"/>
              </a:xfrm>
              <a:grpFill/>
            </p:grpSpPr>
            <p:sp>
              <p:nvSpPr>
                <p:cNvPr id="11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3194779" y="1296598"/>
                <a:ext cx="356817" cy="382445"/>
                <a:chOff x="3792874" y="3156423"/>
                <a:chExt cx="331330" cy="355128"/>
              </a:xfrm>
              <a:grpFill/>
            </p:grpSpPr>
            <p:sp>
              <p:nvSpPr>
                <p:cNvPr id="10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p:cNvGrpSpPr/>
              <p:nvPr/>
            </p:nvGrpSpPr>
            <p:grpSpPr>
              <a:xfrm>
                <a:off x="3804781" y="283376"/>
                <a:ext cx="521428" cy="548788"/>
                <a:chOff x="6113463" y="3541713"/>
                <a:chExt cx="484188" cy="509588"/>
              </a:xfrm>
              <a:grpFill/>
            </p:grpSpPr>
            <p:sp>
              <p:nvSpPr>
                <p:cNvPr id="10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2372715" y="161759"/>
                <a:ext cx="591521" cy="747103"/>
                <a:chOff x="6108700" y="2066926"/>
                <a:chExt cx="549275" cy="693738"/>
              </a:xfrm>
              <a:grpFill/>
            </p:grpSpPr>
            <p:sp>
              <p:nvSpPr>
                <p:cNvPr id="10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组合 92"/>
              <p:cNvGrpSpPr/>
              <p:nvPr/>
            </p:nvGrpSpPr>
            <p:grpSpPr>
              <a:xfrm>
                <a:off x="3173775" y="375308"/>
                <a:ext cx="396626" cy="341923"/>
                <a:chOff x="6186488" y="2930526"/>
                <a:chExt cx="368300" cy="317500"/>
              </a:xfrm>
              <a:grpFill/>
            </p:grpSpPr>
            <p:sp>
              <p:nvSpPr>
                <p:cNvPr id="9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页样式2-一段一图">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stretch>
            <a:fillRect/>
          </a:stretch>
        </p:blipFill>
        <p:spPr>
          <a:xfrm>
            <a:off x="9790193" y="252089"/>
            <a:ext cx="1969223" cy="432990"/>
          </a:xfrm>
          <a:prstGeom prst="rect">
            <a:avLst/>
          </a:prstGeom>
        </p:spPr>
      </p:pic>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页样式3-常规">
    <p:spTree>
      <p:nvGrpSpPr>
        <p:cNvPr id="1" name=""/>
        <p:cNvGrpSpPr/>
        <p:nvPr/>
      </p:nvGrpSpPr>
      <p:grpSpPr>
        <a:xfrm>
          <a:off x="0" y="0"/>
          <a:ext cx="0" cy="0"/>
          <a:chOff x="0" y="0"/>
          <a:chExt cx="0" cy="0"/>
        </a:xfrm>
      </p:grpSpPr>
      <p:sp>
        <p:nvSpPr>
          <p:cNvPr id="32" name="任意多边形: 形状 77"/>
          <p:cNvSpPr/>
          <p:nvPr userDrawn="1"/>
        </p:nvSpPr>
        <p:spPr>
          <a:xfrm>
            <a:off x="10114068" y="210207"/>
            <a:ext cx="2789025"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sp>
        <p:nvSpPr>
          <p:cNvPr id="4" name="平行四边形 3"/>
          <p:cNvSpPr/>
          <p:nvPr userDrawn="1"/>
        </p:nvSpPr>
        <p:spPr>
          <a:xfrm>
            <a:off x="198120" y="302341"/>
            <a:ext cx="746398" cy="342128"/>
          </a:xfrm>
          <a:prstGeom prst="parallelogram">
            <a:avLst>
              <a:gd name="adj" fmla="val 25000"/>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1" name="文本框 7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cxnSp>
        <p:nvCxnSpPr>
          <p:cNvPr id="96" name="直接连接符 95"/>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标题 11"/>
          <p:cNvSpPr>
            <a:spLocks noGrp="1"/>
          </p:cNvSpPr>
          <p:nvPr>
            <p:ph type="title"/>
          </p:nvPr>
        </p:nvSpPr>
        <p:spPr>
          <a:xfrm>
            <a:off x="949325"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pic>
        <p:nvPicPr>
          <p:cNvPr id="98" name="图片 97"/>
          <p:cNvPicPr>
            <a:picLocks noChangeAspect="1"/>
          </p:cNvPicPr>
          <p:nvPr userDrawn="1"/>
        </p:nvPicPr>
        <p:blipFill>
          <a:blip r:embed="rId2" cstate="print"/>
          <a:stretch>
            <a:fillRect/>
          </a:stretch>
        </p:blipFill>
        <p:spPr>
          <a:xfrm>
            <a:off x="10277475" y="241566"/>
            <a:ext cx="1819275" cy="509219"/>
          </a:xfrm>
          <a:prstGeom prst="rect">
            <a:avLst/>
          </a:prstGeom>
        </p:spPr>
      </p:pic>
      <p:grpSp>
        <p:nvGrpSpPr>
          <p:cNvPr id="33" name="组合 32"/>
          <p:cNvGrpSpPr/>
          <p:nvPr userDrawn="1"/>
        </p:nvGrpSpPr>
        <p:grpSpPr>
          <a:xfrm>
            <a:off x="587288" y="6381747"/>
            <a:ext cx="2479573" cy="304965"/>
            <a:chOff x="671368" y="6061309"/>
            <a:chExt cx="2479573" cy="304965"/>
          </a:xfrm>
          <a:solidFill>
            <a:schemeClr val="accent3"/>
          </a:solidFill>
        </p:grpSpPr>
        <p:grpSp>
          <p:nvGrpSpPr>
            <p:cNvPr id="34" name="组合 33"/>
            <p:cNvGrpSpPr/>
            <p:nvPr userDrawn="1"/>
          </p:nvGrpSpPr>
          <p:grpSpPr>
            <a:xfrm>
              <a:off x="2098445" y="6064781"/>
              <a:ext cx="1052496" cy="298683"/>
              <a:chOff x="2373567" y="1096524"/>
              <a:chExt cx="2578404" cy="731714"/>
            </a:xfrm>
            <a:grpFill/>
          </p:grpSpPr>
          <p:sp>
            <p:nvSpPr>
              <p:cNvPr id="49"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50" name="Freeform 6"/>
              <p:cNvSpPr/>
              <p:nvPr/>
            </p:nvSpPr>
            <p:spPr bwMode="auto">
              <a:xfrm>
                <a:off x="4620306" y="1264461"/>
                <a:ext cx="331665"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51" name="组合 50"/>
              <p:cNvGrpSpPr/>
              <p:nvPr/>
            </p:nvGrpSpPr>
            <p:grpSpPr>
              <a:xfrm>
                <a:off x="2373567" y="1096524"/>
                <a:ext cx="589817" cy="731714"/>
                <a:chOff x="5548313" y="2084388"/>
                <a:chExt cx="547688" cy="679451"/>
              </a:xfrm>
              <a:grpFill/>
            </p:grpSpPr>
            <p:sp>
              <p:nvSpPr>
                <p:cNvPr id="56"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2" name="组合 51"/>
              <p:cNvGrpSpPr/>
              <p:nvPr/>
            </p:nvGrpSpPr>
            <p:grpSpPr>
              <a:xfrm>
                <a:off x="3194779" y="1296598"/>
                <a:ext cx="356817" cy="382445"/>
                <a:chOff x="3792874" y="3156423"/>
                <a:chExt cx="331330" cy="355128"/>
              </a:xfrm>
              <a:grpFill/>
            </p:grpSpPr>
            <p:sp>
              <p:nvSpPr>
                <p:cNvPr id="53"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5" name="组合 34"/>
            <p:cNvGrpSpPr/>
            <p:nvPr userDrawn="1"/>
          </p:nvGrpSpPr>
          <p:grpSpPr>
            <a:xfrm>
              <a:off x="671368" y="6061309"/>
              <a:ext cx="1100339" cy="304965"/>
              <a:chOff x="2372715" y="161759"/>
              <a:chExt cx="2695608" cy="747103"/>
            </a:xfrm>
            <a:grpFill/>
          </p:grpSpPr>
          <p:grpSp>
            <p:nvGrpSpPr>
              <p:cNvPr id="36" name="组合 35"/>
              <p:cNvGrpSpPr/>
              <p:nvPr/>
            </p:nvGrpSpPr>
            <p:grpSpPr>
              <a:xfrm>
                <a:off x="3804781" y="283376"/>
                <a:ext cx="521428" cy="548788"/>
                <a:chOff x="6113463" y="3541713"/>
                <a:chExt cx="484188" cy="509588"/>
              </a:xfrm>
              <a:grpFill/>
            </p:grpSpPr>
            <p:sp>
              <p:nvSpPr>
                <p:cNvPr id="47"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2372715" y="161759"/>
                <a:ext cx="591521" cy="747103"/>
                <a:chOff x="6108700" y="2066926"/>
                <a:chExt cx="549275" cy="693738"/>
              </a:xfrm>
              <a:grpFill/>
            </p:grpSpPr>
            <p:sp>
              <p:nvSpPr>
                <p:cNvPr id="45"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3173775" y="375308"/>
                <a:ext cx="396626" cy="341923"/>
                <a:chOff x="6186488" y="2930526"/>
                <a:chExt cx="368300" cy="317500"/>
              </a:xfrm>
              <a:grpFill/>
            </p:grpSpPr>
            <p:sp>
              <p:nvSpPr>
                <p:cNvPr id="42"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4613362" y="313351"/>
                <a:ext cx="454961" cy="453362"/>
                <a:chOff x="11893465" y="1994536"/>
                <a:chExt cx="274986" cy="274018"/>
              </a:xfrm>
              <a:grpFill/>
            </p:grpSpPr>
            <p:sp>
              <p:nvSpPr>
                <p:cNvPr id="40"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41"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页样式3-一段一图">
    <p:spTree>
      <p:nvGrpSpPr>
        <p:cNvPr id="1" name=""/>
        <p:cNvGrpSpPr/>
        <p:nvPr/>
      </p:nvGrpSpPr>
      <p:grpSpPr>
        <a:xfrm>
          <a:off x="0" y="0"/>
          <a:ext cx="0" cy="0"/>
          <a:chOff x="0" y="0"/>
          <a:chExt cx="0" cy="0"/>
        </a:xfrm>
      </p:grpSpPr>
      <p:sp>
        <p:nvSpPr>
          <p:cNvPr id="32" name="任意多边形: 形状 77"/>
          <p:cNvSpPr/>
          <p:nvPr userDrawn="1"/>
        </p:nvSpPr>
        <p:spPr>
          <a:xfrm>
            <a:off x="10114068" y="210207"/>
            <a:ext cx="2789025"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sp>
        <p:nvSpPr>
          <p:cNvPr id="71" name="文本框 7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98" name="图片 97"/>
          <p:cNvPicPr>
            <a:picLocks noChangeAspect="1"/>
          </p:cNvPicPr>
          <p:nvPr userDrawn="1"/>
        </p:nvPicPr>
        <p:blipFill>
          <a:blip r:embed="rId2" cstate="print"/>
          <a:stretch>
            <a:fillRect/>
          </a:stretch>
        </p:blipFill>
        <p:spPr>
          <a:xfrm>
            <a:off x="10277475" y="241566"/>
            <a:ext cx="1819275" cy="509219"/>
          </a:xfrm>
          <a:prstGeom prst="rect">
            <a:avLst/>
          </a:prstGeom>
        </p:spPr>
      </p:pic>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页样式４-常规">
    <p:spTree>
      <p:nvGrpSpPr>
        <p:cNvPr id="1" name=""/>
        <p:cNvGrpSpPr/>
        <p:nvPr/>
      </p:nvGrpSpPr>
      <p:grpSpPr>
        <a:xfrm>
          <a:off x="0" y="0"/>
          <a:ext cx="0" cy="0"/>
          <a:chOff x="0" y="0"/>
          <a:chExt cx="0" cy="0"/>
        </a:xfrm>
      </p:grpSpPr>
      <p:cxnSp>
        <p:nvCxnSpPr>
          <p:cNvPr id="2" name="直接连接符 1"/>
          <p:cNvCxnSpPr/>
          <p:nvPr userDrawn="1"/>
        </p:nvCxnSpPr>
        <p:spPr>
          <a:xfrm>
            <a:off x="1366474" y="863157"/>
            <a:ext cx="1050223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318632" y="0"/>
            <a:ext cx="1048735" cy="8731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368806"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5" name="矩形 4"/>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6632" y="6351003"/>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9" name="图片 13"/>
          <p:cNvPicPr>
            <a:picLocks noChangeAspect="1"/>
          </p:cNvPicPr>
          <p:nvPr userDrawn="1"/>
        </p:nvPicPr>
        <p:blipFill>
          <a:blip r:embed="rId2" cstate="print"/>
          <a:stretch>
            <a:fillRect/>
          </a:stretch>
        </p:blipFill>
        <p:spPr bwMode="auto">
          <a:xfrm>
            <a:off x="10101715" y="214313"/>
            <a:ext cx="186440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图片 14"/>
          <p:cNvPicPr>
            <a:picLocks noChangeAspect="1"/>
          </p:cNvPicPr>
          <p:nvPr userDrawn="1"/>
        </p:nvPicPr>
        <p:blipFill>
          <a:blip r:embed="rId3" cstate="print"/>
          <a:srcRect/>
          <a:stretch>
            <a:fillRect/>
          </a:stretch>
        </p:blipFill>
        <p:spPr bwMode="auto">
          <a:xfrm>
            <a:off x="409575" y="6269038"/>
            <a:ext cx="1817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页样式４-一段一图">
    <p:spTree>
      <p:nvGrpSpPr>
        <p:cNvPr id="1" name=""/>
        <p:cNvGrpSpPr/>
        <p:nvPr/>
      </p:nvGrpSpPr>
      <p:grpSpPr>
        <a:xfrm>
          <a:off x="0" y="0"/>
          <a:ext cx="0" cy="0"/>
          <a:chOff x="0" y="0"/>
          <a:chExt cx="0" cy="0"/>
        </a:xfrm>
      </p:grpSpPr>
      <p:cxnSp>
        <p:nvCxnSpPr>
          <p:cNvPr id="2" name="直接连接符 1"/>
          <p:cNvCxnSpPr/>
          <p:nvPr userDrawn="1"/>
        </p:nvCxnSpPr>
        <p:spPr>
          <a:xfrm>
            <a:off x="10185149" y="863157"/>
            <a:ext cx="16835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9" name="图片 13"/>
          <p:cNvPicPr>
            <a:picLocks noChangeAspect="1"/>
          </p:cNvPicPr>
          <p:nvPr userDrawn="1"/>
        </p:nvPicPr>
        <p:blipFill>
          <a:blip r:embed="rId2" cstate="print"/>
          <a:stretch>
            <a:fillRect/>
          </a:stretch>
        </p:blipFill>
        <p:spPr bwMode="auto">
          <a:xfrm>
            <a:off x="10101715" y="214313"/>
            <a:ext cx="186440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页样式5-常规">
    <p:spTree>
      <p:nvGrpSpPr>
        <p:cNvPr id="1" name=""/>
        <p:cNvGrpSpPr/>
        <p:nvPr/>
      </p:nvGrpSpPr>
      <p:grpSpPr>
        <a:xfrm>
          <a:off x="0" y="0"/>
          <a:ext cx="0" cy="0"/>
          <a:chOff x="0" y="0"/>
          <a:chExt cx="0" cy="0"/>
        </a:xfrm>
      </p:grpSpPr>
      <p:sp>
        <p:nvSpPr>
          <p:cNvPr id="12" name="标题 11"/>
          <p:cNvSpPr>
            <a:spLocks noGrp="1"/>
          </p:cNvSpPr>
          <p:nvPr>
            <p:ph type="title"/>
          </p:nvPr>
        </p:nvSpPr>
        <p:spPr>
          <a:xfrm>
            <a:off x="749863"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rotWithShape="1">
          <a:blip r:embed="rId2" cstate="print"/>
          <a:srcRect l="-333"/>
          <a:stretch>
            <a:fillRect/>
          </a:stretch>
        </p:blipFill>
        <p:spPr>
          <a:xfrm>
            <a:off x="11282579" y="252089"/>
            <a:ext cx="432990" cy="432990"/>
          </a:xfrm>
          <a:prstGeom prst="rect">
            <a:avLst/>
          </a:prstGeom>
        </p:spPr>
      </p:pic>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511603" y="253621"/>
            <a:ext cx="1221064" cy="438825"/>
            <a:chOff x="-529708" y="381991"/>
            <a:chExt cx="1221064" cy="438825"/>
          </a:xfrm>
        </p:grpSpPr>
        <p:sp>
          <p:nvSpPr>
            <p:cNvPr id="58" name="梯形 57"/>
            <p:cNvSpPr/>
            <p:nvPr userDrawn="1"/>
          </p:nvSpPr>
          <p:spPr>
            <a:xfrm rot="16200000">
              <a:off x="-107121" y="-40596"/>
              <a:ext cx="375890" cy="1221064"/>
            </a:xfrm>
            <a:prstGeom prst="trapezoid">
              <a:avLst>
                <a:gd name="adj" fmla="val 7230"/>
              </a:avLst>
            </a:prstGeom>
            <a:gradFill>
              <a:gsLst>
                <a:gs pos="100000">
                  <a:schemeClr val="accent1"/>
                </a:gs>
                <a:gs pos="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梯形 58"/>
            <p:cNvSpPr/>
            <p:nvPr userDrawn="1"/>
          </p:nvSpPr>
          <p:spPr>
            <a:xfrm rot="16200000">
              <a:off x="-79397" y="146495"/>
              <a:ext cx="267255" cy="1058332"/>
            </a:xfrm>
            <a:prstGeom prst="trapezoid">
              <a:avLst>
                <a:gd name="adj" fmla="val 723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梯形 59"/>
            <p:cNvSpPr/>
            <p:nvPr userDrawn="1"/>
          </p:nvSpPr>
          <p:spPr>
            <a:xfrm rot="16200000">
              <a:off x="-95133" y="158023"/>
              <a:ext cx="267255" cy="1058332"/>
            </a:xfrm>
            <a:prstGeom prst="trapezoid">
              <a:avLst>
                <a:gd name="adj" fmla="val 7230"/>
              </a:avLst>
            </a:prstGeom>
            <a:gradFill flip="none" rotWithShape="1">
              <a:gsLst>
                <a:gs pos="100000">
                  <a:schemeClr val="accent4"/>
                </a:gs>
                <a:gs pos="0">
                  <a:schemeClr val="accent4">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userDrawn="1"/>
        </p:nvGrpSpPr>
        <p:grpSpPr>
          <a:xfrm>
            <a:off x="587288" y="6381747"/>
            <a:ext cx="2479573" cy="304965"/>
            <a:chOff x="671368" y="6061309"/>
            <a:chExt cx="2479573" cy="304965"/>
          </a:xfrm>
          <a:solidFill>
            <a:schemeClr val="accent3"/>
          </a:solidFill>
        </p:grpSpPr>
        <p:grpSp>
          <p:nvGrpSpPr>
            <p:cNvPr id="62" name="组合 61"/>
            <p:cNvGrpSpPr/>
            <p:nvPr userDrawn="1"/>
          </p:nvGrpSpPr>
          <p:grpSpPr>
            <a:xfrm>
              <a:off x="2098445" y="6064781"/>
              <a:ext cx="1052496" cy="298683"/>
              <a:chOff x="2373567" y="1096524"/>
              <a:chExt cx="2578404" cy="731714"/>
            </a:xfrm>
            <a:grpFill/>
          </p:grpSpPr>
          <p:sp>
            <p:nvSpPr>
              <p:cNvPr id="77"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78" name="Freeform 6"/>
              <p:cNvSpPr/>
              <p:nvPr/>
            </p:nvSpPr>
            <p:spPr bwMode="auto">
              <a:xfrm>
                <a:off x="4620306" y="1264461"/>
                <a:ext cx="331665"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79" name="组合 78"/>
              <p:cNvGrpSpPr/>
              <p:nvPr/>
            </p:nvGrpSpPr>
            <p:grpSpPr>
              <a:xfrm>
                <a:off x="2373567" y="1096524"/>
                <a:ext cx="589817" cy="731714"/>
                <a:chOff x="5548313" y="2084388"/>
                <a:chExt cx="547688" cy="679451"/>
              </a:xfrm>
              <a:grpFill/>
            </p:grpSpPr>
            <p:sp>
              <p:nvSpPr>
                <p:cNvPr id="84"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0" name="组合 79"/>
              <p:cNvGrpSpPr/>
              <p:nvPr/>
            </p:nvGrpSpPr>
            <p:grpSpPr>
              <a:xfrm>
                <a:off x="3194779" y="1296598"/>
                <a:ext cx="356817" cy="382445"/>
                <a:chOff x="3792874" y="3156423"/>
                <a:chExt cx="331330" cy="355128"/>
              </a:xfrm>
              <a:grpFill/>
            </p:grpSpPr>
            <p:sp>
              <p:nvSpPr>
                <p:cNvPr id="81"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3" name="组合 62"/>
            <p:cNvGrpSpPr/>
            <p:nvPr userDrawn="1"/>
          </p:nvGrpSpPr>
          <p:grpSpPr>
            <a:xfrm>
              <a:off x="671368" y="6061309"/>
              <a:ext cx="1100339" cy="304965"/>
              <a:chOff x="2372715" y="161759"/>
              <a:chExt cx="2695608" cy="747103"/>
            </a:xfrm>
            <a:grpFill/>
          </p:grpSpPr>
          <p:grpSp>
            <p:nvGrpSpPr>
              <p:cNvPr id="64" name="组合 63"/>
              <p:cNvGrpSpPr/>
              <p:nvPr/>
            </p:nvGrpSpPr>
            <p:grpSpPr>
              <a:xfrm>
                <a:off x="3804781" y="283376"/>
                <a:ext cx="521428" cy="548788"/>
                <a:chOff x="6113463" y="3541713"/>
                <a:chExt cx="484188" cy="509588"/>
              </a:xfrm>
              <a:grpFill/>
            </p:grpSpPr>
            <p:sp>
              <p:nvSpPr>
                <p:cNvPr id="75"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5" name="组合 64"/>
              <p:cNvGrpSpPr/>
              <p:nvPr/>
            </p:nvGrpSpPr>
            <p:grpSpPr>
              <a:xfrm>
                <a:off x="2372715" y="161759"/>
                <a:ext cx="591521" cy="747103"/>
                <a:chOff x="6108700" y="2066926"/>
                <a:chExt cx="549275" cy="693738"/>
              </a:xfrm>
              <a:grpFill/>
            </p:grpSpPr>
            <p:sp>
              <p:nvSpPr>
                <p:cNvPr id="73"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6" name="组合 65"/>
              <p:cNvGrpSpPr/>
              <p:nvPr/>
            </p:nvGrpSpPr>
            <p:grpSpPr>
              <a:xfrm>
                <a:off x="3173775" y="375308"/>
                <a:ext cx="396626" cy="341923"/>
                <a:chOff x="6186488" y="2930526"/>
                <a:chExt cx="368300" cy="317500"/>
              </a:xfrm>
              <a:grpFill/>
            </p:grpSpPr>
            <p:sp>
              <p:nvSpPr>
                <p:cNvPr id="70"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7" name="组合 66"/>
              <p:cNvGrpSpPr/>
              <p:nvPr/>
            </p:nvGrpSpPr>
            <p:grpSpPr>
              <a:xfrm>
                <a:off x="4613362" y="313351"/>
                <a:ext cx="454961" cy="453362"/>
                <a:chOff x="11893465" y="1994536"/>
                <a:chExt cx="274986" cy="274018"/>
              </a:xfrm>
              <a:grpFill/>
            </p:grpSpPr>
            <p:sp>
              <p:nvSpPr>
                <p:cNvPr id="68"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69"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页样式5-一段一图">
    <p:spTree>
      <p:nvGrpSpPr>
        <p:cNvPr id="1" name=""/>
        <p:cNvGrpSpPr/>
        <p:nvPr/>
      </p:nvGrpSpPr>
      <p:grpSpPr>
        <a:xfrm>
          <a:off x="0" y="0"/>
          <a:ext cx="0" cy="0"/>
          <a:chOff x="0" y="0"/>
          <a:chExt cx="0" cy="0"/>
        </a:xfrm>
      </p:grpSpPr>
      <p:sp>
        <p:nvSpPr>
          <p:cNvPr id="61" name="文本框 6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86" name="图片 85"/>
          <p:cNvPicPr>
            <a:picLocks noChangeAspect="1"/>
          </p:cNvPicPr>
          <p:nvPr userDrawn="1"/>
        </p:nvPicPr>
        <p:blipFill rotWithShape="1">
          <a:blip r:embed="rId2" cstate="print"/>
          <a:srcRect l="-333"/>
          <a:stretch>
            <a:fillRect/>
          </a:stretch>
        </p:blipFill>
        <p:spPr>
          <a:xfrm>
            <a:off x="11282579" y="252089"/>
            <a:ext cx="432990" cy="432990"/>
          </a:xfrm>
          <a:prstGeom prst="rect">
            <a:avLst/>
          </a:prstGeom>
        </p:spPr>
      </p:pic>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页样式6-常规">
    <p:spTree>
      <p:nvGrpSpPr>
        <p:cNvPr id="1" name=""/>
        <p:cNvGrpSpPr/>
        <p:nvPr/>
      </p:nvGrpSpPr>
      <p:grpSpPr>
        <a:xfrm>
          <a:off x="0" y="0"/>
          <a:ext cx="0" cy="0"/>
          <a:chOff x="0" y="0"/>
          <a:chExt cx="0" cy="0"/>
        </a:xfrm>
      </p:grpSpPr>
      <p:sp>
        <p:nvSpPr>
          <p:cNvPr id="47" name="矩形 46"/>
          <p:cNvSpPr/>
          <p:nvPr userDrawn="1"/>
        </p:nvSpPr>
        <p:spPr>
          <a:xfrm>
            <a:off x="442912" y="-82551"/>
            <a:ext cx="11306175" cy="908709"/>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userDrawn="1"/>
        </p:nvSpPr>
        <p:spPr>
          <a:xfrm>
            <a:off x="442913" y="0"/>
            <a:ext cx="11306175" cy="8261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1"/>
          <p:cNvSpPr>
            <a:spLocks noGrp="1"/>
          </p:cNvSpPr>
          <p:nvPr>
            <p:ph type="title"/>
          </p:nvPr>
        </p:nvSpPr>
        <p:spPr>
          <a:xfrm>
            <a:off x="1173494" y="249067"/>
            <a:ext cx="8048203"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cxnSp>
        <p:nvCxnSpPr>
          <p:cNvPr id="38" name="直接连接符 37"/>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userDrawn="1"/>
        </p:nvPicPr>
        <p:blipFill>
          <a:blip r:embed="rId2" cstate="print"/>
          <a:stretch>
            <a:fillRect/>
          </a:stretch>
        </p:blipFill>
        <p:spPr>
          <a:xfrm>
            <a:off x="9590168" y="252089"/>
            <a:ext cx="1969223" cy="432990"/>
          </a:xfrm>
          <a:prstGeom prst="rect">
            <a:avLst/>
          </a:prstGeom>
        </p:spPr>
      </p:pic>
      <p:grpSp>
        <p:nvGrpSpPr>
          <p:cNvPr id="46" name="组合 45"/>
          <p:cNvGrpSpPr/>
          <p:nvPr userDrawn="1"/>
        </p:nvGrpSpPr>
        <p:grpSpPr>
          <a:xfrm>
            <a:off x="637534" y="199773"/>
            <a:ext cx="463263" cy="481001"/>
            <a:chOff x="598941" y="128599"/>
            <a:chExt cx="463263" cy="481001"/>
          </a:xfrm>
        </p:grpSpPr>
        <p:sp>
          <p:nvSpPr>
            <p:cNvPr id="45" name="矩形 44"/>
            <p:cNvSpPr/>
            <p:nvPr userDrawn="1"/>
          </p:nvSpPr>
          <p:spPr>
            <a:xfrm>
              <a:off x="701671" y="249067"/>
              <a:ext cx="360533" cy="3605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userDrawn="1"/>
          </p:nvSpPr>
          <p:spPr>
            <a:xfrm>
              <a:off x="701671" y="247801"/>
              <a:ext cx="275115" cy="256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userDrawn="1"/>
          </p:nvSpPr>
          <p:spPr>
            <a:xfrm>
              <a:off x="598941" y="128599"/>
              <a:ext cx="360533" cy="360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userDrawn="1"/>
        </p:nvGrpSpPr>
        <p:grpSpPr>
          <a:xfrm>
            <a:off x="587288" y="6381747"/>
            <a:ext cx="2479573" cy="304965"/>
            <a:chOff x="671368" y="6061309"/>
            <a:chExt cx="2479573" cy="304965"/>
          </a:xfrm>
          <a:solidFill>
            <a:schemeClr val="accent3"/>
          </a:solidFill>
        </p:grpSpPr>
        <p:grpSp>
          <p:nvGrpSpPr>
            <p:cNvPr id="37" name="组合 36"/>
            <p:cNvGrpSpPr/>
            <p:nvPr userDrawn="1"/>
          </p:nvGrpSpPr>
          <p:grpSpPr>
            <a:xfrm>
              <a:off x="2098445" y="6064781"/>
              <a:ext cx="1052496" cy="298683"/>
              <a:chOff x="2373567" y="1096524"/>
              <a:chExt cx="2578404" cy="731714"/>
            </a:xfrm>
            <a:grpFill/>
          </p:grpSpPr>
          <p:sp>
            <p:nvSpPr>
              <p:cNvPr id="60"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61" name="Freeform 6"/>
              <p:cNvSpPr/>
              <p:nvPr/>
            </p:nvSpPr>
            <p:spPr bwMode="auto">
              <a:xfrm>
                <a:off x="4620306" y="1264461"/>
                <a:ext cx="331665"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62" name="组合 61"/>
              <p:cNvGrpSpPr/>
              <p:nvPr/>
            </p:nvGrpSpPr>
            <p:grpSpPr>
              <a:xfrm>
                <a:off x="2373567" y="1096524"/>
                <a:ext cx="589817" cy="731714"/>
                <a:chOff x="5548313" y="2084388"/>
                <a:chExt cx="547688" cy="679451"/>
              </a:xfrm>
              <a:grpFill/>
            </p:grpSpPr>
            <p:sp>
              <p:nvSpPr>
                <p:cNvPr id="6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3" name="组合 62"/>
              <p:cNvGrpSpPr/>
              <p:nvPr/>
            </p:nvGrpSpPr>
            <p:grpSpPr>
              <a:xfrm>
                <a:off x="3194779" y="1296598"/>
                <a:ext cx="356817" cy="382445"/>
                <a:chOff x="3792874" y="3156423"/>
                <a:chExt cx="331330" cy="355128"/>
              </a:xfrm>
              <a:grpFill/>
            </p:grpSpPr>
            <p:sp>
              <p:nvSpPr>
                <p:cNvPr id="64"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0" name="组合 39"/>
              <p:cNvGrpSpPr/>
              <p:nvPr/>
            </p:nvGrpSpPr>
            <p:grpSpPr>
              <a:xfrm>
                <a:off x="3804781" y="283376"/>
                <a:ext cx="521428" cy="548788"/>
                <a:chOff x="6113463" y="3541713"/>
                <a:chExt cx="484188" cy="509588"/>
              </a:xfrm>
              <a:grpFill/>
            </p:grpSpPr>
            <p:sp>
              <p:nvSpPr>
                <p:cNvPr id="5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8" name="组合 47"/>
              <p:cNvGrpSpPr/>
              <p:nvPr/>
            </p:nvGrpSpPr>
            <p:grpSpPr>
              <a:xfrm>
                <a:off x="2372715" y="161759"/>
                <a:ext cx="591521" cy="747103"/>
                <a:chOff x="6108700" y="2066926"/>
                <a:chExt cx="549275" cy="693738"/>
              </a:xfrm>
              <a:grpFill/>
            </p:grpSpPr>
            <p:sp>
              <p:nvSpPr>
                <p:cNvPr id="5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9" name="组合 48"/>
              <p:cNvGrpSpPr/>
              <p:nvPr/>
            </p:nvGrpSpPr>
            <p:grpSpPr>
              <a:xfrm>
                <a:off x="3173775" y="375308"/>
                <a:ext cx="396626" cy="341923"/>
                <a:chOff x="6186488" y="2930526"/>
                <a:chExt cx="368300" cy="317500"/>
              </a:xfrm>
              <a:grpFill/>
            </p:grpSpPr>
            <p:sp>
              <p:nvSpPr>
                <p:cNvPr id="5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0" name="组合 49"/>
              <p:cNvGrpSpPr/>
              <p:nvPr/>
            </p:nvGrpSpPr>
            <p:grpSpPr>
              <a:xfrm>
                <a:off x="4613362" y="313351"/>
                <a:ext cx="454961" cy="453362"/>
                <a:chOff x="11893465" y="1994536"/>
                <a:chExt cx="274986" cy="274018"/>
              </a:xfrm>
              <a:grpFill/>
            </p:grpSpPr>
            <p:sp>
              <p:nvSpPr>
                <p:cNvPr id="51"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页样式6-一段一图">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sp>
        <p:nvSpPr>
          <p:cNvPr id="35" name="矩形 34"/>
          <p:cNvSpPr/>
          <p:nvPr userDrawn="1"/>
        </p:nvSpPr>
        <p:spPr>
          <a:xfrm>
            <a:off x="9402184" y="-82800"/>
            <a:ext cx="2346903" cy="907200"/>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9402184" y="0"/>
            <a:ext cx="2346904" cy="8261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userDrawn="1"/>
        </p:nvPicPr>
        <p:blipFill>
          <a:blip r:embed="rId2" cstate="print"/>
          <a:stretch>
            <a:fillRect/>
          </a:stretch>
        </p:blipFill>
        <p:spPr>
          <a:xfrm>
            <a:off x="9590168" y="252089"/>
            <a:ext cx="1969223" cy="432990"/>
          </a:xfrm>
          <a:prstGeom prst="rect">
            <a:avLst/>
          </a:prstGeom>
        </p:spPr>
      </p:pic>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样式4-尾页">
    <p:spTree>
      <p:nvGrpSpPr>
        <p:cNvPr id="1" name=""/>
        <p:cNvGrpSpPr/>
        <p:nvPr/>
      </p:nvGrpSpPr>
      <p:grpSpPr>
        <a:xfrm>
          <a:off x="0" y="0"/>
          <a:ext cx="0" cy="0"/>
          <a:chOff x="0" y="0"/>
          <a:chExt cx="0" cy="0"/>
        </a:xfrm>
      </p:grpSpPr>
      <p:pic>
        <p:nvPicPr>
          <p:cNvPr id="39" name="图片 38"/>
          <p:cNvPicPr>
            <a:picLocks noChangeAspect="1"/>
          </p:cNvPicPr>
          <p:nvPr userDrawn="1"/>
        </p:nvPicPr>
        <p:blipFill rotWithShape="1">
          <a:blip r:embed="rId2" cstate="hqprint"/>
          <a:srcRect/>
          <a:stretch>
            <a:fillRect/>
          </a:stretch>
        </p:blipFill>
        <p:spPr>
          <a:xfrm>
            <a:off x="-10414" y="0"/>
            <a:ext cx="8336943" cy="6860043"/>
          </a:xfrm>
          <a:prstGeom prst="rect">
            <a:avLst/>
          </a:prstGeom>
        </p:spPr>
      </p:pic>
      <p:sp>
        <p:nvSpPr>
          <p:cNvPr id="7" name="矩形 6"/>
          <p:cNvSpPr/>
          <p:nvPr userDrawn="1"/>
        </p:nvSpPr>
        <p:spPr>
          <a:xfrm>
            <a:off x="-10414" y="0"/>
            <a:ext cx="12202413" cy="6858000"/>
          </a:xfrm>
          <a:prstGeom prst="rect">
            <a:avLst/>
          </a:prstGeom>
          <a:gradFill flip="none" rotWithShape="1">
            <a:gsLst>
              <a:gs pos="0">
                <a:schemeClr val="accent1">
                  <a:lumMod val="100000"/>
                  <a:alpha val="0"/>
                </a:schemeClr>
              </a:gs>
              <a:gs pos="50000">
                <a:schemeClr val="accent1">
                  <a:lumMod val="100000"/>
                </a:schemeClr>
              </a:gs>
              <a:gs pos="100000">
                <a:schemeClr val="accent1">
                  <a:lumMod val="100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40" name="图片 39"/>
          <p:cNvPicPr>
            <a:picLocks noChangeAspect="1"/>
          </p:cNvPicPr>
          <p:nvPr userDrawn="1"/>
        </p:nvPicPr>
        <p:blipFill>
          <a:blip r:embed="rId3" cstate="print"/>
          <a:stretch>
            <a:fillRect/>
          </a:stretch>
        </p:blipFill>
        <p:spPr>
          <a:xfrm>
            <a:off x="9403566" y="501046"/>
            <a:ext cx="2203058" cy="616640"/>
          </a:xfrm>
          <a:prstGeom prst="rect">
            <a:avLst/>
          </a:prstGeom>
        </p:spPr>
      </p:pic>
      <p:grpSp>
        <p:nvGrpSpPr>
          <p:cNvPr id="41" name="组合 40"/>
          <p:cNvGrpSpPr/>
          <p:nvPr userDrawn="1"/>
        </p:nvGrpSpPr>
        <p:grpSpPr>
          <a:xfrm>
            <a:off x="7388034" y="5891503"/>
            <a:ext cx="4041392" cy="497055"/>
            <a:chOff x="671368" y="6061309"/>
            <a:chExt cx="2479573" cy="304965"/>
          </a:xfrm>
          <a:gradFill>
            <a:gsLst>
              <a:gs pos="0">
                <a:schemeClr val="accent1">
                  <a:lumMod val="5000"/>
                  <a:lumOff val="95000"/>
                  <a:alpha val="4000"/>
                </a:schemeClr>
              </a:gs>
              <a:gs pos="100000">
                <a:schemeClr val="bg1">
                  <a:alpha val="12000"/>
                </a:schemeClr>
              </a:gs>
            </a:gsLst>
            <a:lin ang="16200000" scaled="0"/>
          </a:gradFill>
        </p:grpSpPr>
        <p:grpSp>
          <p:nvGrpSpPr>
            <p:cNvPr id="42" name="组合 41"/>
            <p:cNvGrpSpPr/>
            <p:nvPr userDrawn="1"/>
          </p:nvGrpSpPr>
          <p:grpSpPr>
            <a:xfrm>
              <a:off x="2098445" y="6064781"/>
              <a:ext cx="1052496" cy="298683"/>
              <a:chOff x="2373567" y="1096524"/>
              <a:chExt cx="2578404" cy="731714"/>
            </a:xfrm>
            <a:grpFill/>
          </p:grpSpPr>
          <p:sp>
            <p:nvSpPr>
              <p:cNvPr id="57"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8" name="Freeform 6"/>
              <p:cNvSpPr/>
              <p:nvPr/>
            </p:nvSpPr>
            <p:spPr bwMode="auto">
              <a:xfrm>
                <a:off x="4620306" y="1264461"/>
                <a:ext cx="331665"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59" name="组合 58"/>
              <p:cNvGrpSpPr/>
              <p:nvPr/>
            </p:nvGrpSpPr>
            <p:grpSpPr>
              <a:xfrm>
                <a:off x="2373567" y="1096524"/>
                <a:ext cx="589817" cy="731714"/>
                <a:chOff x="5548313" y="2084388"/>
                <a:chExt cx="547688" cy="679451"/>
              </a:xfrm>
              <a:grpFill/>
            </p:grpSpPr>
            <p:sp>
              <p:nvSpPr>
                <p:cNvPr id="64"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5"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60" name="组合 59"/>
              <p:cNvGrpSpPr/>
              <p:nvPr/>
            </p:nvGrpSpPr>
            <p:grpSpPr>
              <a:xfrm>
                <a:off x="3194779" y="1296598"/>
                <a:ext cx="356817" cy="382445"/>
                <a:chOff x="3792874" y="3156423"/>
                <a:chExt cx="331330" cy="355128"/>
              </a:xfrm>
              <a:grpFill/>
            </p:grpSpPr>
            <p:sp>
              <p:nvSpPr>
                <p:cNvPr id="61"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2"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3"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43" name="组合 42"/>
            <p:cNvGrpSpPr/>
            <p:nvPr userDrawn="1"/>
          </p:nvGrpSpPr>
          <p:grpSpPr>
            <a:xfrm>
              <a:off x="671368" y="6061309"/>
              <a:ext cx="1100339" cy="304965"/>
              <a:chOff x="2372715" y="161759"/>
              <a:chExt cx="2695608" cy="747103"/>
            </a:xfrm>
            <a:grpFill/>
          </p:grpSpPr>
          <p:grpSp>
            <p:nvGrpSpPr>
              <p:cNvPr id="44" name="组合 43"/>
              <p:cNvGrpSpPr/>
              <p:nvPr/>
            </p:nvGrpSpPr>
            <p:grpSpPr>
              <a:xfrm>
                <a:off x="3804781" y="283376"/>
                <a:ext cx="521428" cy="548788"/>
                <a:chOff x="6113463" y="3541713"/>
                <a:chExt cx="484188" cy="509588"/>
              </a:xfrm>
              <a:grpFill/>
            </p:grpSpPr>
            <p:sp>
              <p:nvSpPr>
                <p:cNvPr id="55"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6"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45" name="组合 44"/>
              <p:cNvGrpSpPr/>
              <p:nvPr/>
            </p:nvGrpSpPr>
            <p:grpSpPr>
              <a:xfrm>
                <a:off x="2372715" y="161759"/>
                <a:ext cx="591521" cy="747103"/>
                <a:chOff x="6108700" y="2066926"/>
                <a:chExt cx="549275" cy="693738"/>
              </a:xfrm>
              <a:grpFill/>
            </p:grpSpPr>
            <p:sp>
              <p:nvSpPr>
                <p:cNvPr id="53"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4"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46" name="组合 45"/>
              <p:cNvGrpSpPr/>
              <p:nvPr/>
            </p:nvGrpSpPr>
            <p:grpSpPr>
              <a:xfrm>
                <a:off x="3173775" y="375308"/>
                <a:ext cx="396626" cy="341923"/>
                <a:chOff x="6186488" y="2930526"/>
                <a:chExt cx="368300" cy="317500"/>
              </a:xfrm>
              <a:grpFill/>
            </p:grpSpPr>
            <p:sp>
              <p:nvSpPr>
                <p:cNvPr id="50"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1"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2"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47" name="组合 46"/>
              <p:cNvGrpSpPr/>
              <p:nvPr/>
            </p:nvGrpSpPr>
            <p:grpSpPr>
              <a:xfrm>
                <a:off x="4613362" y="313351"/>
                <a:ext cx="454961" cy="453362"/>
                <a:chOff x="11893465" y="1994536"/>
                <a:chExt cx="274986" cy="274018"/>
              </a:xfrm>
              <a:grpFill/>
            </p:grpSpPr>
            <p:sp>
              <p:nvSpPr>
                <p:cNvPr id="48"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9"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页样式7-常规">
    <p:spTree>
      <p:nvGrpSpPr>
        <p:cNvPr id="1" name=""/>
        <p:cNvGrpSpPr/>
        <p:nvPr/>
      </p:nvGrpSpPr>
      <p:grpSpPr>
        <a:xfrm>
          <a:off x="0" y="0"/>
          <a:ext cx="0" cy="0"/>
          <a:chOff x="0" y="0"/>
          <a:chExt cx="0" cy="0"/>
        </a:xfrm>
      </p:grpSpPr>
      <p:sp>
        <p:nvSpPr>
          <p:cNvPr id="2" name="平行四边形 1"/>
          <p:cNvSpPr/>
          <p:nvPr userDrawn="1"/>
        </p:nvSpPr>
        <p:spPr>
          <a:xfrm>
            <a:off x="658714" y="482300"/>
            <a:ext cx="748201" cy="484094"/>
          </a:xfrm>
          <a:prstGeom prst="parallelogram">
            <a:avLst>
              <a:gd name="adj" fmla="val 7166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userDrawn="1"/>
        </p:nvSpPr>
        <p:spPr>
          <a:xfrm>
            <a:off x="442912" y="-82800"/>
            <a:ext cx="11306175" cy="846000"/>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userDrawn="1"/>
        </p:nvSpPr>
        <p:spPr>
          <a:xfrm>
            <a:off x="442913" y="0"/>
            <a:ext cx="11306175" cy="7626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1"/>
          <p:cNvSpPr>
            <a:spLocks noGrp="1"/>
          </p:cNvSpPr>
          <p:nvPr>
            <p:ph type="title"/>
          </p:nvPr>
        </p:nvSpPr>
        <p:spPr>
          <a:xfrm>
            <a:off x="1173494" y="185567"/>
            <a:ext cx="8048203"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cxnSp>
        <p:nvCxnSpPr>
          <p:cNvPr id="38" name="直接连接符 37"/>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userDrawn="1"/>
        </p:nvPicPr>
        <p:blipFill>
          <a:blip r:embed="rId2" cstate="print"/>
          <a:stretch>
            <a:fillRect/>
          </a:stretch>
        </p:blipFill>
        <p:spPr>
          <a:xfrm>
            <a:off x="9590168" y="188589"/>
            <a:ext cx="1969223" cy="432990"/>
          </a:xfrm>
          <a:prstGeom prst="rect">
            <a:avLst/>
          </a:prstGeom>
        </p:spPr>
      </p:pic>
      <p:sp>
        <p:nvSpPr>
          <p:cNvPr id="43" name="矩形 42"/>
          <p:cNvSpPr/>
          <p:nvPr userDrawn="1"/>
        </p:nvSpPr>
        <p:spPr>
          <a:xfrm>
            <a:off x="648385" y="0"/>
            <a:ext cx="413819" cy="966395"/>
          </a:xfrm>
          <a:prstGeom prst="rect">
            <a:avLst/>
          </a:prstGeom>
          <a:ln>
            <a:noFill/>
          </a:ln>
          <a:effectLst>
            <a:outerShdw blurRad="127000" dist="25400" dir="5400000" sx="102000" sy="102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userDrawn="1"/>
        </p:nvGrpSpPr>
        <p:grpSpPr>
          <a:xfrm>
            <a:off x="587288" y="6381747"/>
            <a:ext cx="2479573" cy="304965"/>
            <a:chOff x="671368" y="6061309"/>
            <a:chExt cx="2479573" cy="304965"/>
          </a:xfrm>
          <a:solidFill>
            <a:schemeClr val="accent3"/>
          </a:solidFill>
        </p:grpSpPr>
        <p:grpSp>
          <p:nvGrpSpPr>
            <p:cNvPr id="35" name="组合 34"/>
            <p:cNvGrpSpPr/>
            <p:nvPr userDrawn="1"/>
          </p:nvGrpSpPr>
          <p:grpSpPr>
            <a:xfrm>
              <a:off x="2098445" y="6064781"/>
              <a:ext cx="1052496" cy="298683"/>
              <a:chOff x="2373567" y="1096524"/>
              <a:chExt cx="2578404" cy="731714"/>
            </a:xfrm>
            <a:grpFill/>
          </p:grpSpPr>
          <p:sp>
            <p:nvSpPr>
              <p:cNvPr id="5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56" name="Freeform 6"/>
              <p:cNvSpPr/>
              <p:nvPr/>
            </p:nvSpPr>
            <p:spPr bwMode="auto">
              <a:xfrm>
                <a:off x="4620306" y="1264461"/>
                <a:ext cx="331665"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57" name="组合 56"/>
              <p:cNvGrpSpPr/>
              <p:nvPr/>
            </p:nvGrpSpPr>
            <p:grpSpPr>
              <a:xfrm>
                <a:off x="2373567" y="1096524"/>
                <a:ext cx="589817" cy="731714"/>
                <a:chOff x="5548313" y="2084388"/>
                <a:chExt cx="547688" cy="679451"/>
              </a:xfrm>
              <a:grpFill/>
            </p:grpSpPr>
            <p:sp>
              <p:nvSpPr>
                <p:cNvPr id="6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8" name="组合 57"/>
              <p:cNvGrpSpPr/>
              <p:nvPr/>
            </p:nvGrpSpPr>
            <p:grpSpPr>
              <a:xfrm>
                <a:off x="3194779" y="1296598"/>
                <a:ext cx="356817" cy="382445"/>
                <a:chOff x="3792874" y="3156423"/>
                <a:chExt cx="331330" cy="355128"/>
              </a:xfrm>
              <a:grpFill/>
            </p:grpSpPr>
            <p:sp>
              <p:nvSpPr>
                <p:cNvPr id="5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6" name="组合 35"/>
            <p:cNvGrpSpPr/>
            <p:nvPr userDrawn="1"/>
          </p:nvGrpSpPr>
          <p:grpSpPr>
            <a:xfrm>
              <a:off x="671368" y="6061309"/>
              <a:ext cx="1100339" cy="304965"/>
              <a:chOff x="2372715" y="161759"/>
              <a:chExt cx="2695608" cy="747103"/>
            </a:xfrm>
            <a:grpFill/>
          </p:grpSpPr>
          <p:grpSp>
            <p:nvGrpSpPr>
              <p:cNvPr id="37" name="组合 36"/>
              <p:cNvGrpSpPr/>
              <p:nvPr/>
            </p:nvGrpSpPr>
            <p:grpSpPr>
              <a:xfrm>
                <a:off x="3804781" y="283376"/>
                <a:ext cx="521428" cy="548788"/>
                <a:chOff x="6113463" y="3541713"/>
                <a:chExt cx="484188" cy="509588"/>
              </a:xfrm>
              <a:grpFill/>
            </p:grpSpPr>
            <p:sp>
              <p:nvSpPr>
                <p:cNvPr id="5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2372715" y="161759"/>
                <a:ext cx="591521" cy="747103"/>
                <a:chOff x="6108700" y="2066926"/>
                <a:chExt cx="549275" cy="693738"/>
              </a:xfrm>
              <a:grpFill/>
            </p:grpSpPr>
            <p:sp>
              <p:nvSpPr>
                <p:cNvPr id="5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0" name="组合 39"/>
              <p:cNvGrpSpPr/>
              <p:nvPr/>
            </p:nvGrpSpPr>
            <p:grpSpPr>
              <a:xfrm>
                <a:off x="3173775" y="375308"/>
                <a:ext cx="396626" cy="341923"/>
                <a:chOff x="6186488" y="2930526"/>
                <a:chExt cx="368300" cy="317500"/>
              </a:xfrm>
              <a:grpFill/>
            </p:grpSpPr>
            <p:sp>
              <p:nvSpPr>
                <p:cNvPr id="4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页样式7-一段一图">
    <p:spTree>
      <p:nvGrpSpPr>
        <p:cNvPr id="1" name=""/>
        <p:cNvGrpSpPr/>
        <p:nvPr/>
      </p:nvGrpSpPr>
      <p:grpSpPr>
        <a:xfrm>
          <a:off x="0" y="0"/>
          <a:ext cx="0" cy="0"/>
          <a:chOff x="0" y="0"/>
          <a:chExt cx="0" cy="0"/>
        </a:xfrm>
      </p:grpSpPr>
      <p:sp>
        <p:nvSpPr>
          <p:cNvPr id="34" name="文本框 33"/>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sp>
        <p:nvSpPr>
          <p:cNvPr id="7" name="矩形 6"/>
          <p:cNvSpPr/>
          <p:nvPr userDrawn="1"/>
        </p:nvSpPr>
        <p:spPr>
          <a:xfrm>
            <a:off x="9385300" y="-82550"/>
            <a:ext cx="2363787" cy="845208"/>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9385300" y="0"/>
            <a:ext cx="2363788" cy="7626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2" cstate="print"/>
          <a:stretch>
            <a:fillRect/>
          </a:stretch>
        </p:blipFill>
        <p:spPr>
          <a:xfrm>
            <a:off x="9590168" y="188589"/>
            <a:ext cx="1969223" cy="432990"/>
          </a:xfrm>
          <a:prstGeom prst="rect">
            <a:avLst/>
          </a:prstGeom>
        </p:spPr>
      </p:pic>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页样式8-常规">
    <p:spTree>
      <p:nvGrpSpPr>
        <p:cNvPr id="1" name=""/>
        <p:cNvGrpSpPr/>
        <p:nvPr/>
      </p:nvGrpSpPr>
      <p:grpSpPr>
        <a:xfrm>
          <a:off x="0" y="0"/>
          <a:ext cx="0" cy="0"/>
          <a:chOff x="0" y="0"/>
          <a:chExt cx="0" cy="0"/>
        </a:xfrm>
      </p:grpSpPr>
      <p:sp>
        <p:nvSpPr>
          <p:cNvPr id="7" name="矩形 6"/>
          <p:cNvSpPr/>
          <p:nvPr userDrawn="1"/>
        </p:nvSpPr>
        <p:spPr>
          <a:xfrm>
            <a:off x="318632" y="6188075"/>
            <a:ext cx="1155008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318632" y="0"/>
            <a:ext cx="11550080" cy="873125"/>
          </a:xfrm>
          <a:prstGeom prst="rect">
            <a:avLst/>
          </a:prstGeom>
          <a:solidFill>
            <a:schemeClr val="accent1"/>
          </a:solidFill>
          <a:ln>
            <a:solidFill>
              <a:schemeClr val="accent1"/>
            </a:solid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sp>
        <p:nvSpPr>
          <p:cNvPr id="9" name="标题 11"/>
          <p:cNvSpPr>
            <a:spLocks noGrp="1"/>
          </p:cNvSpPr>
          <p:nvPr>
            <p:ph type="title"/>
          </p:nvPr>
        </p:nvSpPr>
        <p:spPr>
          <a:xfrm>
            <a:off x="541539" y="247495"/>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solidFill>
                  <a:schemeClr val="bg1"/>
                </a:solidFill>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pic>
        <p:nvPicPr>
          <p:cNvPr id="40" name="图片 39"/>
          <p:cNvPicPr>
            <a:picLocks noChangeAspect="1"/>
          </p:cNvPicPr>
          <p:nvPr userDrawn="1"/>
        </p:nvPicPr>
        <p:blipFill>
          <a:blip r:embed="rId2" cstate="print"/>
          <a:stretch>
            <a:fillRect/>
          </a:stretch>
        </p:blipFill>
        <p:spPr>
          <a:xfrm>
            <a:off x="9564050" y="131404"/>
            <a:ext cx="2243119" cy="627854"/>
          </a:xfrm>
          <a:prstGeom prst="rect">
            <a:avLst/>
          </a:prstGeom>
        </p:spPr>
      </p:pic>
      <p:grpSp>
        <p:nvGrpSpPr>
          <p:cNvPr id="37" name="组合 36"/>
          <p:cNvGrpSpPr/>
          <p:nvPr userDrawn="1"/>
        </p:nvGrpSpPr>
        <p:grpSpPr>
          <a:xfrm>
            <a:off x="587288" y="6381747"/>
            <a:ext cx="2479573" cy="304965"/>
            <a:chOff x="671368" y="6061309"/>
            <a:chExt cx="2479573" cy="304965"/>
          </a:xfrm>
          <a:solidFill>
            <a:schemeClr val="bg1"/>
          </a:solidFill>
        </p:grpSpPr>
        <p:grpSp>
          <p:nvGrpSpPr>
            <p:cNvPr id="38" name="组合 37"/>
            <p:cNvGrpSpPr/>
            <p:nvPr userDrawn="1"/>
          </p:nvGrpSpPr>
          <p:grpSpPr>
            <a:xfrm>
              <a:off x="2098445" y="6064781"/>
              <a:ext cx="1052496" cy="298683"/>
              <a:chOff x="2373567" y="1096524"/>
              <a:chExt cx="2578404" cy="731714"/>
            </a:xfrm>
            <a:grpFill/>
          </p:grpSpPr>
          <p:sp>
            <p:nvSpPr>
              <p:cNvPr id="5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55" name="Freeform 6"/>
              <p:cNvSpPr/>
              <p:nvPr/>
            </p:nvSpPr>
            <p:spPr bwMode="auto">
              <a:xfrm>
                <a:off x="4620306" y="1264461"/>
                <a:ext cx="331665"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56" name="组合 55"/>
              <p:cNvGrpSpPr/>
              <p:nvPr/>
            </p:nvGrpSpPr>
            <p:grpSpPr>
              <a:xfrm>
                <a:off x="2373567" y="1096524"/>
                <a:ext cx="589817" cy="731714"/>
                <a:chOff x="5548313" y="2084388"/>
                <a:chExt cx="547688" cy="679451"/>
              </a:xfrm>
              <a:grpFill/>
            </p:grpSpPr>
            <p:sp>
              <p:nvSpPr>
                <p:cNvPr id="6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7" name="组合 56"/>
              <p:cNvGrpSpPr/>
              <p:nvPr/>
            </p:nvGrpSpPr>
            <p:grpSpPr>
              <a:xfrm>
                <a:off x="3194779" y="1296598"/>
                <a:ext cx="356817" cy="382445"/>
                <a:chOff x="3792874" y="3156423"/>
                <a:chExt cx="331330" cy="355128"/>
              </a:xfrm>
              <a:grpFill/>
            </p:grpSpPr>
            <p:sp>
              <p:nvSpPr>
                <p:cNvPr id="5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1" name="组合 40"/>
              <p:cNvGrpSpPr/>
              <p:nvPr/>
            </p:nvGrpSpPr>
            <p:grpSpPr>
              <a:xfrm>
                <a:off x="3804781" y="283376"/>
                <a:ext cx="521428" cy="548788"/>
                <a:chOff x="6113463" y="3541713"/>
                <a:chExt cx="484188" cy="509588"/>
              </a:xfrm>
              <a:grpFill/>
            </p:grpSpPr>
            <p:sp>
              <p:nvSpPr>
                <p:cNvPr id="5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2" name="组合 41"/>
              <p:cNvGrpSpPr/>
              <p:nvPr/>
            </p:nvGrpSpPr>
            <p:grpSpPr>
              <a:xfrm>
                <a:off x="2372715" y="161759"/>
                <a:ext cx="591521" cy="747103"/>
                <a:chOff x="6108700" y="2066926"/>
                <a:chExt cx="549275" cy="693738"/>
              </a:xfrm>
              <a:grpFill/>
            </p:grpSpPr>
            <p:sp>
              <p:nvSpPr>
                <p:cNvPr id="5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3" name="组合 42"/>
              <p:cNvGrpSpPr/>
              <p:nvPr/>
            </p:nvGrpSpPr>
            <p:grpSpPr>
              <a:xfrm>
                <a:off x="3173775" y="375308"/>
                <a:ext cx="396626" cy="341923"/>
                <a:chOff x="6186488" y="2930526"/>
                <a:chExt cx="368300" cy="317500"/>
              </a:xfrm>
              <a:grpFill/>
            </p:grpSpPr>
            <p:sp>
              <p:nvSpPr>
                <p:cNvPr id="4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页样式8-一段一图">
    <p:spTree>
      <p:nvGrpSpPr>
        <p:cNvPr id="1" name=""/>
        <p:cNvGrpSpPr/>
        <p:nvPr/>
      </p:nvGrpSpPr>
      <p:grpSpPr>
        <a:xfrm>
          <a:off x="0" y="0"/>
          <a:ext cx="0" cy="0"/>
          <a:chOff x="0" y="0"/>
          <a:chExt cx="0" cy="0"/>
        </a:xfrm>
      </p:grpSpPr>
      <p:sp>
        <p:nvSpPr>
          <p:cNvPr id="7" name="矩形 6"/>
          <p:cNvSpPr/>
          <p:nvPr userDrawn="1"/>
        </p:nvSpPr>
        <p:spPr>
          <a:xfrm>
            <a:off x="11144922" y="6188075"/>
            <a:ext cx="72379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9488246" y="0"/>
            <a:ext cx="2380466" cy="873125"/>
          </a:xfrm>
          <a:prstGeom prst="rect">
            <a:avLst/>
          </a:prstGeom>
          <a:solidFill>
            <a:schemeClr val="accent1"/>
          </a:solidFill>
          <a:ln>
            <a:solidFill>
              <a:schemeClr val="accent1"/>
            </a:solid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pic>
        <p:nvPicPr>
          <p:cNvPr id="40" name="图片 39"/>
          <p:cNvPicPr>
            <a:picLocks noChangeAspect="1"/>
          </p:cNvPicPr>
          <p:nvPr userDrawn="1"/>
        </p:nvPicPr>
        <p:blipFill>
          <a:blip r:embed="rId2" cstate="print"/>
          <a:stretch>
            <a:fillRect/>
          </a:stretch>
        </p:blipFill>
        <p:spPr>
          <a:xfrm>
            <a:off x="9564050" y="131404"/>
            <a:ext cx="2243119" cy="627854"/>
          </a:xfrm>
          <a:prstGeom prst="rect">
            <a:avLst/>
          </a:prstGeom>
        </p:spPr>
      </p:pic>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目录样式1">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567"/>
            <a:ext cx="5022689" cy="6857433"/>
          </a:xfrm>
          <a:prstGeom prst="rect">
            <a:avLst/>
          </a:prstGeom>
        </p:spPr>
      </p:pic>
      <p:sp>
        <p:nvSpPr>
          <p:cNvPr id="3" name="矩形 白1"/>
          <p:cNvSpPr/>
          <p:nvPr userDrawn="1"/>
        </p:nvSpPr>
        <p:spPr>
          <a:xfrm rot="5400000">
            <a:off x="-917658" y="918223"/>
            <a:ext cx="6858002" cy="5022690"/>
          </a:xfrm>
          <a:prstGeom prst="rect">
            <a:avLst/>
          </a:prstGeom>
          <a:gradFill flip="none" rotWithShape="1">
            <a:gsLst>
              <a:gs pos="50000">
                <a:schemeClr val="bg1">
                  <a:alpha val="50000"/>
                </a:schemeClr>
              </a:gs>
              <a:gs pos="0">
                <a:schemeClr val="bg1"/>
              </a:gs>
              <a:gs pos="100000">
                <a:srgbClr val="FFFFFF">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样式2-1">
    <p:spTree>
      <p:nvGrpSpPr>
        <p:cNvPr id="1" name=""/>
        <p:cNvGrpSpPr/>
        <p:nvPr/>
      </p:nvGrpSpPr>
      <p:grpSpPr>
        <a:xfrm>
          <a:off x="0" y="0"/>
          <a:ext cx="0" cy="0"/>
          <a:chOff x="0" y="0"/>
          <a:chExt cx="0" cy="0"/>
        </a:xfrm>
      </p:grpSpPr>
      <p:sp>
        <p:nvSpPr>
          <p:cNvPr id="5" name="矩形 4"/>
          <p:cNvSpPr/>
          <p:nvPr userDrawn="1"/>
        </p:nvSpPr>
        <p:spPr>
          <a:xfrm>
            <a:off x="0" y="2289050"/>
            <a:ext cx="12192001" cy="1968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userDrawn="1"/>
        </p:nvPicPr>
        <p:blipFill rotWithShape="1">
          <a:blip r:embed="rId2" cstate="print"/>
          <a:srcRect t="15558" b="38705"/>
          <a:stretch>
            <a:fillRect/>
          </a:stretch>
        </p:blipFill>
        <p:spPr>
          <a:xfrm>
            <a:off x="1" y="0"/>
            <a:ext cx="12192000" cy="2290219"/>
          </a:xfrm>
          <a:prstGeom prst="rect">
            <a:avLst/>
          </a:prstGeom>
        </p:spPr>
      </p:pic>
      <p:sp>
        <p:nvSpPr>
          <p:cNvPr id="10" name="矩形 9"/>
          <p:cNvSpPr/>
          <p:nvPr userDrawn="1"/>
        </p:nvSpPr>
        <p:spPr>
          <a:xfrm>
            <a:off x="-1" y="-7884"/>
            <a:ext cx="12192001" cy="2298103"/>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1" name="图片 10"/>
          <p:cNvPicPr>
            <a:picLocks noChangeAspect="1"/>
          </p:cNvPicPr>
          <p:nvPr userDrawn="1"/>
        </p:nvPicPr>
        <p:blipFill>
          <a:blip r:embed="rId3" cstate="print"/>
          <a:stretch>
            <a:fillRect/>
          </a:stretch>
        </p:blipFill>
        <p:spPr>
          <a:xfrm>
            <a:off x="5024353" y="841210"/>
            <a:ext cx="2143294" cy="599913"/>
          </a:xfrm>
          <a:prstGeom prst="rect">
            <a:avLst/>
          </a:prstGeom>
        </p:spPr>
      </p:pic>
      <p:cxnSp>
        <p:nvCxnSpPr>
          <p:cNvPr id="4" name="直接连接符 3"/>
          <p:cNvCxnSpPr/>
          <p:nvPr userDrawn="1"/>
        </p:nvCxnSpPr>
        <p:spPr>
          <a:xfrm>
            <a:off x="-81481" y="2289050"/>
            <a:ext cx="1233987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样式2-2">
    <p:spTree>
      <p:nvGrpSpPr>
        <p:cNvPr id="1" name=""/>
        <p:cNvGrpSpPr/>
        <p:nvPr/>
      </p:nvGrpSpPr>
      <p:grpSpPr>
        <a:xfrm>
          <a:off x="0" y="0"/>
          <a:ext cx="0" cy="0"/>
          <a:chOff x="0" y="0"/>
          <a:chExt cx="0" cy="0"/>
        </a:xfrm>
      </p:grpSpPr>
      <p:sp>
        <p:nvSpPr>
          <p:cNvPr id="6" name="PA-矩形 7"/>
          <p:cNvSpPr/>
          <p:nvPr userDrawn="1">
            <p:custDataLst>
              <p:tags r:id="rId2"/>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7" name="PA-矩形 7"/>
          <p:cNvSpPr/>
          <p:nvPr userDrawn="1">
            <p:custDataLst>
              <p:tags r:id="rId3"/>
            </p:custDataLst>
          </p:nvPr>
        </p:nvSpPr>
        <p:spPr>
          <a:xfrm>
            <a:off x="0" y="0"/>
            <a:ext cx="12192000" cy="6858000"/>
          </a:xfrm>
          <a:prstGeom prst="rect">
            <a:avLst/>
          </a:prstGeom>
          <a:gradFill flip="none" rotWithShape="1">
            <a:gsLst>
              <a:gs pos="0">
                <a:schemeClr val="accent1">
                  <a:alpha val="0"/>
                </a:schemeClr>
              </a:gs>
              <a:gs pos="5220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4" name="直接连接符 3"/>
          <p:cNvCxnSpPr/>
          <p:nvPr userDrawn="1"/>
        </p:nvCxnSpPr>
        <p:spPr>
          <a:xfrm>
            <a:off x="5723340" y="1294827"/>
            <a:ext cx="74531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723340" y="5613415"/>
            <a:ext cx="74531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userDrawn="1"/>
        </p:nvPicPr>
        <p:blipFill rotWithShape="1">
          <a:blip r:embed="rId4" cstate="print"/>
          <a:srcRect l="49471"/>
          <a:stretch>
            <a:fillRect/>
          </a:stretch>
        </p:blipFill>
        <p:spPr>
          <a:xfrm>
            <a:off x="-34506" y="163259"/>
            <a:ext cx="3298317" cy="6531481"/>
          </a:xfrm>
          <a:prstGeom prst="rect">
            <a:avLst/>
          </a:prstGeom>
        </p:spPr>
      </p:pic>
      <p:pic>
        <p:nvPicPr>
          <p:cNvPr id="14" name="图片 13"/>
          <p:cNvPicPr>
            <a:picLocks noChangeAspect="1"/>
          </p:cNvPicPr>
          <p:nvPr userDrawn="1"/>
        </p:nvPicPr>
        <p:blipFill rotWithShape="1">
          <a:blip r:embed="rId4" cstate="print"/>
          <a:srcRect r="49912"/>
          <a:stretch>
            <a:fillRect/>
          </a:stretch>
        </p:blipFill>
        <p:spPr>
          <a:xfrm>
            <a:off x="8928190" y="163258"/>
            <a:ext cx="3269562" cy="6531481"/>
          </a:xfrm>
          <a:prstGeom prst="rect">
            <a:avLst/>
          </a:prstGeom>
        </p:spPr>
      </p:pic>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550089" y="863157"/>
            <a:ext cx="1031862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318632" y="0"/>
            <a:ext cx="1048735" cy="873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606550"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5" name="矩形 4"/>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sp>
        <p:nvSpPr>
          <p:cNvPr id="25" name="矩形 24"/>
          <p:cNvSpPr/>
          <p:nvPr userDrawn="1"/>
        </p:nvSpPr>
        <p:spPr>
          <a:xfrm>
            <a:off x="1378908" y="-1612"/>
            <a:ext cx="167082" cy="8747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57" name="图片 56"/>
          <p:cNvPicPr>
            <a:picLocks noChangeAspect="1"/>
          </p:cNvPicPr>
          <p:nvPr userDrawn="1"/>
        </p:nvPicPr>
        <p:blipFill>
          <a:blip r:embed="rId2" cstate="print"/>
          <a:stretch>
            <a:fillRect/>
          </a:stretch>
        </p:blipFill>
        <p:spPr>
          <a:xfrm>
            <a:off x="9837818" y="347339"/>
            <a:ext cx="1969223" cy="432990"/>
          </a:xfrm>
          <a:prstGeom prst="rect">
            <a:avLst/>
          </a:prstGeom>
        </p:spPr>
      </p:pic>
      <p:cxnSp>
        <p:nvCxnSpPr>
          <p:cNvPr id="7" name="直接连接符 6"/>
          <p:cNvCxnSpPr/>
          <p:nvPr userDrawn="1"/>
        </p:nvCxnSpPr>
        <p:spPr>
          <a:xfrm>
            <a:off x="1366474" y="-17822"/>
            <a:ext cx="0" cy="1079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1" name="Freeform 6"/>
              <p:cNvSpPr/>
              <p:nvPr/>
            </p:nvSpPr>
            <p:spPr bwMode="auto">
              <a:xfrm>
                <a:off x="4620306" y="1264461"/>
                <a:ext cx="331665"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2" name="组合 101"/>
              <p:cNvGrpSpPr/>
              <p:nvPr/>
            </p:nvGrpSpPr>
            <p:grpSpPr>
              <a:xfrm>
                <a:off x="2373567" y="1096524"/>
                <a:ext cx="589817" cy="731714"/>
                <a:chOff x="5548313" y="2084388"/>
                <a:chExt cx="547688" cy="679451"/>
              </a:xfrm>
              <a:grpFill/>
            </p:grpSpPr>
            <p:sp>
              <p:nvSpPr>
                <p:cNvPr id="10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3" name="组合 102"/>
              <p:cNvGrpSpPr/>
              <p:nvPr/>
            </p:nvGrpSpPr>
            <p:grpSpPr>
              <a:xfrm>
                <a:off x="3194779" y="1296598"/>
                <a:ext cx="356817" cy="382445"/>
                <a:chOff x="3792874" y="3156423"/>
                <a:chExt cx="331330" cy="355128"/>
              </a:xfrm>
              <a:grpFill/>
            </p:grpSpPr>
            <p:sp>
              <p:nvSpPr>
                <p:cNvPr id="104"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p:cNvGrpSpPr/>
              <p:nvPr/>
            </p:nvGrpSpPr>
            <p:grpSpPr>
              <a:xfrm>
                <a:off x="3804781" y="283376"/>
                <a:ext cx="521428" cy="548788"/>
                <a:chOff x="6113463" y="3541713"/>
                <a:chExt cx="484188" cy="509588"/>
              </a:xfrm>
              <a:grpFill/>
            </p:grpSpPr>
            <p:sp>
              <p:nvSpPr>
                <p:cNvPr id="9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8" name="组合 87"/>
              <p:cNvGrpSpPr/>
              <p:nvPr/>
            </p:nvGrpSpPr>
            <p:grpSpPr>
              <a:xfrm>
                <a:off x="2372715" y="161759"/>
                <a:ext cx="591521" cy="747103"/>
                <a:chOff x="6108700" y="2066926"/>
                <a:chExt cx="549275" cy="693738"/>
              </a:xfrm>
              <a:grpFill/>
            </p:grpSpPr>
            <p:sp>
              <p:nvSpPr>
                <p:cNvPr id="9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3173775" y="375308"/>
                <a:ext cx="396626" cy="341923"/>
                <a:chOff x="6186488" y="2930526"/>
                <a:chExt cx="368300" cy="317500"/>
              </a:xfrm>
              <a:grpFill/>
            </p:grpSpPr>
            <p:sp>
              <p:nvSpPr>
                <p:cNvPr id="9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2"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封面样式4-尾页">
    <p:spTree>
      <p:nvGrpSpPr>
        <p:cNvPr id="1" name=""/>
        <p:cNvGrpSpPr/>
        <p:nvPr/>
      </p:nvGrpSpPr>
      <p:grpSpPr>
        <a:xfrm>
          <a:off x="0" y="0"/>
          <a:ext cx="0" cy="0"/>
          <a:chOff x="0" y="0"/>
          <a:chExt cx="0" cy="0"/>
        </a:xfrm>
      </p:grpSpPr>
      <p:pic>
        <p:nvPicPr>
          <p:cNvPr id="39" name="图片 38"/>
          <p:cNvPicPr>
            <a:picLocks noChangeAspect="1"/>
          </p:cNvPicPr>
          <p:nvPr userDrawn="1"/>
        </p:nvPicPr>
        <p:blipFill rotWithShape="1">
          <a:blip r:embed="rId2" cstate="hqprint"/>
          <a:srcRect/>
          <a:stretch>
            <a:fillRect/>
          </a:stretch>
        </p:blipFill>
        <p:spPr>
          <a:xfrm>
            <a:off x="-10414" y="0"/>
            <a:ext cx="8336943" cy="6860043"/>
          </a:xfrm>
          <a:prstGeom prst="rect">
            <a:avLst/>
          </a:prstGeom>
        </p:spPr>
      </p:pic>
      <p:sp>
        <p:nvSpPr>
          <p:cNvPr id="7" name="矩形 6"/>
          <p:cNvSpPr/>
          <p:nvPr userDrawn="1"/>
        </p:nvSpPr>
        <p:spPr>
          <a:xfrm>
            <a:off x="-10414" y="0"/>
            <a:ext cx="12202413" cy="6858000"/>
          </a:xfrm>
          <a:prstGeom prst="rect">
            <a:avLst/>
          </a:prstGeom>
          <a:gradFill flip="none" rotWithShape="1">
            <a:gsLst>
              <a:gs pos="0">
                <a:schemeClr val="accent1">
                  <a:lumMod val="100000"/>
                  <a:alpha val="0"/>
                </a:schemeClr>
              </a:gs>
              <a:gs pos="50000">
                <a:schemeClr val="accent1">
                  <a:lumMod val="100000"/>
                </a:schemeClr>
              </a:gs>
              <a:gs pos="100000">
                <a:schemeClr val="accent1">
                  <a:lumMod val="100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40" name="图片 39"/>
          <p:cNvPicPr>
            <a:picLocks noChangeAspect="1"/>
          </p:cNvPicPr>
          <p:nvPr userDrawn="1"/>
        </p:nvPicPr>
        <p:blipFill>
          <a:blip r:embed="rId3" cstate="print"/>
          <a:stretch>
            <a:fillRect/>
          </a:stretch>
        </p:blipFill>
        <p:spPr>
          <a:xfrm>
            <a:off x="9403566" y="501046"/>
            <a:ext cx="2203058" cy="616640"/>
          </a:xfrm>
          <a:prstGeom prst="rect">
            <a:avLst/>
          </a:prstGeom>
        </p:spPr>
      </p:pic>
      <p:grpSp>
        <p:nvGrpSpPr>
          <p:cNvPr id="41" name="组合 40"/>
          <p:cNvGrpSpPr/>
          <p:nvPr userDrawn="1"/>
        </p:nvGrpSpPr>
        <p:grpSpPr>
          <a:xfrm>
            <a:off x="7388034" y="5891503"/>
            <a:ext cx="4041392" cy="497055"/>
            <a:chOff x="671368" y="6061309"/>
            <a:chExt cx="2479573" cy="304965"/>
          </a:xfrm>
          <a:gradFill>
            <a:gsLst>
              <a:gs pos="0">
                <a:schemeClr val="accent1">
                  <a:lumMod val="5000"/>
                  <a:lumOff val="95000"/>
                  <a:alpha val="4000"/>
                </a:schemeClr>
              </a:gs>
              <a:gs pos="100000">
                <a:schemeClr val="bg1">
                  <a:alpha val="12000"/>
                </a:schemeClr>
              </a:gs>
            </a:gsLst>
            <a:lin ang="16200000" scaled="0"/>
          </a:gradFill>
        </p:grpSpPr>
        <p:grpSp>
          <p:nvGrpSpPr>
            <p:cNvPr id="42" name="组合 41"/>
            <p:cNvGrpSpPr/>
            <p:nvPr userDrawn="1"/>
          </p:nvGrpSpPr>
          <p:grpSpPr>
            <a:xfrm>
              <a:off x="2098445" y="6064781"/>
              <a:ext cx="1052496" cy="298683"/>
              <a:chOff x="2373567" y="1096524"/>
              <a:chExt cx="2578404" cy="731714"/>
            </a:xfrm>
            <a:grpFill/>
          </p:grpSpPr>
          <p:sp>
            <p:nvSpPr>
              <p:cNvPr id="57"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8" name="Freeform 6"/>
              <p:cNvSpPr/>
              <p:nvPr/>
            </p:nvSpPr>
            <p:spPr bwMode="auto">
              <a:xfrm>
                <a:off x="4620306" y="1264461"/>
                <a:ext cx="331665"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59" name="组合 58"/>
              <p:cNvGrpSpPr/>
              <p:nvPr/>
            </p:nvGrpSpPr>
            <p:grpSpPr>
              <a:xfrm>
                <a:off x="2373567" y="1096524"/>
                <a:ext cx="589817" cy="731714"/>
                <a:chOff x="5548313" y="2084388"/>
                <a:chExt cx="547688" cy="679451"/>
              </a:xfrm>
              <a:grpFill/>
            </p:grpSpPr>
            <p:sp>
              <p:nvSpPr>
                <p:cNvPr id="64"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5"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60" name="组合 59"/>
              <p:cNvGrpSpPr/>
              <p:nvPr/>
            </p:nvGrpSpPr>
            <p:grpSpPr>
              <a:xfrm>
                <a:off x="3194779" y="1296598"/>
                <a:ext cx="356817" cy="382445"/>
                <a:chOff x="3792874" y="3156423"/>
                <a:chExt cx="331330" cy="355128"/>
              </a:xfrm>
              <a:grpFill/>
            </p:grpSpPr>
            <p:sp>
              <p:nvSpPr>
                <p:cNvPr id="61"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2"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3"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43" name="组合 42"/>
            <p:cNvGrpSpPr/>
            <p:nvPr userDrawn="1"/>
          </p:nvGrpSpPr>
          <p:grpSpPr>
            <a:xfrm>
              <a:off x="671368" y="6061309"/>
              <a:ext cx="1100339" cy="304965"/>
              <a:chOff x="2372715" y="161759"/>
              <a:chExt cx="2695608" cy="747103"/>
            </a:xfrm>
            <a:grpFill/>
          </p:grpSpPr>
          <p:grpSp>
            <p:nvGrpSpPr>
              <p:cNvPr id="44" name="组合 43"/>
              <p:cNvGrpSpPr/>
              <p:nvPr/>
            </p:nvGrpSpPr>
            <p:grpSpPr>
              <a:xfrm>
                <a:off x="3804781" y="283376"/>
                <a:ext cx="521428" cy="548788"/>
                <a:chOff x="6113463" y="3541713"/>
                <a:chExt cx="484188" cy="509588"/>
              </a:xfrm>
              <a:grpFill/>
            </p:grpSpPr>
            <p:sp>
              <p:nvSpPr>
                <p:cNvPr id="55"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6"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45" name="组合 44"/>
              <p:cNvGrpSpPr/>
              <p:nvPr/>
            </p:nvGrpSpPr>
            <p:grpSpPr>
              <a:xfrm>
                <a:off x="2372715" y="161759"/>
                <a:ext cx="591521" cy="747103"/>
                <a:chOff x="6108700" y="2066926"/>
                <a:chExt cx="549275" cy="693738"/>
              </a:xfrm>
              <a:grpFill/>
            </p:grpSpPr>
            <p:sp>
              <p:nvSpPr>
                <p:cNvPr id="53"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4"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46" name="组合 45"/>
              <p:cNvGrpSpPr/>
              <p:nvPr/>
            </p:nvGrpSpPr>
            <p:grpSpPr>
              <a:xfrm>
                <a:off x="3173775" y="375308"/>
                <a:ext cx="396626" cy="341923"/>
                <a:chOff x="6186488" y="2930526"/>
                <a:chExt cx="368300" cy="317500"/>
              </a:xfrm>
              <a:grpFill/>
            </p:grpSpPr>
            <p:sp>
              <p:nvSpPr>
                <p:cNvPr id="50"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1"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2"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47" name="组合 46"/>
              <p:cNvGrpSpPr/>
              <p:nvPr/>
            </p:nvGrpSpPr>
            <p:grpSpPr>
              <a:xfrm>
                <a:off x="4613362" y="313351"/>
                <a:ext cx="454961" cy="453362"/>
                <a:chOff x="11893465" y="1994536"/>
                <a:chExt cx="274986" cy="274018"/>
              </a:xfrm>
              <a:grpFill/>
            </p:grpSpPr>
            <p:sp>
              <p:nvSpPr>
                <p:cNvPr id="48"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9"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550089" y="863157"/>
            <a:ext cx="1031862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318632" y="0"/>
            <a:ext cx="1048735" cy="873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606550"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5" name="矩形 4"/>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sp>
        <p:nvSpPr>
          <p:cNvPr id="25" name="矩形 24"/>
          <p:cNvSpPr/>
          <p:nvPr userDrawn="1"/>
        </p:nvSpPr>
        <p:spPr>
          <a:xfrm>
            <a:off x="1378908" y="-1612"/>
            <a:ext cx="167082" cy="8747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57" name="图片 56"/>
          <p:cNvPicPr>
            <a:picLocks noChangeAspect="1"/>
          </p:cNvPicPr>
          <p:nvPr userDrawn="1"/>
        </p:nvPicPr>
        <p:blipFill>
          <a:blip r:embed="rId2" cstate="print"/>
          <a:stretch>
            <a:fillRect/>
          </a:stretch>
        </p:blipFill>
        <p:spPr>
          <a:xfrm>
            <a:off x="9837818" y="347339"/>
            <a:ext cx="1969223" cy="432990"/>
          </a:xfrm>
          <a:prstGeom prst="rect">
            <a:avLst/>
          </a:prstGeom>
        </p:spPr>
      </p:pic>
      <p:cxnSp>
        <p:nvCxnSpPr>
          <p:cNvPr id="7" name="直接连接符 6"/>
          <p:cNvCxnSpPr/>
          <p:nvPr userDrawn="1"/>
        </p:nvCxnSpPr>
        <p:spPr>
          <a:xfrm>
            <a:off x="1366474" y="-17822"/>
            <a:ext cx="0" cy="1079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1" name="Freeform 6"/>
              <p:cNvSpPr/>
              <p:nvPr/>
            </p:nvSpPr>
            <p:spPr bwMode="auto">
              <a:xfrm>
                <a:off x="4620306" y="1264461"/>
                <a:ext cx="331665"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2" name="组合 101"/>
              <p:cNvGrpSpPr/>
              <p:nvPr/>
            </p:nvGrpSpPr>
            <p:grpSpPr>
              <a:xfrm>
                <a:off x="2373567" y="1096524"/>
                <a:ext cx="589817" cy="731714"/>
                <a:chOff x="5548313" y="2084388"/>
                <a:chExt cx="547688" cy="679451"/>
              </a:xfrm>
              <a:grpFill/>
            </p:grpSpPr>
            <p:sp>
              <p:nvSpPr>
                <p:cNvPr id="10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3" name="组合 102"/>
              <p:cNvGrpSpPr/>
              <p:nvPr/>
            </p:nvGrpSpPr>
            <p:grpSpPr>
              <a:xfrm>
                <a:off x="3194779" y="1296598"/>
                <a:ext cx="356817" cy="382445"/>
                <a:chOff x="3792874" y="3156423"/>
                <a:chExt cx="331330" cy="355128"/>
              </a:xfrm>
              <a:grpFill/>
            </p:grpSpPr>
            <p:sp>
              <p:nvSpPr>
                <p:cNvPr id="104"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p:cNvGrpSpPr/>
              <p:nvPr/>
            </p:nvGrpSpPr>
            <p:grpSpPr>
              <a:xfrm>
                <a:off x="3804781" y="283376"/>
                <a:ext cx="521428" cy="548788"/>
                <a:chOff x="6113463" y="3541713"/>
                <a:chExt cx="484188" cy="509588"/>
              </a:xfrm>
              <a:grpFill/>
            </p:grpSpPr>
            <p:sp>
              <p:nvSpPr>
                <p:cNvPr id="9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8" name="组合 87"/>
              <p:cNvGrpSpPr/>
              <p:nvPr/>
            </p:nvGrpSpPr>
            <p:grpSpPr>
              <a:xfrm>
                <a:off x="2372715" y="161759"/>
                <a:ext cx="591521" cy="747103"/>
                <a:chOff x="6108700" y="2066926"/>
                <a:chExt cx="549275" cy="693738"/>
              </a:xfrm>
              <a:grpFill/>
            </p:grpSpPr>
            <p:sp>
              <p:nvSpPr>
                <p:cNvPr id="9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3173775" y="375308"/>
                <a:ext cx="396626" cy="341923"/>
                <a:chOff x="6186488" y="2930526"/>
                <a:chExt cx="368300" cy="317500"/>
              </a:xfrm>
              <a:grpFill/>
            </p:grpSpPr>
            <p:sp>
              <p:nvSpPr>
                <p:cNvPr id="9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2"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页样式1-一段一图">
    <p:spTree>
      <p:nvGrpSpPr>
        <p:cNvPr id="1" name=""/>
        <p:cNvGrpSpPr/>
        <p:nvPr/>
      </p:nvGrpSpPr>
      <p:grpSpPr>
        <a:xfrm>
          <a:off x="0" y="0"/>
          <a:ext cx="0" cy="0"/>
          <a:chOff x="0" y="0"/>
          <a:chExt cx="0" cy="0"/>
        </a:xfrm>
      </p:grpSpPr>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837818" y="347339"/>
            <a:ext cx="1969223" cy="432990"/>
          </a:xfrm>
          <a:prstGeom prst="rect">
            <a:avLst/>
          </a:prstGeom>
        </p:spPr>
      </p:pic>
      <p:cxnSp>
        <p:nvCxnSpPr>
          <p:cNvPr id="5" name="直接连接符 4"/>
          <p:cNvCxnSpPr/>
          <p:nvPr userDrawn="1"/>
        </p:nvCxnSpPr>
        <p:spPr>
          <a:xfrm>
            <a:off x="11155416" y="6133167"/>
            <a:ext cx="0" cy="7561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slideLayout" Target="../slideLayouts/slideLayout15.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8" Type="http://schemas.openxmlformats.org/officeDocument/2006/relationships/theme" Target="../theme/theme4.xml"/><Relationship Id="rId17" Type="http://schemas.openxmlformats.org/officeDocument/2006/relationships/slideLayout" Target="../slideLayouts/slideLayout24.xml"/><Relationship Id="rId16" Type="http://schemas.openxmlformats.org/officeDocument/2006/relationships/slideLayout" Target="../slideLayouts/slideLayout23.xml"/><Relationship Id="rId15" Type="http://schemas.openxmlformats.org/officeDocument/2006/relationships/slideLayout" Target="../slideLayouts/slideLayout22.xml"/><Relationship Id="rId14" Type="http://schemas.openxmlformats.org/officeDocument/2006/relationships/slideLayout" Target="../slideLayouts/slideLayout21.xml"/><Relationship Id="rId13" Type="http://schemas.openxmlformats.org/officeDocument/2006/relationships/slideLayout" Target="../slideLayouts/slideLayout20.xml"/><Relationship Id="rId12" Type="http://schemas.openxmlformats.org/officeDocument/2006/relationships/slideLayout" Target="../slideLayouts/slideLayout19.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52" r:id="rId1"/>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307D9317-7C4B-477D-9FCD-CD5482370328}"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EC0B3BC9-7090-482A-AB63-1945A9C9F1E4}"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tags" Target="../tags/tag14.xml"/><Relationship Id="rId4" Type="http://schemas.openxmlformats.org/officeDocument/2006/relationships/image" Target="../media/image14.png"/><Relationship Id="rId3" Type="http://schemas.openxmlformats.org/officeDocument/2006/relationships/tags" Target="../tags/tag13.xml"/><Relationship Id="rId2" Type="http://schemas.openxmlformats.org/officeDocument/2006/relationships/image" Target="../media/image13.png"/><Relationship Id="rId12" Type="http://schemas.openxmlformats.org/officeDocument/2006/relationships/notesSlide" Target="../notesSlides/notesSlide10.xml"/><Relationship Id="rId11" Type="http://schemas.openxmlformats.org/officeDocument/2006/relationships/slideLayout" Target="../slideLayouts/slideLayout6.xml"/><Relationship Id="rId10" Type="http://schemas.openxmlformats.org/officeDocument/2006/relationships/image" Target="../media/image17.png"/><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6.xml"/><Relationship Id="rId2" Type="http://schemas.openxmlformats.org/officeDocument/2006/relationships/image" Target="../media/image16.png"/><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6.xml"/><Relationship Id="rId3" Type="http://schemas.openxmlformats.org/officeDocument/2006/relationships/image" Target="../media/image18.png"/><Relationship Id="rId2" Type="http://schemas.openxmlformats.org/officeDocument/2006/relationships/tags" Target="../tags/tag19.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6.xml"/><Relationship Id="rId4" Type="http://schemas.openxmlformats.org/officeDocument/2006/relationships/image" Target="../media/image18.png"/><Relationship Id="rId3" Type="http://schemas.openxmlformats.org/officeDocument/2006/relationships/tags" Target="../tags/tag21.xml"/><Relationship Id="rId2" Type="http://schemas.openxmlformats.org/officeDocument/2006/relationships/image" Target="../media/image19.png"/><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flipH="1">
            <a:off x="660400" y="3614956"/>
            <a:ext cx="7287114" cy="0"/>
          </a:xfrm>
          <a:prstGeom prst="line">
            <a:avLst/>
          </a:prstGeom>
          <a:ln w="9525" cmpd="sng">
            <a:gradFill>
              <a:gsLst>
                <a:gs pos="11000">
                  <a:schemeClr val="accent1">
                    <a:lumMod val="5000"/>
                    <a:lumOff val="95000"/>
                    <a:alpha val="0"/>
                  </a:schemeClr>
                </a:gs>
                <a:gs pos="100000">
                  <a:schemeClr val="bg1">
                    <a:alpha val="81000"/>
                  </a:schemeClr>
                </a:gs>
              </a:gsLst>
              <a:lin ang="0" scaled="0"/>
            </a:gradFill>
            <a:prstDash val="solid"/>
          </a:ln>
        </p:spPr>
        <p:style>
          <a:lnRef idx="1">
            <a:schemeClr val="accent1"/>
          </a:lnRef>
          <a:fillRef idx="0">
            <a:schemeClr val="accent1"/>
          </a:fillRef>
          <a:effectRef idx="0">
            <a:schemeClr val="accent1"/>
          </a:effectRef>
          <a:fontRef idx="minor">
            <a:schemeClr val="tx1"/>
          </a:fontRef>
        </p:style>
      </p:cxnSp>
      <p:sp>
        <p:nvSpPr>
          <p:cNvPr id="18" name="user-avatar-profile_70039"/>
          <p:cNvSpPr>
            <a:spLocks noChangeAspect="1"/>
          </p:cNvSpPr>
          <p:nvPr/>
        </p:nvSpPr>
        <p:spPr bwMode="auto">
          <a:xfrm>
            <a:off x="660400" y="3880851"/>
            <a:ext cx="324453" cy="324000"/>
          </a:xfrm>
          <a:custGeom>
            <a:avLst/>
            <a:gdLst>
              <a:gd name="connsiteX0" fmla="*/ 203130 w 605451"/>
              <a:gd name="connsiteY0" fmla="*/ 345841 h 604605"/>
              <a:gd name="connsiteX1" fmla="*/ 302807 w 605451"/>
              <a:gd name="connsiteY1" fmla="*/ 396386 h 604605"/>
              <a:gd name="connsiteX2" fmla="*/ 402301 w 605451"/>
              <a:gd name="connsiteY2" fmla="*/ 345933 h 604605"/>
              <a:gd name="connsiteX3" fmla="*/ 450630 w 605451"/>
              <a:gd name="connsiteY3" fmla="*/ 394101 h 604605"/>
              <a:gd name="connsiteX4" fmla="*/ 469119 w 605451"/>
              <a:gd name="connsiteY4" fmla="*/ 433038 h 604605"/>
              <a:gd name="connsiteX5" fmla="*/ 302807 w 605451"/>
              <a:gd name="connsiteY5" fmla="*/ 513928 h 604605"/>
              <a:gd name="connsiteX6" fmla="*/ 136403 w 605451"/>
              <a:gd name="connsiteY6" fmla="*/ 432947 h 604605"/>
              <a:gd name="connsiteX7" fmla="*/ 154893 w 605451"/>
              <a:gd name="connsiteY7" fmla="*/ 394101 h 604605"/>
              <a:gd name="connsiteX8" fmla="*/ 203130 w 605451"/>
              <a:gd name="connsiteY8" fmla="*/ 345841 h 604605"/>
              <a:gd name="connsiteX9" fmla="*/ 302771 w 605451"/>
              <a:gd name="connsiteY9" fmla="*/ 170278 h 604605"/>
              <a:gd name="connsiteX10" fmla="*/ 240548 w 605451"/>
              <a:gd name="connsiteY10" fmla="*/ 248130 h 604605"/>
              <a:gd name="connsiteX11" fmla="*/ 302771 w 605451"/>
              <a:gd name="connsiteY11" fmla="*/ 325798 h 604605"/>
              <a:gd name="connsiteX12" fmla="*/ 364903 w 605451"/>
              <a:gd name="connsiteY12" fmla="*/ 248130 h 604605"/>
              <a:gd name="connsiteX13" fmla="*/ 302771 w 605451"/>
              <a:gd name="connsiteY13" fmla="*/ 170278 h 604605"/>
              <a:gd name="connsiteX14" fmla="*/ 302771 w 605451"/>
              <a:gd name="connsiteY14" fmla="*/ 129982 h 604605"/>
              <a:gd name="connsiteX15" fmla="*/ 405257 w 605451"/>
              <a:gd name="connsiteY15" fmla="*/ 248130 h 604605"/>
              <a:gd name="connsiteX16" fmla="*/ 302771 w 605451"/>
              <a:gd name="connsiteY16" fmla="*/ 366094 h 604605"/>
              <a:gd name="connsiteX17" fmla="*/ 200194 w 605451"/>
              <a:gd name="connsiteY17" fmla="*/ 248130 h 604605"/>
              <a:gd name="connsiteX18" fmla="*/ 302771 w 605451"/>
              <a:gd name="connsiteY18" fmla="*/ 129982 h 604605"/>
              <a:gd name="connsiteX19" fmla="*/ 302771 w 605451"/>
              <a:gd name="connsiteY19" fmla="*/ 60415 h 604605"/>
              <a:gd name="connsiteX20" fmla="*/ 60591 w 605451"/>
              <a:gd name="connsiteY20" fmla="*/ 302348 h 604605"/>
              <a:gd name="connsiteX21" fmla="*/ 302771 w 605451"/>
              <a:gd name="connsiteY21" fmla="*/ 544190 h 604605"/>
              <a:gd name="connsiteX22" fmla="*/ 544952 w 605451"/>
              <a:gd name="connsiteY22" fmla="*/ 302348 h 604605"/>
              <a:gd name="connsiteX23" fmla="*/ 302771 w 605451"/>
              <a:gd name="connsiteY23" fmla="*/ 60415 h 604605"/>
              <a:gd name="connsiteX24" fmla="*/ 302771 w 605451"/>
              <a:gd name="connsiteY24" fmla="*/ 0 h 604605"/>
              <a:gd name="connsiteX25" fmla="*/ 605451 w 605451"/>
              <a:gd name="connsiteY25" fmla="*/ 302348 h 604605"/>
              <a:gd name="connsiteX26" fmla="*/ 302771 w 605451"/>
              <a:gd name="connsiteY26" fmla="*/ 604605 h 604605"/>
              <a:gd name="connsiteX27" fmla="*/ 0 w 605451"/>
              <a:gd name="connsiteY27" fmla="*/ 302348 h 604605"/>
              <a:gd name="connsiteX28" fmla="*/ 302771 w 605451"/>
              <a:gd name="connsiteY28" fmla="*/ 0 h 60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5451" h="604605">
                <a:moveTo>
                  <a:pt x="203130" y="345841"/>
                </a:moveTo>
                <a:cubicBezTo>
                  <a:pt x="227568" y="376735"/>
                  <a:pt x="263082" y="396386"/>
                  <a:pt x="302807" y="396386"/>
                </a:cubicBezTo>
                <a:cubicBezTo>
                  <a:pt x="342440" y="396386"/>
                  <a:pt x="378046" y="376735"/>
                  <a:pt x="402301" y="345933"/>
                </a:cubicBezTo>
                <a:cubicBezTo>
                  <a:pt x="423079" y="355895"/>
                  <a:pt x="440378" y="372530"/>
                  <a:pt x="450630" y="394101"/>
                </a:cubicBezTo>
                <a:lnTo>
                  <a:pt x="469119" y="433038"/>
                </a:lnTo>
                <a:cubicBezTo>
                  <a:pt x="430310" y="482212"/>
                  <a:pt x="370174" y="513928"/>
                  <a:pt x="302807" y="513928"/>
                </a:cubicBezTo>
                <a:cubicBezTo>
                  <a:pt x="235257" y="513928"/>
                  <a:pt x="175212" y="482212"/>
                  <a:pt x="136403" y="432947"/>
                </a:cubicBezTo>
                <a:lnTo>
                  <a:pt x="154893" y="394101"/>
                </a:lnTo>
                <a:cubicBezTo>
                  <a:pt x="165144" y="372530"/>
                  <a:pt x="182443" y="355804"/>
                  <a:pt x="203130" y="345841"/>
                </a:cubicBezTo>
                <a:close/>
                <a:moveTo>
                  <a:pt x="302771" y="170278"/>
                </a:moveTo>
                <a:cubicBezTo>
                  <a:pt x="268457" y="170278"/>
                  <a:pt x="240548" y="205184"/>
                  <a:pt x="240548" y="248130"/>
                </a:cubicBezTo>
                <a:cubicBezTo>
                  <a:pt x="240548" y="290984"/>
                  <a:pt x="268457" y="325798"/>
                  <a:pt x="302771" y="325798"/>
                </a:cubicBezTo>
                <a:cubicBezTo>
                  <a:pt x="336994" y="325798"/>
                  <a:pt x="364903" y="290984"/>
                  <a:pt x="364903" y="248130"/>
                </a:cubicBezTo>
                <a:cubicBezTo>
                  <a:pt x="364903" y="205184"/>
                  <a:pt x="336994" y="170278"/>
                  <a:pt x="302771" y="170278"/>
                </a:cubicBezTo>
                <a:close/>
                <a:moveTo>
                  <a:pt x="302771" y="129982"/>
                </a:moveTo>
                <a:cubicBezTo>
                  <a:pt x="359230" y="129982"/>
                  <a:pt x="405257" y="182980"/>
                  <a:pt x="405257" y="248130"/>
                </a:cubicBezTo>
                <a:cubicBezTo>
                  <a:pt x="405257" y="313188"/>
                  <a:pt x="359230" y="366094"/>
                  <a:pt x="302771" y="366094"/>
                </a:cubicBezTo>
                <a:cubicBezTo>
                  <a:pt x="246221" y="366094"/>
                  <a:pt x="200194" y="313188"/>
                  <a:pt x="200194" y="248130"/>
                </a:cubicBezTo>
                <a:cubicBezTo>
                  <a:pt x="200194" y="182980"/>
                  <a:pt x="246221" y="129982"/>
                  <a:pt x="302771" y="129982"/>
                </a:cubicBezTo>
                <a:close/>
                <a:moveTo>
                  <a:pt x="302771" y="60415"/>
                </a:moveTo>
                <a:cubicBezTo>
                  <a:pt x="169142" y="60415"/>
                  <a:pt x="60591" y="168997"/>
                  <a:pt x="60591" y="302348"/>
                </a:cubicBezTo>
                <a:cubicBezTo>
                  <a:pt x="60591" y="435700"/>
                  <a:pt x="169142" y="544190"/>
                  <a:pt x="302771" y="544190"/>
                </a:cubicBezTo>
                <a:cubicBezTo>
                  <a:pt x="436309" y="544190"/>
                  <a:pt x="544952" y="435700"/>
                  <a:pt x="544952" y="302348"/>
                </a:cubicBezTo>
                <a:cubicBezTo>
                  <a:pt x="544952" y="168997"/>
                  <a:pt x="436309" y="60415"/>
                  <a:pt x="302771" y="60415"/>
                </a:cubicBezTo>
                <a:close/>
                <a:moveTo>
                  <a:pt x="302771" y="0"/>
                </a:moveTo>
                <a:cubicBezTo>
                  <a:pt x="469717" y="0"/>
                  <a:pt x="605451" y="135636"/>
                  <a:pt x="605451" y="302348"/>
                </a:cubicBezTo>
                <a:cubicBezTo>
                  <a:pt x="605451" y="468969"/>
                  <a:pt x="469717" y="604605"/>
                  <a:pt x="302771" y="604605"/>
                </a:cubicBezTo>
                <a:cubicBezTo>
                  <a:pt x="135826" y="604605"/>
                  <a:pt x="0" y="468969"/>
                  <a:pt x="0" y="302348"/>
                </a:cubicBezTo>
                <a:cubicBezTo>
                  <a:pt x="0" y="135636"/>
                  <a:pt x="135826" y="0"/>
                  <a:pt x="302771" y="0"/>
                </a:cubicBezTo>
                <a:close/>
              </a:path>
            </a:pathLst>
          </a:custGeom>
          <a:solidFill>
            <a:schemeClr val="bg1"/>
          </a:solidFill>
          <a:ln>
            <a:noFill/>
          </a:ln>
        </p:spPr>
      </p:sp>
      <p:sp>
        <p:nvSpPr>
          <p:cNvPr id="21" name="文本框 20"/>
          <p:cNvSpPr txBox="1"/>
          <p:nvPr/>
        </p:nvSpPr>
        <p:spPr>
          <a:xfrm>
            <a:off x="1149350" y="3881120"/>
            <a:ext cx="3963670" cy="1107440"/>
          </a:xfrm>
          <a:prstGeom prst="rect">
            <a:avLst/>
          </a:prstGeom>
          <a:noFill/>
        </p:spPr>
        <p:txBody>
          <a:bodyPr wrap="square" lIns="0" tIns="0" rIns="0" bIns="0" rtlCol="0">
            <a:spAutoFit/>
          </a:bodyPr>
          <a:lstStyle/>
          <a:p>
            <a:pPr algn="l">
              <a:lnSpc>
                <a:spcPct val="120000"/>
              </a:lnSpc>
            </a:pPr>
            <a:r>
              <a:rPr lang="zh-CN" altLang="en-US" sz="2000" spc="300" dirty="0">
                <a:solidFill>
                  <a:schemeClr val="bg1">
                    <a:alpha val="90000"/>
                  </a:schemeClr>
                </a:solidFill>
                <a:latin typeface="+mn-ea"/>
              </a:rPr>
              <a:t>组长：汤深文</a:t>
            </a:r>
            <a:endParaRPr lang="zh-CN" altLang="en-US" sz="2000" spc="300" dirty="0">
              <a:solidFill>
                <a:schemeClr val="bg1">
                  <a:alpha val="90000"/>
                </a:schemeClr>
              </a:solidFill>
              <a:latin typeface="+mn-ea"/>
            </a:endParaRPr>
          </a:p>
          <a:p>
            <a:pPr algn="l">
              <a:lnSpc>
                <a:spcPct val="120000"/>
              </a:lnSpc>
            </a:pPr>
            <a:r>
              <a:rPr lang="zh-CN" altLang="en-US" sz="2000" spc="300" dirty="0">
                <a:solidFill>
                  <a:schemeClr val="bg1">
                    <a:alpha val="90000"/>
                  </a:schemeClr>
                </a:solidFill>
                <a:latin typeface="+mn-ea"/>
              </a:rPr>
              <a:t>组员：张司睿、黎书萌</a:t>
            </a:r>
            <a:endParaRPr lang="zh-CN" altLang="en-US" sz="2000" spc="300" dirty="0">
              <a:solidFill>
                <a:schemeClr val="bg1">
                  <a:alpha val="90000"/>
                </a:schemeClr>
              </a:solidFill>
              <a:latin typeface="+mn-ea"/>
            </a:endParaRPr>
          </a:p>
          <a:p>
            <a:pPr algn="l">
              <a:lnSpc>
                <a:spcPct val="120000"/>
              </a:lnSpc>
            </a:pPr>
            <a:r>
              <a:rPr lang="en-US" altLang="zh-CN" sz="2000" spc="300" dirty="0">
                <a:solidFill>
                  <a:schemeClr val="bg1">
                    <a:alpha val="90000"/>
                  </a:schemeClr>
                </a:solidFill>
                <a:latin typeface="+mn-ea"/>
              </a:rPr>
              <a:t>        </a:t>
            </a:r>
            <a:r>
              <a:rPr lang="zh-CN" altLang="en-US" sz="2000" spc="300" dirty="0">
                <a:solidFill>
                  <a:schemeClr val="bg1">
                    <a:alpha val="90000"/>
                  </a:schemeClr>
                </a:solidFill>
                <a:latin typeface="+mn-ea"/>
              </a:rPr>
              <a:t>程毅、洑淑琴、李明昊</a:t>
            </a:r>
            <a:endParaRPr lang="zh-CN" altLang="en-US" sz="2000" spc="300" dirty="0">
              <a:solidFill>
                <a:schemeClr val="bg1">
                  <a:alpha val="90000"/>
                </a:schemeClr>
              </a:solidFill>
              <a:latin typeface="+mn-ea"/>
            </a:endParaRPr>
          </a:p>
        </p:txBody>
      </p:sp>
      <p:sp>
        <p:nvSpPr>
          <p:cNvPr id="24" name="文本框 23"/>
          <p:cNvSpPr txBox="1"/>
          <p:nvPr/>
        </p:nvSpPr>
        <p:spPr>
          <a:xfrm>
            <a:off x="660400" y="1464986"/>
            <a:ext cx="8325852" cy="2031365"/>
          </a:xfrm>
          <a:prstGeom prst="rect">
            <a:avLst/>
          </a:prstGeom>
          <a:noFill/>
        </p:spPr>
        <p:txBody>
          <a:bodyPr wrap="square" lIns="0" tIns="0" rIns="0" bIns="0" rtlCol="0">
            <a:spAutoFit/>
          </a:bodyPr>
          <a:lstStyle/>
          <a:p>
            <a:pPr>
              <a:lnSpc>
                <a:spcPct val="110000"/>
              </a:lnSpc>
            </a:pPr>
            <a:r>
              <a:rPr lang="zh-CN" altLang="en-US" sz="6000" b="1" spc="300" dirty="0">
                <a:solidFill>
                  <a:schemeClr val="bg1"/>
                </a:solidFill>
                <a:latin typeface="+mn-ea"/>
                <a:ea typeface="+mn-ea"/>
              </a:rPr>
              <a:t>智能医疗管理系统</a:t>
            </a:r>
            <a:endParaRPr lang="zh-CN" altLang="en-US" sz="6000" b="1" spc="300" dirty="0">
              <a:solidFill>
                <a:schemeClr val="bg1"/>
              </a:solidFill>
              <a:latin typeface="+mn-ea"/>
              <a:ea typeface="+mn-ea"/>
            </a:endParaRPr>
          </a:p>
          <a:p>
            <a:pPr>
              <a:lnSpc>
                <a:spcPct val="110000"/>
              </a:lnSpc>
            </a:pPr>
            <a:r>
              <a:rPr lang="zh-CN" altLang="en-US" sz="6000" b="1" spc="300" dirty="0">
                <a:solidFill>
                  <a:schemeClr val="bg1"/>
                </a:solidFill>
                <a:latin typeface="+mn-ea"/>
                <a:ea typeface="+mn-ea"/>
              </a:rPr>
              <a:t>项目汇报</a:t>
            </a:r>
            <a:endParaRPr lang="zh-CN" altLang="en-US" sz="6000" b="1" spc="300" dirty="0">
              <a:solidFill>
                <a:schemeClr val="bg1"/>
              </a:solidFill>
              <a:latin typeface="+mn-ea"/>
              <a:ea typeface="+mn-ea"/>
            </a:endParaRPr>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整体功能</a:t>
            </a:r>
            <a:r>
              <a:rPr lang="zh-CN" altLang="en-US" dirty="0"/>
              <a:t>介绍</a:t>
            </a:r>
            <a:endParaRPr lang="zh-CN" altLang="en-US" dirty="0"/>
          </a:p>
        </p:txBody>
      </p:sp>
      <p:cxnSp>
        <p:nvCxnSpPr>
          <p:cNvPr id="60" name="直接连接符 59"/>
          <p:cNvCxnSpPr/>
          <p:nvPr/>
        </p:nvCxnSpPr>
        <p:spPr>
          <a:xfrm>
            <a:off x="2270200" y="2676778"/>
            <a:ext cx="1042655" cy="100738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4331089" y="2676778"/>
            <a:ext cx="1049504" cy="100738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398827" y="2676778"/>
            <a:ext cx="1046079" cy="1007384"/>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8463140" y="2678458"/>
            <a:ext cx="1046080" cy="1005704"/>
          </a:xfrm>
          <a:prstGeom prst="line">
            <a:avLst/>
          </a:prstGeom>
          <a:ln w="22225"/>
        </p:spPr>
        <p:style>
          <a:lnRef idx="1">
            <a:schemeClr val="accent1"/>
          </a:lnRef>
          <a:fillRef idx="0">
            <a:schemeClr val="accent1"/>
          </a:fillRef>
          <a:effectRef idx="0">
            <a:schemeClr val="accent1"/>
          </a:effectRef>
          <a:fontRef idx="minor">
            <a:schemeClr val="tx1"/>
          </a:fontRef>
        </p:style>
      </p:cxnSp>
      <p:grpSp>
        <p:nvGrpSpPr>
          <p:cNvPr id="69" name="组合 68"/>
          <p:cNvGrpSpPr/>
          <p:nvPr/>
        </p:nvGrpSpPr>
        <p:grpSpPr>
          <a:xfrm>
            <a:off x="443613" y="3387589"/>
            <a:ext cx="2329815" cy="1988185"/>
            <a:chOff x="369570" y="3661459"/>
            <a:chExt cx="2329815" cy="1988185"/>
          </a:xfrm>
        </p:grpSpPr>
        <p:sp>
          <p:nvSpPr>
            <p:cNvPr id="70" name="îŝḻîdé"/>
            <p:cNvSpPr/>
            <p:nvPr/>
          </p:nvSpPr>
          <p:spPr bwMode="auto">
            <a:xfrm>
              <a:off x="369570" y="4042459"/>
              <a:ext cx="2329815" cy="160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auto">
                <a:lnSpc>
                  <a:spcPct val="150000"/>
                </a:lnSpc>
                <a:spcAft>
                  <a:spcPts val="0"/>
                </a:spcAft>
              </a:pPr>
              <a:r>
                <a:rPr lang="zh-CN" altLang="en-US" sz="1400" dirty="0">
                  <a:latin typeface="+mn-lt"/>
                  <a:ea typeface="+mn-lt"/>
                  <a:cs typeface="+mn-lt"/>
                </a:rPr>
                <a:t>通过连接数据库，</a:t>
              </a:r>
              <a:r>
                <a:rPr lang="zh-CN" altLang="en-US" sz="1400" dirty="0">
                  <a:latin typeface="+mn-lt"/>
                  <a:ea typeface="+mn-lt"/>
                  <a:cs typeface="+mn-lt"/>
                </a:rPr>
                <a:t>用户选择身份并输入正确的密码后即可进入医生</a:t>
              </a:r>
              <a:r>
                <a:rPr lang="en-US" altLang="zh-CN" sz="1400" dirty="0">
                  <a:latin typeface="+mn-lt"/>
                  <a:ea typeface="+mn-lt"/>
                  <a:cs typeface="+mn-lt"/>
                </a:rPr>
                <a:t>/</a:t>
              </a:r>
              <a:r>
                <a:rPr lang="zh-CN" altLang="en-US" sz="1400" dirty="0">
                  <a:latin typeface="+mn-lt"/>
                  <a:ea typeface="+mn-lt"/>
                  <a:cs typeface="+mn-lt"/>
                </a:rPr>
                <a:t>患者的页面</a:t>
              </a:r>
              <a:endParaRPr lang="zh-CN" altLang="en-US" sz="1400" dirty="0">
                <a:latin typeface="+mn-lt"/>
                <a:ea typeface="+mn-lt"/>
                <a:cs typeface="+mn-lt"/>
              </a:endParaRPr>
            </a:p>
          </p:txBody>
        </p:sp>
        <p:sp>
          <p:nvSpPr>
            <p:cNvPr id="71" name="ïṩḷîdê"/>
            <p:cNvSpPr txBox="1"/>
            <p:nvPr/>
          </p:nvSpPr>
          <p:spPr bwMode="auto">
            <a:xfrm>
              <a:off x="808725" y="3661459"/>
              <a:ext cx="1755776" cy="38091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8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auto">
                <a:spcAft>
                  <a:spcPts val="0"/>
                </a:spcAft>
              </a:pPr>
              <a:r>
                <a:rPr lang="zh-CN" altLang="en-US" sz="2000" b="1" spc="100" dirty="0">
                  <a:solidFill>
                    <a:srgbClr val="006C39"/>
                  </a:solidFill>
                  <a:latin typeface="Arial" panose="020B0604020202020204"/>
                  <a:ea typeface="微软雅黑" panose="020B0503020204020204" charset="-122"/>
                </a:rPr>
                <a:t>注册登录</a:t>
              </a:r>
              <a:endParaRPr lang="zh-CN" altLang="en-US" sz="2000" b="1" spc="100" dirty="0">
                <a:solidFill>
                  <a:srgbClr val="006C39"/>
                </a:solidFill>
                <a:latin typeface="Arial" panose="020B0604020202020204"/>
                <a:ea typeface="微软雅黑" panose="020B0503020204020204" charset="-122"/>
              </a:endParaRPr>
            </a:p>
          </p:txBody>
        </p:sp>
      </p:grpSp>
      <p:grpSp>
        <p:nvGrpSpPr>
          <p:cNvPr id="72" name="组合 71"/>
          <p:cNvGrpSpPr/>
          <p:nvPr/>
        </p:nvGrpSpPr>
        <p:grpSpPr>
          <a:xfrm>
            <a:off x="4870512" y="3407274"/>
            <a:ext cx="2214880" cy="2279015"/>
            <a:chOff x="673100" y="3681144"/>
            <a:chExt cx="2214880" cy="2279015"/>
          </a:xfrm>
        </p:grpSpPr>
        <p:sp>
          <p:nvSpPr>
            <p:cNvPr id="73" name="îŝḻîdé"/>
            <p:cNvSpPr/>
            <p:nvPr/>
          </p:nvSpPr>
          <p:spPr bwMode="auto">
            <a:xfrm>
              <a:off x="673100" y="4041824"/>
              <a:ext cx="2214880" cy="191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auto">
                <a:lnSpc>
                  <a:spcPct val="150000"/>
                </a:lnSpc>
                <a:spcAft>
                  <a:spcPts val="0"/>
                </a:spcAft>
              </a:pPr>
              <a:r>
                <a:rPr lang="zh-CN" altLang="en-US" sz="1555" dirty="0">
                  <a:latin typeface="Arial" panose="020B0604020202020204"/>
                  <a:ea typeface="微软雅黑" panose="020B0503020204020204" charset="-122"/>
                </a:rPr>
                <a:t>患者功能：挂号、查看医生给自己编辑的病例、处方，查看医生信息、编写健康评估表、修改个人信息，以及与医生实时交流</a:t>
              </a:r>
              <a:endParaRPr lang="zh-CN" altLang="en-US" sz="1555" dirty="0">
                <a:latin typeface="Arial" panose="020B0604020202020204"/>
                <a:ea typeface="微软雅黑" panose="020B0503020204020204" charset="-122"/>
              </a:endParaRPr>
            </a:p>
          </p:txBody>
        </p:sp>
        <p:sp>
          <p:nvSpPr>
            <p:cNvPr id="74" name="ïṩḷîdê"/>
            <p:cNvSpPr txBox="1"/>
            <p:nvPr/>
          </p:nvSpPr>
          <p:spPr bwMode="auto">
            <a:xfrm>
              <a:off x="881115" y="3681144"/>
              <a:ext cx="1755776" cy="38091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8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auto">
                <a:spcAft>
                  <a:spcPts val="0"/>
                </a:spcAft>
              </a:pPr>
              <a:r>
                <a:rPr lang="zh-CN" altLang="en-US" sz="2000" b="1" spc="100" dirty="0">
                  <a:solidFill>
                    <a:srgbClr val="006C39"/>
                  </a:solidFill>
                  <a:latin typeface="Arial" panose="020B0604020202020204"/>
                  <a:ea typeface="微软雅黑" panose="020B0503020204020204" charset="-122"/>
                </a:rPr>
                <a:t>患者</a:t>
              </a:r>
              <a:r>
                <a:rPr lang="zh-CN" altLang="en-US" sz="2000" b="1" spc="100" dirty="0">
                  <a:solidFill>
                    <a:srgbClr val="006C39"/>
                  </a:solidFill>
                  <a:latin typeface="Arial" panose="020B0604020202020204"/>
                  <a:ea typeface="微软雅黑" panose="020B0503020204020204" charset="-122"/>
                </a:rPr>
                <a:t>主页面</a:t>
              </a:r>
              <a:endParaRPr lang="zh-CN" altLang="en-US" sz="2000" b="1" spc="100" dirty="0">
                <a:solidFill>
                  <a:srgbClr val="006C39"/>
                </a:solidFill>
                <a:latin typeface="Arial" panose="020B0604020202020204"/>
                <a:ea typeface="微软雅黑" panose="020B0503020204020204" charset="-122"/>
              </a:endParaRPr>
            </a:p>
          </p:txBody>
        </p:sp>
      </p:grpSp>
      <p:grpSp>
        <p:nvGrpSpPr>
          <p:cNvPr id="75" name="组合 74"/>
          <p:cNvGrpSpPr/>
          <p:nvPr/>
        </p:nvGrpSpPr>
        <p:grpSpPr>
          <a:xfrm>
            <a:off x="9448054" y="3395209"/>
            <a:ext cx="2312035" cy="2167890"/>
            <a:chOff x="846455" y="3693209"/>
            <a:chExt cx="2312035" cy="2167890"/>
          </a:xfrm>
        </p:grpSpPr>
        <p:sp>
          <p:nvSpPr>
            <p:cNvPr id="76" name="îŝḻîdé"/>
            <p:cNvSpPr/>
            <p:nvPr/>
          </p:nvSpPr>
          <p:spPr bwMode="auto">
            <a:xfrm>
              <a:off x="846455" y="4066589"/>
              <a:ext cx="2312035" cy="1794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0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auto">
                <a:lnSpc>
                  <a:spcPct val="150000"/>
                </a:lnSpc>
                <a:spcAft>
                  <a:spcPts val="0"/>
                </a:spcAft>
              </a:pPr>
              <a:r>
                <a:rPr lang="zh-CN" altLang="en-US" sz="1665" dirty="0">
                  <a:latin typeface="Arial" panose="020B0604020202020204"/>
                  <a:ea typeface="微软雅黑" panose="020B0503020204020204" charset="-122"/>
                </a:rPr>
                <a:t>通过客户端与服务器端的连接实现信息交互：医生和患者可以在线交流、存储聊天信息、医患访问聊天记录</a:t>
              </a:r>
              <a:endParaRPr lang="zh-CN" altLang="en-US" sz="1665" dirty="0">
                <a:latin typeface="Arial" panose="020B0604020202020204"/>
                <a:ea typeface="微软雅黑" panose="020B0503020204020204" charset="-122"/>
              </a:endParaRPr>
            </a:p>
          </p:txBody>
        </p:sp>
        <p:sp>
          <p:nvSpPr>
            <p:cNvPr id="77" name="ïṩḷîdê"/>
            <p:cNvSpPr txBox="1"/>
            <p:nvPr/>
          </p:nvSpPr>
          <p:spPr bwMode="auto">
            <a:xfrm>
              <a:off x="907785" y="3693209"/>
              <a:ext cx="1755776" cy="38091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90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auto">
                <a:spcAft>
                  <a:spcPts val="0"/>
                </a:spcAft>
              </a:pPr>
              <a:r>
                <a:rPr lang="zh-CN" altLang="en-US" sz="2000" b="1" spc="100" dirty="0">
                  <a:solidFill>
                    <a:srgbClr val="006C39"/>
                  </a:solidFill>
                  <a:latin typeface="Arial" panose="020B0604020202020204"/>
                  <a:ea typeface="微软雅黑" panose="020B0503020204020204" charset="-122"/>
                </a:rPr>
                <a:t>医患沟通</a:t>
              </a:r>
              <a:endParaRPr lang="zh-CN" altLang="en-US" sz="2000" b="1" spc="100" dirty="0">
                <a:solidFill>
                  <a:srgbClr val="006C39"/>
                </a:solidFill>
                <a:latin typeface="Arial" panose="020B0604020202020204"/>
                <a:ea typeface="微软雅黑" panose="020B0503020204020204" charset="-122"/>
              </a:endParaRPr>
            </a:p>
          </p:txBody>
        </p:sp>
      </p:grpSp>
      <p:grpSp>
        <p:nvGrpSpPr>
          <p:cNvPr id="78" name="组合 77"/>
          <p:cNvGrpSpPr/>
          <p:nvPr/>
        </p:nvGrpSpPr>
        <p:grpSpPr>
          <a:xfrm>
            <a:off x="6986835" y="1228207"/>
            <a:ext cx="2220595" cy="2020296"/>
            <a:chOff x="7198925" y="1603673"/>
            <a:chExt cx="2220595" cy="2020296"/>
          </a:xfrm>
        </p:grpSpPr>
        <p:sp>
          <p:nvSpPr>
            <p:cNvPr id="79" name="îŝḻîdé"/>
            <p:cNvSpPr/>
            <p:nvPr/>
          </p:nvSpPr>
          <p:spPr bwMode="auto">
            <a:xfrm>
              <a:off x="7198925" y="1603673"/>
              <a:ext cx="2220595" cy="1535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auto">
                <a:lnSpc>
                  <a:spcPct val="150000"/>
                </a:lnSpc>
                <a:spcAft>
                  <a:spcPts val="0"/>
                </a:spcAft>
              </a:pPr>
              <a:r>
                <a:rPr lang="zh-CN" altLang="en-US" sz="1300" dirty="0">
                  <a:latin typeface="Arial" panose="020B0604020202020204"/>
                  <a:ea typeface="微软雅黑" panose="020B0503020204020204" charset="-122"/>
                </a:rPr>
                <a:t>通过查询数据库数据、插入信息实现患者填写个人信息后可以选择对应时间段对应诊室的不同医生，同时可以显示该时间段剩余预约位</a:t>
              </a:r>
              <a:endParaRPr lang="zh-CN" altLang="en-US" sz="1300" dirty="0">
                <a:latin typeface="Arial" panose="020B0604020202020204"/>
                <a:ea typeface="微软雅黑" panose="020B0503020204020204" charset="-122"/>
              </a:endParaRPr>
            </a:p>
          </p:txBody>
        </p:sp>
        <p:sp>
          <p:nvSpPr>
            <p:cNvPr id="80" name="ïṩḷîdê"/>
            <p:cNvSpPr txBox="1"/>
            <p:nvPr/>
          </p:nvSpPr>
          <p:spPr bwMode="auto">
            <a:xfrm>
              <a:off x="7429800" y="3243058"/>
              <a:ext cx="1755776" cy="38091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90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auto">
                <a:spcAft>
                  <a:spcPts val="0"/>
                </a:spcAft>
              </a:pPr>
              <a:r>
                <a:rPr lang="zh-CN" altLang="en-US" sz="2000" b="1" spc="100" dirty="0">
                  <a:solidFill>
                    <a:srgbClr val="006C39"/>
                  </a:solidFill>
                  <a:latin typeface="Arial" panose="020B0604020202020204"/>
                  <a:ea typeface="微软雅黑" panose="020B0503020204020204" charset="-122"/>
                </a:rPr>
                <a:t>挂号</a:t>
              </a:r>
              <a:r>
                <a:rPr lang="zh-CN" altLang="en-US" sz="2000" b="1" spc="100" dirty="0">
                  <a:solidFill>
                    <a:srgbClr val="006C39"/>
                  </a:solidFill>
                  <a:latin typeface="Arial" panose="020B0604020202020204"/>
                  <a:ea typeface="微软雅黑" panose="020B0503020204020204" charset="-122"/>
                </a:rPr>
                <a:t>系统</a:t>
              </a:r>
              <a:endParaRPr lang="zh-CN" altLang="en-US" sz="2000" b="1" spc="100" dirty="0">
                <a:solidFill>
                  <a:srgbClr val="006C39"/>
                </a:solidFill>
                <a:latin typeface="Arial" panose="020B0604020202020204"/>
                <a:ea typeface="微软雅黑" panose="020B0503020204020204" charset="-122"/>
              </a:endParaRPr>
            </a:p>
          </p:txBody>
        </p:sp>
      </p:grpSp>
      <p:grpSp>
        <p:nvGrpSpPr>
          <p:cNvPr id="81" name="组合 80"/>
          <p:cNvGrpSpPr/>
          <p:nvPr/>
        </p:nvGrpSpPr>
        <p:grpSpPr>
          <a:xfrm>
            <a:off x="2696699" y="973572"/>
            <a:ext cx="2264410" cy="1963781"/>
            <a:chOff x="2908789" y="1349038"/>
            <a:chExt cx="2264410" cy="1963781"/>
          </a:xfrm>
        </p:grpSpPr>
        <p:sp>
          <p:nvSpPr>
            <p:cNvPr id="82" name="îŝḻîdé"/>
            <p:cNvSpPr/>
            <p:nvPr/>
          </p:nvSpPr>
          <p:spPr bwMode="auto">
            <a:xfrm>
              <a:off x="2908789" y="1349038"/>
              <a:ext cx="226441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auto">
                <a:lnSpc>
                  <a:spcPct val="150000"/>
                </a:lnSpc>
                <a:spcAft>
                  <a:spcPts val="0"/>
                </a:spcAft>
              </a:pPr>
              <a:r>
                <a:rPr lang="zh-CN" altLang="en-US" sz="1400" dirty="0">
                  <a:latin typeface="+mn-ea"/>
                  <a:ea typeface="+mn-ea"/>
                </a:rPr>
                <a:t>医生功能：根据数据库中</a:t>
              </a:r>
              <a:r>
                <a:rPr lang="zh-CN" altLang="en-US" sz="1400" dirty="0">
                  <a:latin typeface="+mn-ea"/>
                  <a:ea typeface="+mn-ea"/>
                </a:rPr>
                <a:t>的身份证号查看患者信息、编辑病例、编辑处方、修改本人信息以及与患者实时交流</a:t>
              </a:r>
              <a:endParaRPr lang="zh-CN" altLang="en-US" sz="1400" dirty="0">
                <a:latin typeface="+mn-ea"/>
                <a:ea typeface="+mn-ea"/>
              </a:endParaRPr>
            </a:p>
          </p:txBody>
        </p:sp>
        <p:sp>
          <p:nvSpPr>
            <p:cNvPr id="83" name="ïṩḷîdê"/>
            <p:cNvSpPr txBox="1"/>
            <p:nvPr/>
          </p:nvSpPr>
          <p:spPr bwMode="auto">
            <a:xfrm>
              <a:off x="3159984" y="2931908"/>
              <a:ext cx="1755776" cy="38091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8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auto">
                <a:spcAft>
                  <a:spcPts val="0"/>
                </a:spcAft>
              </a:pPr>
              <a:r>
                <a:rPr lang="zh-CN" altLang="en-US" sz="2000" b="1" spc="100" dirty="0">
                  <a:solidFill>
                    <a:srgbClr val="006C39"/>
                  </a:solidFill>
                  <a:latin typeface="Arial" panose="020B0604020202020204"/>
                  <a:ea typeface="微软雅黑" panose="020B0503020204020204" charset="-122"/>
                </a:rPr>
                <a:t>医生</a:t>
              </a:r>
              <a:r>
                <a:rPr lang="zh-CN" altLang="en-US" sz="2000" b="1" spc="100" dirty="0">
                  <a:solidFill>
                    <a:srgbClr val="006C39"/>
                  </a:solidFill>
                  <a:latin typeface="Arial" panose="020B0604020202020204"/>
                  <a:ea typeface="微软雅黑" panose="020B0503020204020204" charset="-122"/>
                </a:rPr>
                <a:t>主页面</a:t>
              </a:r>
              <a:endParaRPr lang="zh-CN" altLang="en-US" sz="2000" b="1" spc="100" dirty="0">
                <a:solidFill>
                  <a:srgbClr val="006C39"/>
                </a:solidFill>
                <a:latin typeface="Arial" panose="020B0604020202020204"/>
                <a:ea typeface="微软雅黑" panose="020B0503020204020204" charset="-122"/>
              </a:endParaRPr>
            </a:p>
          </p:txBody>
        </p:sp>
      </p:grpSp>
      <p:sp>
        <p:nvSpPr>
          <p:cNvPr id="84" name="等腰三角形 83"/>
          <p:cNvSpPr/>
          <p:nvPr/>
        </p:nvSpPr>
        <p:spPr>
          <a:xfrm>
            <a:off x="1645632" y="3058023"/>
            <a:ext cx="252545" cy="217711"/>
          </a:xfrm>
          <a:prstGeom prst="triangle">
            <a:avLst/>
          </a:prstGeom>
          <a:solidFill>
            <a:srgbClr val="006C3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85" name="等腰三角形 84"/>
          <p:cNvSpPr/>
          <p:nvPr/>
        </p:nvSpPr>
        <p:spPr>
          <a:xfrm>
            <a:off x="5757637" y="3058023"/>
            <a:ext cx="252545" cy="217711"/>
          </a:xfrm>
          <a:prstGeom prst="triangle">
            <a:avLst/>
          </a:prstGeom>
          <a:solidFill>
            <a:srgbClr val="006C3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86" name="等腰三角形 85"/>
          <p:cNvSpPr/>
          <p:nvPr/>
        </p:nvSpPr>
        <p:spPr>
          <a:xfrm>
            <a:off x="10180320" y="3058160"/>
            <a:ext cx="271145" cy="217805"/>
          </a:xfrm>
          <a:prstGeom prst="triangl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87" name="等腰三角形 86"/>
          <p:cNvSpPr/>
          <p:nvPr/>
        </p:nvSpPr>
        <p:spPr>
          <a:xfrm flipV="1">
            <a:off x="7904586" y="3275828"/>
            <a:ext cx="252545" cy="217711"/>
          </a:xfrm>
          <a:prstGeom prst="triangle">
            <a:avLst/>
          </a:prstGeom>
          <a:solidFill>
            <a:srgbClr val="006C3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88" name="等腰三角形 87"/>
          <p:cNvSpPr/>
          <p:nvPr/>
        </p:nvSpPr>
        <p:spPr>
          <a:xfrm flipV="1">
            <a:off x="3687716" y="3079613"/>
            <a:ext cx="252545" cy="217711"/>
          </a:xfrm>
          <a:prstGeom prst="triangle">
            <a:avLst/>
          </a:prstGeom>
          <a:solidFill>
            <a:srgbClr val="006C3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7" name="图片 6"/>
          <p:cNvPicPr>
            <a:picLocks noChangeAspect="1"/>
          </p:cNvPicPr>
          <p:nvPr>
            <p:custDataLst>
              <p:tags r:id="rId1"/>
            </p:custDataLst>
          </p:nvPr>
        </p:nvPicPr>
        <p:blipFill>
          <a:blip r:embed="rId2"/>
          <a:srcRect l="14854" t="14699" r="15631" b="14804"/>
          <a:stretch>
            <a:fillRect/>
          </a:stretch>
        </p:blipFill>
        <p:spPr>
          <a:xfrm>
            <a:off x="747395" y="1416050"/>
            <a:ext cx="1872615" cy="1530350"/>
          </a:xfrm>
          <a:prstGeom prst="rect">
            <a:avLst/>
          </a:prstGeom>
        </p:spPr>
      </p:pic>
      <p:pic>
        <p:nvPicPr>
          <p:cNvPr id="9" name="图片 8"/>
          <p:cNvPicPr>
            <a:picLocks noChangeAspect="1"/>
          </p:cNvPicPr>
          <p:nvPr>
            <p:custDataLst>
              <p:tags r:id="rId3"/>
            </p:custDataLst>
          </p:nvPr>
        </p:nvPicPr>
        <p:blipFill>
          <a:blip r:embed="rId4"/>
          <a:srcRect l="3920" t="21310" r="30886" b="22786"/>
          <a:stretch>
            <a:fillRect/>
          </a:stretch>
        </p:blipFill>
        <p:spPr>
          <a:xfrm>
            <a:off x="2997200" y="3574415"/>
            <a:ext cx="1790700" cy="1238250"/>
          </a:xfrm>
          <a:prstGeom prst="rect">
            <a:avLst/>
          </a:prstGeom>
        </p:spPr>
      </p:pic>
      <p:pic>
        <p:nvPicPr>
          <p:cNvPr id="11" name="图片 10"/>
          <p:cNvPicPr>
            <a:picLocks noChangeAspect="1"/>
          </p:cNvPicPr>
          <p:nvPr>
            <p:custDataLst>
              <p:tags r:id="rId5"/>
            </p:custDataLst>
          </p:nvPr>
        </p:nvPicPr>
        <p:blipFill>
          <a:blip r:embed="rId6"/>
          <a:srcRect l="5425" t="18569" r="25534" b="20723"/>
          <a:stretch>
            <a:fillRect/>
          </a:stretch>
        </p:blipFill>
        <p:spPr>
          <a:xfrm>
            <a:off x="4909185" y="1376045"/>
            <a:ext cx="1957705" cy="1387475"/>
          </a:xfrm>
          <a:prstGeom prst="rect">
            <a:avLst/>
          </a:prstGeom>
        </p:spPr>
      </p:pic>
      <p:pic>
        <p:nvPicPr>
          <p:cNvPr id="12" name="图片 11"/>
          <p:cNvPicPr>
            <a:picLocks noChangeAspect="1"/>
          </p:cNvPicPr>
          <p:nvPr/>
        </p:nvPicPr>
        <p:blipFill>
          <a:blip r:embed="rId7"/>
          <a:srcRect l="4867" t="11280" r="10607" b="14804"/>
          <a:stretch>
            <a:fillRect/>
          </a:stretch>
        </p:blipFill>
        <p:spPr>
          <a:xfrm>
            <a:off x="7073265" y="3684270"/>
            <a:ext cx="2100580" cy="1595755"/>
          </a:xfrm>
          <a:prstGeom prst="rect">
            <a:avLst/>
          </a:prstGeom>
        </p:spPr>
      </p:pic>
      <p:sp>
        <p:nvSpPr>
          <p:cNvPr id="92" name="文本框 91"/>
          <p:cNvSpPr txBox="1">
            <a:spLocks noChangeArrowheads="1"/>
          </p:cNvSpPr>
          <p:nvPr>
            <p:custDataLst>
              <p:tags r:id="rId8"/>
            </p:custDataLst>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4</a:t>
            </a:r>
            <a:endParaRPr lang="zh-CN" altLang="en-US" sz="3600" b="1" dirty="0">
              <a:solidFill>
                <a:schemeClr val="bg1"/>
              </a:solidFill>
            </a:endParaRPr>
          </a:p>
        </p:txBody>
      </p:sp>
      <p:pic>
        <p:nvPicPr>
          <p:cNvPr id="651784240" name="图片 6"/>
          <p:cNvPicPr>
            <a:picLocks noChangeAspect="1" noChangeArrowheads="1"/>
          </p:cNvPicPr>
          <p:nvPr>
            <p:custDataLst>
              <p:tags r:id="rId9"/>
            </p:custDataLst>
          </p:nvPr>
        </p:nvPicPr>
        <p:blipFill>
          <a:blip r:embed="rId10" cstate="print">
            <a:extLst>
              <a:ext uri="{28A0092B-C50C-407E-A947-70E740481C1C}">
                <a14:useLocalDpi xmlns:a14="http://schemas.microsoft.com/office/drawing/2010/main" val="0"/>
              </a:ext>
            </a:extLst>
          </a:blip>
          <a:srcRect l="540" t="2929"/>
          <a:stretch>
            <a:fillRect/>
          </a:stretch>
        </p:blipFill>
        <p:spPr>
          <a:xfrm>
            <a:off x="9471025" y="1416050"/>
            <a:ext cx="2456815" cy="1325880"/>
          </a:xfrm>
          <a:prstGeom prst="rect">
            <a:avLst/>
          </a:prstGeom>
          <a:noFill/>
          <a:ln>
            <a:noFill/>
          </a:ln>
        </p:spPr>
      </p:pic>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
          <p:cNvSpPr txBox="1"/>
          <p:nvPr/>
        </p:nvSpPr>
        <p:spPr>
          <a:xfrm>
            <a:off x="4418011" y="1689433"/>
            <a:ext cx="3355975" cy="1157287"/>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7200" kern="1200" spc="300" dirty="0">
                <a:solidFill>
                  <a:schemeClr val="lt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defRPr/>
            </a:pPr>
            <a:r>
              <a:rPr kumimoji="0" lang="en-US" altLang="zh-CN"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panose="020B0503020204020204" charset="-122"/>
              </a:rPr>
              <a:t>05</a:t>
            </a:r>
            <a:endParaRPr kumimoji="0" lang="en-US" altLang="en-US"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panose="020B0503020204020204" charset="-122"/>
            </a:endParaRPr>
          </a:p>
        </p:txBody>
      </p:sp>
      <p:sp>
        <p:nvSpPr>
          <p:cNvPr id="8" name="文本占位符 2"/>
          <p:cNvSpPr txBox="1"/>
          <p:nvPr/>
        </p:nvSpPr>
        <p:spPr>
          <a:xfrm>
            <a:off x="2397746" y="2939737"/>
            <a:ext cx="7396504" cy="1296003"/>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8000" kern="1200" spc="300" dirty="0" smtClean="0">
                <a:solidFill>
                  <a:schemeClr val="bg1"/>
                </a:solidFill>
                <a:latin typeface="+mj-ea"/>
                <a:ea typeface="+mj-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defRPr/>
            </a:pPr>
            <a:r>
              <a:rPr kumimoji="0" lang="zh-CN" altLang="en-US" sz="7200" b="0" i="0" u="none" strike="noStrike" kern="1200" cap="none" spc="300" normalizeH="0" baseline="0" noProof="0" dirty="0">
                <a:ln>
                  <a:noFill/>
                </a:ln>
                <a:solidFill>
                  <a:srgbClr val="FFFFFF"/>
                </a:solidFill>
                <a:effectLst/>
                <a:uLnTx/>
                <a:uFillTx/>
                <a:latin typeface="+mn-ea"/>
                <a:ea typeface="+mn-ea"/>
                <a:cs typeface="+mn-cs"/>
              </a:rPr>
              <a:t>核心功能</a:t>
            </a:r>
            <a:endParaRPr kumimoji="0" lang="zh-CN" altLang="en-US" sz="7200" b="0" i="0" u="none" strike="noStrike" kern="1200" cap="none" spc="300" normalizeH="0" baseline="0" noProof="0" dirty="0">
              <a:ln>
                <a:noFill/>
              </a:ln>
              <a:solidFill>
                <a:srgbClr val="FFFFFF"/>
              </a:solidFill>
              <a:effectLst/>
              <a:uLnTx/>
              <a:uFillTx/>
              <a:latin typeface="+mn-ea"/>
              <a:ea typeface="+mn-ea"/>
              <a:cs typeface="+mn-cs"/>
            </a:endParaRPr>
          </a:p>
        </p:txBody>
      </p:sp>
      <p:sp>
        <p:nvSpPr>
          <p:cNvPr id="9" name="文本占位符 3"/>
          <p:cNvSpPr txBox="1"/>
          <p:nvPr/>
        </p:nvSpPr>
        <p:spPr>
          <a:xfrm>
            <a:off x="4883260" y="4485305"/>
            <a:ext cx="2448625" cy="229700"/>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900" kern="1200" spc="600" dirty="0">
                <a:solidFill>
                  <a:schemeClr val="bg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defRPr/>
            </a:pPr>
            <a:r>
              <a:rPr kumimoji="0" lang="en-US" altLang="zh-CN" sz="1600" b="0" i="0" u="none" strike="noStrike" kern="1200" cap="none" spc="600" normalizeH="0" baseline="0" noProof="0" dirty="0">
                <a:ln>
                  <a:noFill/>
                </a:ln>
                <a:solidFill>
                  <a:srgbClr val="FFFFFF"/>
                </a:solidFill>
                <a:effectLst/>
                <a:uLnTx/>
                <a:uFillTx/>
                <a:latin typeface="Century Gothic" panose="020B0502020202020204" pitchFamily="34" charset="0"/>
                <a:ea typeface="微软雅黑" panose="020B0503020204020204" charset="-122"/>
              </a:rPr>
              <a:t>CORE</a:t>
            </a:r>
            <a:endParaRPr kumimoji="0" lang="en-US" altLang="en-US" sz="1600" b="0" i="0" u="none" strike="noStrike" kern="1200" cap="none" spc="600" normalizeH="0" baseline="0" noProof="0" dirty="0">
              <a:ln>
                <a:noFill/>
              </a:ln>
              <a:solidFill>
                <a:srgbClr val="FFFFFF"/>
              </a:solidFill>
              <a:effectLst/>
              <a:uLnTx/>
              <a:uFillTx/>
              <a:latin typeface="Century Gothic" panose="020B0502020202020204" pitchFamily="34" charset="0"/>
              <a:ea typeface="微软雅黑" panose="020B0503020204020204" charset="-122"/>
            </a:endParaRPr>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核心功能</a:t>
            </a:r>
            <a:endParaRPr lang="zh-CN" altLang="en-US" dirty="0"/>
          </a:p>
        </p:txBody>
      </p:sp>
      <p:sp>
        <p:nvSpPr>
          <p:cNvPr id="8" name="矩形 7"/>
          <p:cNvSpPr/>
          <p:nvPr/>
        </p:nvSpPr>
        <p:spPr>
          <a:xfrm>
            <a:off x="442914" y="2496630"/>
            <a:ext cx="11270173" cy="2398426"/>
          </a:xfrm>
          <a:prstGeom prst="rect">
            <a:avLst/>
          </a:prstGeom>
          <a:gradFill flip="none" rotWithShape="1">
            <a:gsLst>
              <a:gs pos="100000">
                <a:schemeClr val="accent1"/>
              </a:gs>
              <a:gs pos="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174686" y="2636035"/>
            <a:ext cx="5418207" cy="2097890"/>
          </a:xfrm>
          <a:prstGeom prst="rect">
            <a:avLst/>
          </a:prstGeom>
          <a:noFill/>
          <a:ln>
            <a:solidFill>
              <a:schemeClr val="bg1">
                <a:lumMod val="85000"/>
                <a:alpha val="50000"/>
              </a:schemeClr>
            </a:solidFill>
          </a:ln>
        </p:spPr>
        <p:txBody>
          <a:bodyPr wrap="square" lIns="180000" tIns="180000" rIns="180000" bIns="180000" rtlCol="0" anchor="ctr" anchorCtr="0">
            <a:noAutofit/>
          </a:bodyPr>
          <a:lstStyle>
            <a:defPPr>
              <a:defRPr lang="zh-CN"/>
            </a:defPPr>
            <a:lvl1pPr>
              <a:lnSpc>
                <a:spcPct val="130000"/>
              </a:lnSpc>
              <a:defRPr spc="100">
                <a:solidFill>
                  <a:schemeClr val="tx1">
                    <a:lumMod val="75000"/>
                    <a:lumOff val="25000"/>
                  </a:schemeClr>
                </a:solidFill>
              </a:defRPr>
            </a:lvl1pPr>
          </a:lstStyle>
          <a:p>
            <a:pPr algn="just"/>
            <a:r>
              <a:rPr lang="zh-CN" altLang="en-US" dirty="0">
                <a:solidFill>
                  <a:schemeClr val="bg1"/>
                </a:solidFill>
              </a:rPr>
              <a:t>患者输入个人信息后可以选择诊室、医生以及预约日期；选择不同诊室可以再医生栏中选择对应诊室不同的医生；通过查询数据库中医生所在时间段的信息可以显示其剩余预约位</a:t>
            </a:r>
            <a:endParaRPr lang="zh-CN" altLang="en-US" dirty="0">
              <a:solidFill>
                <a:schemeClr val="bg1"/>
              </a:solidFill>
            </a:endParaRPr>
          </a:p>
        </p:txBody>
      </p:sp>
      <p:sp>
        <p:nvSpPr>
          <p:cNvPr id="10" name="矩形: 圆角 93"/>
          <p:cNvSpPr/>
          <p:nvPr/>
        </p:nvSpPr>
        <p:spPr>
          <a:xfrm>
            <a:off x="6211455" y="1924534"/>
            <a:ext cx="3032502"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zh-CN" altLang="en-US" sz="2400" b="1" dirty="0">
                <a:solidFill>
                  <a:schemeClr val="accent4"/>
                </a:solidFill>
                <a:latin typeface="+mj-ea"/>
                <a:ea typeface="+mj-ea"/>
              </a:rPr>
              <a:t>挂号系统</a:t>
            </a:r>
            <a:endParaRPr lang="zh-CN" altLang="en-US" sz="2400" b="1" dirty="0">
              <a:solidFill>
                <a:schemeClr val="accent4"/>
              </a:solidFill>
              <a:latin typeface="+mj-ea"/>
              <a:ea typeface="+mj-ea"/>
            </a:endParaRPr>
          </a:p>
        </p:txBody>
      </p:sp>
      <p:grpSp>
        <p:nvGrpSpPr>
          <p:cNvPr id="11" name="组合 10"/>
          <p:cNvGrpSpPr/>
          <p:nvPr/>
        </p:nvGrpSpPr>
        <p:grpSpPr>
          <a:xfrm>
            <a:off x="10811838" y="5034461"/>
            <a:ext cx="937250" cy="175081"/>
            <a:chOff x="10802319" y="5357813"/>
            <a:chExt cx="937250" cy="175081"/>
          </a:xfrm>
        </p:grpSpPr>
        <p:cxnSp>
          <p:nvCxnSpPr>
            <p:cNvPr id="12" name="直接连接符 11"/>
            <p:cNvCxnSpPr/>
            <p:nvPr/>
          </p:nvCxnSpPr>
          <p:spPr>
            <a:xfrm flipH="1">
              <a:off x="10802319" y="5357813"/>
              <a:ext cx="58562" cy="175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0899951" y="5357813"/>
              <a:ext cx="58562" cy="175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0997583" y="5357813"/>
              <a:ext cx="58562" cy="175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1095215" y="5357813"/>
              <a:ext cx="58562" cy="175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11192847" y="5357813"/>
              <a:ext cx="58562" cy="175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1290479" y="5357813"/>
              <a:ext cx="58562" cy="175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1388111" y="5357813"/>
              <a:ext cx="58562" cy="175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1485743" y="5357813"/>
              <a:ext cx="58562" cy="175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1583375" y="5357813"/>
              <a:ext cx="58562" cy="175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1681007" y="5357813"/>
              <a:ext cx="58562" cy="175081"/>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11713087" y="2496631"/>
            <a:ext cx="36000" cy="23984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2" name="文本框 91"/>
          <p:cNvSpPr txBox="1">
            <a:spLocks noChangeArrowheads="1"/>
          </p:cNvSpPr>
          <p:nvPr>
            <p:custDataLst>
              <p:tags r:id="rId1"/>
            </p:custDataLst>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5</a:t>
            </a:r>
            <a:endParaRPr lang="zh-CN" altLang="en-US" sz="3600" b="1" dirty="0">
              <a:solidFill>
                <a:schemeClr val="bg1"/>
              </a:solidFill>
            </a:endParaRPr>
          </a:p>
        </p:txBody>
      </p:sp>
      <p:pic>
        <p:nvPicPr>
          <p:cNvPr id="4" name="图片 3"/>
          <p:cNvPicPr>
            <a:picLocks noChangeAspect="1"/>
          </p:cNvPicPr>
          <p:nvPr/>
        </p:nvPicPr>
        <p:blipFill>
          <a:blip r:embed="rId2"/>
          <a:srcRect l="3799" t="9970" r="6978" b="11928"/>
          <a:stretch>
            <a:fillRect/>
          </a:stretch>
        </p:blipFill>
        <p:spPr>
          <a:xfrm>
            <a:off x="635000" y="1804670"/>
            <a:ext cx="5330190" cy="3760470"/>
          </a:xfrm>
          <a:prstGeom prst="rect">
            <a:avLst/>
          </a:prstGeom>
        </p:spPr>
      </p:pic>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核心功能</a:t>
            </a:r>
            <a:endParaRPr lang="zh-CN" altLang="en-US" dirty="0"/>
          </a:p>
        </p:txBody>
      </p:sp>
      <p:sp>
        <p:nvSpPr>
          <p:cNvPr id="8" name="矩形 7"/>
          <p:cNvSpPr/>
          <p:nvPr/>
        </p:nvSpPr>
        <p:spPr>
          <a:xfrm>
            <a:off x="357505" y="2496820"/>
            <a:ext cx="11355705" cy="2398395"/>
          </a:xfrm>
          <a:prstGeom prst="rect">
            <a:avLst/>
          </a:prstGeom>
          <a:gradFill flip="none" rotWithShape="1">
            <a:gsLst>
              <a:gs pos="100000">
                <a:schemeClr val="accent1"/>
              </a:gs>
              <a:gs pos="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174686" y="2636035"/>
            <a:ext cx="5418207" cy="2097890"/>
          </a:xfrm>
          <a:prstGeom prst="rect">
            <a:avLst/>
          </a:prstGeom>
          <a:noFill/>
          <a:ln>
            <a:solidFill>
              <a:schemeClr val="bg1">
                <a:lumMod val="85000"/>
                <a:alpha val="50000"/>
              </a:schemeClr>
            </a:solidFill>
          </a:ln>
        </p:spPr>
        <p:txBody>
          <a:bodyPr wrap="square" lIns="180000" tIns="180000" rIns="180000" bIns="180000" rtlCol="0" anchor="ctr" anchorCtr="0">
            <a:noAutofit/>
          </a:bodyPr>
          <a:lstStyle>
            <a:defPPr>
              <a:defRPr lang="zh-CN"/>
            </a:defPPr>
            <a:lvl1pPr>
              <a:lnSpc>
                <a:spcPct val="130000"/>
              </a:lnSpc>
              <a:defRPr spc="100">
                <a:solidFill>
                  <a:schemeClr val="tx1">
                    <a:lumMod val="75000"/>
                    <a:lumOff val="25000"/>
                  </a:schemeClr>
                </a:solidFill>
              </a:defRPr>
            </a:lvl1pPr>
          </a:lstStyle>
          <a:p>
            <a:pPr algn="just"/>
            <a:r>
              <a:rPr lang="zh-CN" altLang="en-US" sz="1600" dirty="0">
                <a:solidFill>
                  <a:schemeClr val="bg1"/>
                </a:solidFill>
              </a:rPr>
              <a:t>采用TCPSocket一个服务端多个客户端之间的连接，能够实现不同客户端之间的在线交流，同时可以实现留言板功能，使得医生和患者能够访问之前的聊天记录，同时利用数据库，存储医生和患者之间的聊天记录</a:t>
            </a:r>
            <a:endParaRPr lang="zh-CN" altLang="en-US" sz="1600" dirty="0">
              <a:solidFill>
                <a:schemeClr val="bg1"/>
              </a:solidFill>
            </a:endParaRPr>
          </a:p>
        </p:txBody>
      </p:sp>
      <p:sp>
        <p:nvSpPr>
          <p:cNvPr id="10" name="矩形: 圆角 93"/>
          <p:cNvSpPr/>
          <p:nvPr/>
        </p:nvSpPr>
        <p:spPr>
          <a:xfrm>
            <a:off x="6211455" y="1924534"/>
            <a:ext cx="3032502"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zh-CN" altLang="en-US" sz="2400" b="1" dirty="0">
                <a:solidFill>
                  <a:schemeClr val="accent4"/>
                </a:solidFill>
                <a:latin typeface="+mj-ea"/>
                <a:ea typeface="+mj-ea"/>
              </a:rPr>
              <a:t>医患沟通</a:t>
            </a:r>
            <a:endParaRPr lang="zh-CN" altLang="en-US" sz="2400" b="1" dirty="0">
              <a:solidFill>
                <a:schemeClr val="accent4"/>
              </a:solidFill>
              <a:latin typeface="+mj-ea"/>
              <a:ea typeface="+mj-ea"/>
            </a:endParaRPr>
          </a:p>
        </p:txBody>
      </p:sp>
      <p:grpSp>
        <p:nvGrpSpPr>
          <p:cNvPr id="11" name="组合 10"/>
          <p:cNvGrpSpPr/>
          <p:nvPr/>
        </p:nvGrpSpPr>
        <p:grpSpPr>
          <a:xfrm>
            <a:off x="10811838" y="5034461"/>
            <a:ext cx="937250" cy="175081"/>
            <a:chOff x="10802319" y="5357813"/>
            <a:chExt cx="937250" cy="175081"/>
          </a:xfrm>
        </p:grpSpPr>
        <p:cxnSp>
          <p:nvCxnSpPr>
            <p:cNvPr id="12" name="直接连接符 11"/>
            <p:cNvCxnSpPr/>
            <p:nvPr/>
          </p:nvCxnSpPr>
          <p:spPr>
            <a:xfrm flipH="1">
              <a:off x="10802319" y="5357813"/>
              <a:ext cx="58562" cy="175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0899951" y="5357813"/>
              <a:ext cx="58562" cy="175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0997583" y="5357813"/>
              <a:ext cx="58562" cy="175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1095215" y="5357813"/>
              <a:ext cx="58562" cy="175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11192847" y="5357813"/>
              <a:ext cx="58562" cy="175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1290479" y="5357813"/>
              <a:ext cx="58562" cy="175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1388111" y="5357813"/>
              <a:ext cx="58562" cy="175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1485743" y="5357813"/>
              <a:ext cx="58562" cy="175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1583375" y="5357813"/>
              <a:ext cx="58562" cy="1750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1681007" y="5357813"/>
              <a:ext cx="58562" cy="175081"/>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11713087" y="2496631"/>
            <a:ext cx="36000" cy="23984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2" name="文本框 91"/>
          <p:cNvSpPr txBox="1">
            <a:spLocks noChangeArrowheads="1"/>
          </p:cNvSpPr>
          <p:nvPr>
            <p:custDataLst>
              <p:tags r:id="rId1"/>
            </p:custDataLst>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5</a:t>
            </a:r>
            <a:endParaRPr lang="zh-CN" altLang="en-US" sz="3600" b="1" dirty="0">
              <a:solidFill>
                <a:schemeClr val="bg1"/>
              </a:solidFill>
            </a:endParaRPr>
          </a:p>
        </p:txBody>
      </p:sp>
      <p:pic>
        <p:nvPicPr>
          <p:cNvPr id="1122242668" name="图片 5"/>
          <p:cNvPicPr>
            <a:picLocks noChangeAspect="1" noChangeArrowheads="1"/>
          </p:cNvPicPr>
          <p:nvPr>
            <p:custDataLst>
              <p:tags r:id="rId2"/>
            </p:custDataLst>
          </p:nvPr>
        </p:nvPicPr>
        <p:blipFill>
          <a:blip r:embed="rId3" cstate="print">
            <a:extLst>
              <a:ext uri="{28A0092B-C50C-407E-A947-70E740481C1C}">
                <a14:useLocalDpi xmlns:a14="http://schemas.microsoft.com/office/drawing/2010/main" val="0"/>
              </a:ext>
            </a:extLst>
          </a:blip>
          <a:srcRect/>
          <a:stretch>
            <a:fillRect/>
          </a:stretch>
        </p:blipFill>
        <p:spPr>
          <a:xfrm>
            <a:off x="490220" y="2115185"/>
            <a:ext cx="5608955" cy="3094355"/>
          </a:xfrm>
          <a:prstGeom prst="rect">
            <a:avLst/>
          </a:prstGeom>
          <a:noFill/>
          <a:ln>
            <a:noFill/>
          </a:ln>
        </p:spPr>
      </p:pic>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
          <p:cNvSpPr txBox="1"/>
          <p:nvPr/>
        </p:nvSpPr>
        <p:spPr>
          <a:xfrm>
            <a:off x="4418011" y="1689433"/>
            <a:ext cx="3355975" cy="1157287"/>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7200" kern="1200" spc="300" dirty="0">
                <a:solidFill>
                  <a:schemeClr val="lt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defRPr/>
            </a:pPr>
            <a:r>
              <a:rPr kumimoji="0" lang="en-US" altLang="zh-CN"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panose="020B0503020204020204" charset="-122"/>
              </a:rPr>
              <a:t>06</a:t>
            </a:r>
            <a:endParaRPr kumimoji="0" lang="en-US" altLang="en-US"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panose="020B0503020204020204" charset="-122"/>
            </a:endParaRPr>
          </a:p>
        </p:txBody>
      </p:sp>
      <p:sp>
        <p:nvSpPr>
          <p:cNvPr id="8" name="文本占位符 2"/>
          <p:cNvSpPr txBox="1"/>
          <p:nvPr/>
        </p:nvSpPr>
        <p:spPr>
          <a:xfrm>
            <a:off x="2397746" y="2939737"/>
            <a:ext cx="7396504" cy="1296003"/>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8000" kern="1200" spc="300" dirty="0" smtClean="0">
                <a:solidFill>
                  <a:schemeClr val="bg1"/>
                </a:solidFill>
                <a:latin typeface="+mj-ea"/>
                <a:ea typeface="+mj-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defRPr/>
            </a:pPr>
            <a:r>
              <a:rPr kumimoji="0" lang="zh-CN" altLang="en-US" sz="7200" b="0" i="0" u="none" strike="noStrike" kern="1200" cap="none" spc="300" normalizeH="0" baseline="0" noProof="0" dirty="0">
                <a:ln>
                  <a:noFill/>
                </a:ln>
                <a:solidFill>
                  <a:srgbClr val="FFFFFF"/>
                </a:solidFill>
                <a:effectLst/>
                <a:uLnTx/>
                <a:uFillTx/>
                <a:latin typeface="+mn-ea"/>
                <a:ea typeface="+mn-ea"/>
                <a:cs typeface="+mn-cs"/>
              </a:rPr>
              <a:t>技术亮点</a:t>
            </a:r>
            <a:endParaRPr kumimoji="0" lang="zh-CN" altLang="en-US" sz="7200" b="0" i="0" u="none" strike="noStrike" kern="1200" cap="none" spc="300" normalizeH="0" baseline="0" noProof="0" dirty="0">
              <a:ln>
                <a:noFill/>
              </a:ln>
              <a:solidFill>
                <a:srgbClr val="FFFFFF"/>
              </a:solidFill>
              <a:effectLst/>
              <a:uLnTx/>
              <a:uFillTx/>
              <a:latin typeface="+mn-ea"/>
              <a:ea typeface="+mn-ea"/>
              <a:cs typeface="+mn-cs"/>
            </a:endParaRPr>
          </a:p>
        </p:txBody>
      </p:sp>
      <p:sp>
        <p:nvSpPr>
          <p:cNvPr id="9" name="文本占位符 3"/>
          <p:cNvSpPr txBox="1"/>
          <p:nvPr/>
        </p:nvSpPr>
        <p:spPr>
          <a:xfrm>
            <a:off x="4883260" y="4485305"/>
            <a:ext cx="2448625" cy="229700"/>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900" kern="1200" spc="600" dirty="0">
                <a:solidFill>
                  <a:schemeClr val="bg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defRPr/>
            </a:pPr>
            <a:r>
              <a:rPr kumimoji="0" lang="en-US" altLang="zh-CN" sz="1600" b="0" i="0" u="none" strike="noStrike" kern="1200" cap="none" spc="600" normalizeH="0" baseline="0" noProof="0" dirty="0">
                <a:ln>
                  <a:noFill/>
                </a:ln>
                <a:solidFill>
                  <a:srgbClr val="FFFFFF"/>
                </a:solidFill>
                <a:effectLst/>
                <a:uLnTx/>
                <a:uFillTx/>
                <a:latin typeface="Century Gothic" panose="020B0502020202020204" pitchFamily="34" charset="0"/>
                <a:ea typeface="微软雅黑" panose="020B0503020204020204" charset="-122"/>
              </a:rPr>
              <a:t>HIGHLIGHTS</a:t>
            </a:r>
            <a:endParaRPr kumimoji="0" lang="en-US" altLang="en-US" sz="1600" b="0" i="0" u="none" strike="noStrike" kern="1200" cap="none" spc="600" normalizeH="0" baseline="0" noProof="0" dirty="0">
              <a:ln>
                <a:noFill/>
              </a:ln>
              <a:solidFill>
                <a:srgbClr val="FFFFFF"/>
              </a:solidFill>
              <a:effectLst/>
              <a:uLnTx/>
              <a:uFillTx/>
              <a:latin typeface="Century Gothic" panose="020B0502020202020204" pitchFamily="34" charset="0"/>
              <a:ea typeface="微软雅黑" panose="020B0503020204020204" charset="-122"/>
            </a:endParaRPr>
          </a:p>
        </p:txBody>
      </p:sp>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技术亮点</a:t>
            </a:r>
            <a:endParaRPr lang="zh-CN" altLang="en-US" dirty="0"/>
          </a:p>
        </p:txBody>
      </p:sp>
      <p:sp>
        <p:nvSpPr>
          <p:cNvPr id="27" name="ïṥḻíďé"/>
          <p:cNvSpPr txBox="1"/>
          <p:nvPr/>
        </p:nvSpPr>
        <p:spPr>
          <a:xfrm>
            <a:off x="1606550" y="3360420"/>
            <a:ext cx="3346450" cy="1628775"/>
          </a:xfrm>
          <a:prstGeom prst="rect">
            <a:avLst/>
          </a:prstGeom>
          <a:noFill/>
          <a:ln>
            <a:noFill/>
          </a:ln>
        </p:spPr>
        <p:txBody>
          <a:bodyPr wrap="square" lIns="91440" tIns="45720" rIns="0" bIns="45720" anchor="t" anchorCtr="0">
            <a:noAutofit/>
          </a:bodyPr>
          <a:lstStyle/>
          <a:p>
            <a:pPr>
              <a:lnSpc>
                <a:spcPct val="150000"/>
              </a:lnSpc>
            </a:pPr>
            <a:r>
              <a:rPr lang="en-US" altLang="zh-CN" sz="1600" spc="100" dirty="0">
                <a:solidFill>
                  <a:schemeClr val="tx1">
                    <a:lumMod val="65000"/>
                    <a:lumOff val="35000"/>
                  </a:schemeClr>
                </a:solidFill>
              </a:rPr>
              <a:t>QT</a:t>
            </a:r>
            <a:r>
              <a:rPr lang="zh-CN" altLang="en-US" sz="1600" spc="100" dirty="0">
                <a:solidFill>
                  <a:schemeClr val="tx1">
                    <a:lumMod val="65000"/>
                    <a:lumOff val="35000"/>
                  </a:schemeClr>
                </a:solidFill>
              </a:rPr>
              <a:t>连接</a:t>
            </a:r>
            <a:r>
              <a:rPr lang="en-US" altLang="zh-CN" sz="1600" spc="100" dirty="0">
                <a:solidFill>
                  <a:schemeClr val="tx1">
                    <a:lumMod val="65000"/>
                    <a:lumOff val="35000"/>
                  </a:schemeClr>
                </a:solidFill>
              </a:rPr>
              <a:t>MySQL</a:t>
            </a:r>
            <a:r>
              <a:rPr lang="zh-CN" altLang="en-US" sz="1600" spc="100" dirty="0">
                <a:solidFill>
                  <a:schemeClr val="tx1">
                    <a:lumMod val="65000"/>
                    <a:lumOff val="35000"/>
                  </a:schemeClr>
                </a:solidFill>
              </a:rPr>
              <a:t>数据库，实现了用户注册、登陆功能，医生和患者可以将相关信息插入数据库，同时查询对方的信息，实现信息共享</a:t>
            </a:r>
            <a:endParaRPr lang="zh-CN" altLang="en-US" sz="1600" spc="100" dirty="0">
              <a:solidFill>
                <a:schemeClr val="tx1">
                  <a:lumMod val="65000"/>
                  <a:lumOff val="35000"/>
                </a:schemeClr>
              </a:solidFill>
            </a:endParaRPr>
          </a:p>
        </p:txBody>
      </p:sp>
      <p:sp>
        <p:nvSpPr>
          <p:cNvPr id="28" name="ïṡḷiḑé"/>
          <p:cNvSpPr/>
          <p:nvPr/>
        </p:nvSpPr>
        <p:spPr>
          <a:xfrm>
            <a:off x="1606327" y="2899834"/>
            <a:ext cx="3093575" cy="460295"/>
          </a:xfrm>
          <a:prstGeom prst="rect">
            <a:avLst/>
          </a:prstGeom>
        </p:spPr>
        <p:txBody>
          <a:bodyPr wrap="square" anchor="ctr" anchorCtr="0">
            <a:normAutofit/>
          </a:bodyPr>
          <a:lstStyle/>
          <a:p>
            <a:pPr lvl="0"/>
            <a:r>
              <a:rPr lang="en-US" altLang="zh-CN" sz="2000" b="1" spc="100" dirty="0">
                <a:solidFill>
                  <a:schemeClr val="accent1"/>
                </a:solidFill>
              </a:rPr>
              <a:t>MySQL</a:t>
            </a:r>
            <a:r>
              <a:rPr lang="zh-CN" altLang="en-US" sz="2000" b="1" spc="100" dirty="0">
                <a:solidFill>
                  <a:schemeClr val="accent1"/>
                </a:solidFill>
              </a:rPr>
              <a:t>数据库</a:t>
            </a:r>
            <a:endParaRPr lang="zh-CN" altLang="en-US" sz="2000" b="1" spc="100" dirty="0">
              <a:solidFill>
                <a:schemeClr val="accent1"/>
              </a:solidFill>
            </a:endParaRPr>
          </a:p>
        </p:txBody>
      </p:sp>
      <p:sp>
        <p:nvSpPr>
          <p:cNvPr id="29" name="ïṣḷiďê"/>
          <p:cNvSpPr txBox="1"/>
          <p:nvPr/>
        </p:nvSpPr>
        <p:spPr>
          <a:xfrm>
            <a:off x="6494145" y="3248025"/>
            <a:ext cx="4150360" cy="2944495"/>
          </a:xfrm>
          <a:prstGeom prst="rect">
            <a:avLst/>
          </a:prstGeom>
          <a:noFill/>
          <a:ln>
            <a:noFill/>
          </a:ln>
        </p:spPr>
        <p:txBody>
          <a:bodyPr wrap="square" lIns="91440" tIns="45720" rIns="0" bIns="45720" anchor="t" anchorCtr="0">
            <a:noAutofit/>
          </a:bodyPr>
          <a:lstStyle/>
          <a:p>
            <a:pPr>
              <a:lnSpc>
                <a:spcPct val="150000"/>
              </a:lnSpc>
            </a:pPr>
            <a:r>
              <a:rPr lang="zh-CN" altLang="en-US" sz="1400" dirty="0">
                <a:solidFill>
                  <a:schemeClr val="tx1"/>
                </a:solidFill>
                <a:sym typeface="+mn-ea"/>
              </a:rPr>
              <a:t>如果采用server和client之间通信会存在server端和client端分配混淆的问题，所以采用一个server端常开，医生和患者都登录到client端的方法，同时将数据库存在于server端，使得聊天记录的访问更加简便合理。本环节支持离线聊天，离线聊天的内容会在留言板上显示</a:t>
            </a:r>
            <a:endParaRPr lang="zh-CN" altLang="en-US" sz="1400" spc="100" dirty="0">
              <a:solidFill>
                <a:schemeClr val="tx1"/>
              </a:solidFill>
              <a:sym typeface="+mn-ea"/>
            </a:endParaRPr>
          </a:p>
        </p:txBody>
      </p:sp>
      <p:sp>
        <p:nvSpPr>
          <p:cNvPr id="30" name="îṣlîḍe"/>
          <p:cNvSpPr/>
          <p:nvPr/>
        </p:nvSpPr>
        <p:spPr>
          <a:xfrm>
            <a:off x="6494400" y="2900122"/>
            <a:ext cx="3093578" cy="460295"/>
          </a:xfrm>
          <a:prstGeom prst="rect">
            <a:avLst/>
          </a:prstGeom>
        </p:spPr>
        <p:txBody>
          <a:bodyPr wrap="square" anchor="ctr" anchorCtr="0">
            <a:normAutofit/>
          </a:bodyPr>
          <a:lstStyle/>
          <a:p>
            <a:pPr lvl="0"/>
            <a:r>
              <a:rPr lang="zh-CN" altLang="en-US" sz="2000" b="1" spc="100" dirty="0">
                <a:solidFill>
                  <a:schemeClr val="accent1"/>
                </a:solidFill>
              </a:rPr>
              <a:t>基于TCP的socket编程</a:t>
            </a:r>
            <a:endParaRPr lang="zh-CN" altLang="en-US" sz="2000" b="1" spc="100" dirty="0">
              <a:solidFill>
                <a:schemeClr val="accent1"/>
              </a:solidFill>
            </a:endParaRPr>
          </a:p>
        </p:txBody>
      </p:sp>
      <p:sp>
        <p:nvSpPr>
          <p:cNvPr id="31" name="îśḷídè"/>
          <p:cNvSpPr txBox="1"/>
          <p:nvPr/>
        </p:nvSpPr>
        <p:spPr>
          <a:xfrm>
            <a:off x="8425309" y="3484939"/>
            <a:ext cx="3093585" cy="1302496"/>
          </a:xfrm>
          <a:prstGeom prst="rect">
            <a:avLst/>
          </a:prstGeom>
          <a:noFill/>
          <a:ln>
            <a:noFill/>
          </a:ln>
        </p:spPr>
        <p:txBody>
          <a:bodyPr wrap="square" lIns="91440" tIns="45720" rIns="0" bIns="45720" anchor="t" anchorCtr="0">
            <a:noAutofit/>
          </a:bodyPr>
          <a:lstStyle/>
          <a:p>
            <a:pPr>
              <a:lnSpc>
                <a:spcPct val="150000"/>
              </a:lnSpc>
            </a:pPr>
            <a:endParaRPr lang="zh-CN" altLang="en-US" sz="1600" spc="100" dirty="0">
              <a:solidFill>
                <a:schemeClr val="tx1">
                  <a:lumMod val="65000"/>
                  <a:lumOff val="35000"/>
                </a:schemeClr>
              </a:solidFill>
            </a:endParaRPr>
          </a:p>
        </p:txBody>
      </p:sp>
      <p:cxnSp>
        <p:nvCxnSpPr>
          <p:cNvPr id="33" name="直接连接符 32"/>
          <p:cNvCxnSpPr/>
          <p:nvPr/>
        </p:nvCxnSpPr>
        <p:spPr>
          <a:xfrm>
            <a:off x="1606327" y="2787594"/>
            <a:ext cx="0" cy="302185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494400" y="2736794"/>
            <a:ext cx="0" cy="302185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îŝḷïḓè"/>
          <p:cNvSpPr/>
          <p:nvPr/>
        </p:nvSpPr>
        <p:spPr>
          <a:xfrm>
            <a:off x="1716888" y="5562046"/>
            <a:ext cx="508231" cy="532516"/>
          </a:xfrm>
          <a:custGeom>
            <a:avLst/>
            <a:gdLst>
              <a:gd name="connsiteX0" fmla="*/ 345269 w 578992"/>
              <a:gd name="connsiteY0" fmla="*/ 346719 h 606657"/>
              <a:gd name="connsiteX1" fmla="*/ 527264 w 578992"/>
              <a:gd name="connsiteY1" fmla="*/ 395415 h 606657"/>
              <a:gd name="connsiteX2" fmla="*/ 536965 w 578992"/>
              <a:gd name="connsiteY2" fmla="*/ 431758 h 606657"/>
              <a:gd name="connsiteX3" fmla="*/ 512135 w 578992"/>
              <a:gd name="connsiteY3" fmla="*/ 456550 h 606657"/>
              <a:gd name="connsiteX4" fmla="*/ 572652 w 578992"/>
              <a:gd name="connsiteY4" fmla="*/ 516975 h 606657"/>
              <a:gd name="connsiteX5" fmla="*/ 572652 w 578992"/>
              <a:gd name="connsiteY5" fmla="*/ 547632 h 606657"/>
              <a:gd name="connsiteX6" fmla="*/ 519877 w 578992"/>
              <a:gd name="connsiteY6" fmla="*/ 600326 h 606657"/>
              <a:gd name="connsiteX7" fmla="*/ 489174 w 578992"/>
              <a:gd name="connsiteY7" fmla="*/ 600326 h 606657"/>
              <a:gd name="connsiteX8" fmla="*/ 428657 w 578992"/>
              <a:gd name="connsiteY8" fmla="*/ 539901 h 606657"/>
              <a:gd name="connsiteX9" fmla="*/ 403739 w 578992"/>
              <a:gd name="connsiteY9" fmla="*/ 564782 h 606657"/>
              <a:gd name="connsiteX10" fmla="*/ 366628 w 578992"/>
              <a:gd name="connsiteY10" fmla="*/ 552075 h 606657"/>
              <a:gd name="connsiteX11" fmla="*/ 318659 w 578992"/>
              <a:gd name="connsiteY11" fmla="*/ 373288 h 606657"/>
              <a:gd name="connsiteX12" fmla="*/ 345269 w 578992"/>
              <a:gd name="connsiteY12" fmla="*/ 346719 h 606657"/>
              <a:gd name="connsiteX13" fmla="*/ 233275 w 578992"/>
              <a:gd name="connsiteY13" fmla="*/ 312148 h 606657"/>
              <a:gd name="connsiteX14" fmla="*/ 255262 w 578992"/>
              <a:gd name="connsiteY14" fmla="*/ 334095 h 606657"/>
              <a:gd name="connsiteX15" fmla="*/ 281255 w 578992"/>
              <a:gd name="connsiteY15" fmla="*/ 357464 h 606657"/>
              <a:gd name="connsiteX16" fmla="*/ 289000 w 578992"/>
              <a:gd name="connsiteY16" fmla="*/ 365016 h 606657"/>
              <a:gd name="connsiteX17" fmla="*/ 300127 w 578992"/>
              <a:gd name="connsiteY17" fmla="*/ 416019 h 606657"/>
              <a:gd name="connsiteX18" fmla="*/ 298791 w 578992"/>
              <a:gd name="connsiteY18" fmla="*/ 422416 h 606657"/>
              <a:gd name="connsiteX19" fmla="*/ 260514 w 578992"/>
              <a:gd name="connsiteY19" fmla="*/ 407844 h 606657"/>
              <a:gd name="connsiteX20" fmla="*/ 260514 w 578992"/>
              <a:gd name="connsiteY20" fmla="*/ 398159 h 606657"/>
              <a:gd name="connsiteX21" fmla="*/ 211822 w 578992"/>
              <a:gd name="connsiteY21" fmla="*/ 335339 h 606657"/>
              <a:gd name="connsiteX22" fmla="*/ 233275 w 578992"/>
              <a:gd name="connsiteY22" fmla="*/ 312148 h 606657"/>
              <a:gd name="connsiteX23" fmla="*/ 283295 w 578992"/>
              <a:gd name="connsiteY23" fmla="*/ 133638 h 606657"/>
              <a:gd name="connsiteX24" fmla="*/ 303944 w 578992"/>
              <a:gd name="connsiteY24" fmla="*/ 155858 h 606657"/>
              <a:gd name="connsiteX25" fmla="*/ 303944 w 578992"/>
              <a:gd name="connsiteY25" fmla="*/ 165457 h 606657"/>
              <a:gd name="connsiteX26" fmla="*/ 352630 w 578992"/>
              <a:gd name="connsiteY26" fmla="*/ 228294 h 606657"/>
              <a:gd name="connsiteX27" fmla="*/ 331180 w 578992"/>
              <a:gd name="connsiteY27" fmla="*/ 251580 h 606657"/>
              <a:gd name="connsiteX28" fmla="*/ 309196 w 578992"/>
              <a:gd name="connsiteY28" fmla="*/ 229538 h 606657"/>
              <a:gd name="connsiteX29" fmla="*/ 283206 w 578992"/>
              <a:gd name="connsiteY29" fmla="*/ 206252 h 606657"/>
              <a:gd name="connsiteX30" fmla="*/ 256327 w 578992"/>
              <a:gd name="connsiteY30" fmla="*/ 240648 h 606657"/>
              <a:gd name="connsiteX31" fmla="*/ 282583 w 578992"/>
              <a:gd name="connsiteY31" fmla="*/ 260112 h 606657"/>
              <a:gd name="connsiteX32" fmla="*/ 348625 w 578992"/>
              <a:gd name="connsiteY32" fmla="*/ 307306 h 606657"/>
              <a:gd name="connsiteX33" fmla="*/ 341594 w 578992"/>
              <a:gd name="connsiteY33" fmla="*/ 317083 h 606657"/>
              <a:gd name="connsiteX34" fmla="*/ 316494 w 578992"/>
              <a:gd name="connsiteY34" fmla="*/ 322594 h 606657"/>
              <a:gd name="connsiteX35" fmla="*/ 306792 w 578992"/>
              <a:gd name="connsiteY35" fmla="*/ 319305 h 606657"/>
              <a:gd name="connsiteX36" fmla="*/ 282227 w 578992"/>
              <a:gd name="connsiteY36" fmla="*/ 303485 h 606657"/>
              <a:gd name="connsiteX37" fmla="*/ 211825 w 578992"/>
              <a:gd name="connsiteY37" fmla="*/ 234604 h 606657"/>
              <a:gd name="connsiteX38" fmla="*/ 260510 w 578992"/>
              <a:gd name="connsiteY38" fmla="*/ 166612 h 606657"/>
              <a:gd name="connsiteX39" fmla="*/ 260510 w 578992"/>
              <a:gd name="connsiteY39" fmla="*/ 155236 h 606657"/>
              <a:gd name="connsiteX40" fmla="*/ 283295 w 578992"/>
              <a:gd name="connsiteY40" fmla="*/ 133638 h 606657"/>
              <a:gd name="connsiteX41" fmla="*/ 282248 w 578992"/>
              <a:gd name="connsiteY41" fmla="*/ 0 h 606657"/>
              <a:gd name="connsiteX42" fmla="*/ 551768 w 578992"/>
              <a:gd name="connsiteY42" fmla="*/ 365640 h 606657"/>
              <a:gd name="connsiteX43" fmla="*/ 541888 w 578992"/>
              <a:gd name="connsiteY43" fmla="*/ 369995 h 606657"/>
              <a:gd name="connsiteX44" fmla="*/ 534768 w 578992"/>
              <a:gd name="connsiteY44" fmla="*/ 367507 h 606657"/>
              <a:gd name="connsiteX45" fmla="*/ 487148 w 578992"/>
              <a:gd name="connsiteY45" fmla="*/ 354797 h 606657"/>
              <a:gd name="connsiteX46" fmla="*/ 482163 w 578992"/>
              <a:gd name="connsiteY46" fmla="*/ 345554 h 606657"/>
              <a:gd name="connsiteX47" fmla="*/ 282248 w 578992"/>
              <a:gd name="connsiteY47" fmla="*/ 72257 h 606657"/>
              <a:gd name="connsiteX48" fmla="*/ 72364 w 578992"/>
              <a:gd name="connsiteY48" fmla="*/ 281829 h 606657"/>
              <a:gd name="connsiteX49" fmla="*/ 313134 w 578992"/>
              <a:gd name="connsiteY49" fmla="*/ 489180 h 606657"/>
              <a:gd name="connsiteX50" fmla="*/ 321145 w 578992"/>
              <a:gd name="connsiteY50" fmla="*/ 494423 h 606657"/>
              <a:gd name="connsiteX51" fmla="*/ 336277 w 578992"/>
              <a:gd name="connsiteY51" fmla="*/ 550771 h 606657"/>
              <a:gd name="connsiteX52" fmla="*/ 330580 w 578992"/>
              <a:gd name="connsiteY52" fmla="*/ 559748 h 606657"/>
              <a:gd name="connsiteX53" fmla="*/ 0 w 578992"/>
              <a:gd name="connsiteY53" fmla="*/ 281829 h 606657"/>
              <a:gd name="connsiteX54" fmla="*/ 282248 w 578992"/>
              <a:gd name="connsiteY54" fmla="*/ 0 h 606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78992" h="606657">
                <a:moveTo>
                  <a:pt x="345269" y="346719"/>
                </a:moveTo>
                <a:lnTo>
                  <a:pt x="527264" y="395415"/>
                </a:lnTo>
                <a:cubicBezTo>
                  <a:pt x="543372" y="399769"/>
                  <a:pt x="548801" y="419940"/>
                  <a:pt x="536965" y="431758"/>
                </a:cubicBezTo>
                <a:lnTo>
                  <a:pt x="512135" y="456550"/>
                </a:lnTo>
                <a:lnTo>
                  <a:pt x="572652" y="516975"/>
                </a:lnTo>
                <a:cubicBezTo>
                  <a:pt x="581106" y="525506"/>
                  <a:pt x="581106" y="539190"/>
                  <a:pt x="572652" y="547632"/>
                </a:cubicBezTo>
                <a:lnTo>
                  <a:pt x="519877" y="600326"/>
                </a:lnTo>
                <a:cubicBezTo>
                  <a:pt x="511334" y="608768"/>
                  <a:pt x="497629" y="608768"/>
                  <a:pt x="489174" y="600326"/>
                </a:cubicBezTo>
                <a:lnTo>
                  <a:pt x="428657" y="539901"/>
                </a:lnTo>
                <a:lnTo>
                  <a:pt x="403739" y="564782"/>
                </a:lnTo>
                <a:cubicBezTo>
                  <a:pt x="393148" y="575357"/>
                  <a:pt x="372501" y="574024"/>
                  <a:pt x="366628" y="552075"/>
                </a:cubicBezTo>
                <a:cubicBezTo>
                  <a:pt x="366005" y="549854"/>
                  <a:pt x="319015" y="374799"/>
                  <a:pt x="318659" y="373288"/>
                </a:cubicBezTo>
                <a:cubicBezTo>
                  <a:pt x="314298" y="357205"/>
                  <a:pt x="329071" y="342454"/>
                  <a:pt x="345269" y="346719"/>
                </a:cubicBezTo>
                <a:close/>
                <a:moveTo>
                  <a:pt x="233275" y="312148"/>
                </a:moveTo>
                <a:cubicBezTo>
                  <a:pt x="245470" y="311970"/>
                  <a:pt x="255440" y="321922"/>
                  <a:pt x="255262" y="334095"/>
                </a:cubicBezTo>
                <a:cubicBezTo>
                  <a:pt x="255084" y="345646"/>
                  <a:pt x="263986" y="357464"/>
                  <a:pt x="281255" y="357464"/>
                </a:cubicBezTo>
                <a:cubicBezTo>
                  <a:pt x="286329" y="357464"/>
                  <a:pt x="289267" y="361195"/>
                  <a:pt x="289000" y="365016"/>
                </a:cubicBezTo>
                <a:cubicBezTo>
                  <a:pt x="288465" y="375412"/>
                  <a:pt x="290068" y="378611"/>
                  <a:pt x="300127" y="416019"/>
                </a:cubicBezTo>
                <a:cubicBezTo>
                  <a:pt x="300750" y="418240"/>
                  <a:pt x="300305" y="420639"/>
                  <a:pt x="298791" y="422416"/>
                </a:cubicBezTo>
                <a:cubicBezTo>
                  <a:pt x="285706" y="437788"/>
                  <a:pt x="260514" y="428458"/>
                  <a:pt x="260514" y="407844"/>
                </a:cubicBezTo>
                <a:lnTo>
                  <a:pt x="260514" y="398159"/>
                </a:lnTo>
                <a:cubicBezTo>
                  <a:pt x="232919" y="390340"/>
                  <a:pt x="212534" y="365283"/>
                  <a:pt x="211822" y="335339"/>
                </a:cubicBezTo>
                <a:cubicBezTo>
                  <a:pt x="211555" y="323077"/>
                  <a:pt x="220902" y="312237"/>
                  <a:pt x="233275" y="312148"/>
                </a:cubicBezTo>
                <a:close/>
                <a:moveTo>
                  <a:pt x="283295" y="133638"/>
                </a:moveTo>
                <a:cubicBezTo>
                  <a:pt x="294955" y="134171"/>
                  <a:pt x="303944" y="144215"/>
                  <a:pt x="303944" y="155858"/>
                </a:cubicBezTo>
                <a:lnTo>
                  <a:pt x="303944" y="165457"/>
                </a:lnTo>
                <a:cubicBezTo>
                  <a:pt x="331536" y="173367"/>
                  <a:pt x="351918" y="198430"/>
                  <a:pt x="352630" y="228294"/>
                </a:cubicBezTo>
                <a:cubicBezTo>
                  <a:pt x="352897" y="240648"/>
                  <a:pt x="343552" y="251402"/>
                  <a:pt x="331180" y="251580"/>
                </a:cubicBezTo>
                <a:cubicBezTo>
                  <a:pt x="318987" y="251757"/>
                  <a:pt x="309018" y="241803"/>
                  <a:pt x="309196" y="229538"/>
                </a:cubicBezTo>
                <a:cubicBezTo>
                  <a:pt x="309374" y="218073"/>
                  <a:pt x="300473" y="206252"/>
                  <a:pt x="283206" y="206252"/>
                </a:cubicBezTo>
                <a:cubicBezTo>
                  <a:pt x="265583" y="206252"/>
                  <a:pt x="251076" y="222783"/>
                  <a:pt x="256327" y="240648"/>
                </a:cubicBezTo>
                <a:cubicBezTo>
                  <a:pt x="259709" y="252202"/>
                  <a:pt x="270568" y="260112"/>
                  <a:pt x="282583" y="260112"/>
                </a:cubicBezTo>
                <a:cubicBezTo>
                  <a:pt x="312845" y="260290"/>
                  <a:pt x="339013" y="280021"/>
                  <a:pt x="348625" y="307306"/>
                </a:cubicBezTo>
                <a:cubicBezTo>
                  <a:pt x="350405" y="312106"/>
                  <a:pt x="346756" y="317350"/>
                  <a:pt x="341594" y="317083"/>
                </a:cubicBezTo>
                <a:cubicBezTo>
                  <a:pt x="332960" y="316728"/>
                  <a:pt x="324327" y="318594"/>
                  <a:pt x="316494" y="322594"/>
                </a:cubicBezTo>
                <a:cubicBezTo>
                  <a:pt x="312934" y="324460"/>
                  <a:pt x="308484" y="322949"/>
                  <a:pt x="306792" y="319305"/>
                </a:cubicBezTo>
                <a:cubicBezTo>
                  <a:pt x="302520" y="310062"/>
                  <a:pt x="293086" y="303485"/>
                  <a:pt x="282227" y="303485"/>
                </a:cubicBezTo>
                <a:cubicBezTo>
                  <a:pt x="244133" y="303485"/>
                  <a:pt x="212537" y="272555"/>
                  <a:pt x="211825" y="234604"/>
                </a:cubicBezTo>
                <a:cubicBezTo>
                  <a:pt x="211202" y="203141"/>
                  <a:pt x="231673" y="176300"/>
                  <a:pt x="260510" y="166612"/>
                </a:cubicBezTo>
                <a:lnTo>
                  <a:pt x="260510" y="155236"/>
                </a:lnTo>
                <a:cubicBezTo>
                  <a:pt x="260510" y="142970"/>
                  <a:pt x="270835" y="133016"/>
                  <a:pt x="283295" y="133638"/>
                </a:cubicBezTo>
                <a:close/>
                <a:moveTo>
                  <a:pt x="282248" y="0"/>
                </a:moveTo>
                <a:cubicBezTo>
                  <a:pt x="471126" y="0"/>
                  <a:pt x="608556" y="183353"/>
                  <a:pt x="551768" y="365640"/>
                </a:cubicBezTo>
                <a:cubicBezTo>
                  <a:pt x="550522" y="369729"/>
                  <a:pt x="545894" y="371773"/>
                  <a:pt x="541888" y="369995"/>
                </a:cubicBezTo>
                <a:cubicBezTo>
                  <a:pt x="539574" y="369018"/>
                  <a:pt x="537260" y="368218"/>
                  <a:pt x="534768" y="367507"/>
                </a:cubicBezTo>
                <a:lnTo>
                  <a:pt x="487148" y="354797"/>
                </a:lnTo>
                <a:cubicBezTo>
                  <a:pt x="483142" y="353731"/>
                  <a:pt x="480917" y="349554"/>
                  <a:pt x="482163" y="345554"/>
                </a:cubicBezTo>
                <a:cubicBezTo>
                  <a:pt x="525600" y="210372"/>
                  <a:pt x="423773" y="72257"/>
                  <a:pt x="282248" y="72257"/>
                </a:cubicBezTo>
                <a:cubicBezTo>
                  <a:pt x="166536" y="72257"/>
                  <a:pt x="72364" y="166289"/>
                  <a:pt x="72364" y="281829"/>
                </a:cubicBezTo>
                <a:cubicBezTo>
                  <a:pt x="72364" y="410257"/>
                  <a:pt x="187453" y="507933"/>
                  <a:pt x="313134" y="489180"/>
                </a:cubicBezTo>
                <a:cubicBezTo>
                  <a:pt x="316784" y="488646"/>
                  <a:pt x="320255" y="490957"/>
                  <a:pt x="321145" y="494423"/>
                </a:cubicBezTo>
                <a:lnTo>
                  <a:pt x="336277" y="550771"/>
                </a:lnTo>
                <a:cubicBezTo>
                  <a:pt x="337345" y="554860"/>
                  <a:pt x="334764" y="559037"/>
                  <a:pt x="330580" y="559748"/>
                </a:cubicBezTo>
                <a:cubicBezTo>
                  <a:pt x="163332" y="589433"/>
                  <a:pt x="0" y="461006"/>
                  <a:pt x="0" y="281829"/>
                </a:cubicBezTo>
                <a:cubicBezTo>
                  <a:pt x="0" y="126472"/>
                  <a:pt x="126571" y="0"/>
                  <a:pt x="282248"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dirty="0"/>
          </a:p>
        </p:txBody>
      </p:sp>
      <p:sp>
        <p:nvSpPr>
          <p:cNvPr id="38" name="i$1iḑé"/>
          <p:cNvSpPr/>
          <p:nvPr/>
        </p:nvSpPr>
        <p:spPr>
          <a:xfrm>
            <a:off x="6735847" y="5562046"/>
            <a:ext cx="526878" cy="532516"/>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0058" h="606478">
                <a:moveTo>
                  <a:pt x="62420" y="416759"/>
                </a:moveTo>
                <a:cubicBezTo>
                  <a:pt x="76726" y="430734"/>
                  <a:pt x="91913" y="443467"/>
                  <a:pt x="107826" y="455424"/>
                </a:cubicBezTo>
                <a:cubicBezTo>
                  <a:pt x="125916" y="468933"/>
                  <a:pt x="144939" y="481356"/>
                  <a:pt x="164583" y="492640"/>
                </a:cubicBezTo>
                <a:cubicBezTo>
                  <a:pt x="203821" y="515103"/>
                  <a:pt x="245547" y="533271"/>
                  <a:pt x="288776" y="546781"/>
                </a:cubicBezTo>
                <a:cubicBezTo>
                  <a:pt x="310339" y="553561"/>
                  <a:pt x="332369" y="559100"/>
                  <a:pt x="354605" y="563085"/>
                </a:cubicBezTo>
                <a:cubicBezTo>
                  <a:pt x="374095" y="566605"/>
                  <a:pt x="393791" y="569037"/>
                  <a:pt x="413695" y="570073"/>
                </a:cubicBezTo>
                <a:cubicBezTo>
                  <a:pt x="351080" y="610031"/>
                  <a:pt x="270324" y="619141"/>
                  <a:pt x="197135" y="587153"/>
                </a:cubicBezTo>
                <a:cubicBezTo>
                  <a:pt x="123842" y="555269"/>
                  <a:pt x="75637" y="489845"/>
                  <a:pt x="62420" y="416759"/>
                </a:cubicBezTo>
                <a:close/>
                <a:moveTo>
                  <a:pt x="142343" y="165989"/>
                </a:moveTo>
                <a:cubicBezTo>
                  <a:pt x="145608" y="166041"/>
                  <a:pt x="148770" y="166196"/>
                  <a:pt x="151983" y="166299"/>
                </a:cubicBezTo>
                <a:cubicBezTo>
                  <a:pt x="136694" y="176236"/>
                  <a:pt x="122649" y="187725"/>
                  <a:pt x="110107" y="200560"/>
                </a:cubicBezTo>
                <a:cubicBezTo>
                  <a:pt x="93523" y="204493"/>
                  <a:pt x="74762" y="211428"/>
                  <a:pt x="61805" y="222762"/>
                </a:cubicBezTo>
                <a:cubicBezTo>
                  <a:pt x="41956" y="239945"/>
                  <a:pt x="41541" y="265149"/>
                  <a:pt x="51129" y="288127"/>
                </a:cubicBezTo>
                <a:cubicBezTo>
                  <a:pt x="69994" y="333256"/>
                  <a:pt x="111818" y="368138"/>
                  <a:pt x="151050" y="395568"/>
                </a:cubicBezTo>
                <a:cubicBezTo>
                  <a:pt x="159135" y="401157"/>
                  <a:pt x="167375" y="406643"/>
                  <a:pt x="175823" y="411818"/>
                </a:cubicBezTo>
                <a:cubicBezTo>
                  <a:pt x="250660" y="457931"/>
                  <a:pt x="338351" y="492450"/>
                  <a:pt x="426559" y="499334"/>
                </a:cubicBezTo>
                <a:cubicBezTo>
                  <a:pt x="457552" y="501766"/>
                  <a:pt x="492068" y="501456"/>
                  <a:pt x="521246" y="489190"/>
                </a:cubicBezTo>
                <a:cubicBezTo>
                  <a:pt x="534980" y="483394"/>
                  <a:pt x="547626" y="473405"/>
                  <a:pt x="553327" y="459587"/>
                </a:cubicBezTo>
                <a:cubicBezTo>
                  <a:pt x="561671" y="439351"/>
                  <a:pt x="554208" y="416062"/>
                  <a:pt x="545138" y="397327"/>
                </a:cubicBezTo>
                <a:cubicBezTo>
                  <a:pt x="543635" y="394326"/>
                  <a:pt x="542029" y="391272"/>
                  <a:pt x="540370" y="388322"/>
                </a:cubicBezTo>
                <a:cubicBezTo>
                  <a:pt x="540526" y="385269"/>
                  <a:pt x="540577" y="382215"/>
                  <a:pt x="540681" y="379214"/>
                </a:cubicBezTo>
                <a:cubicBezTo>
                  <a:pt x="540785" y="363998"/>
                  <a:pt x="539645" y="348989"/>
                  <a:pt x="537053" y="334136"/>
                </a:cubicBezTo>
                <a:cubicBezTo>
                  <a:pt x="544879" y="341744"/>
                  <a:pt x="552705" y="350025"/>
                  <a:pt x="560168" y="359237"/>
                </a:cubicBezTo>
                <a:cubicBezTo>
                  <a:pt x="577892" y="381180"/>
                  <a:pt x="592404" y="406643"/>
                  <a:pt x="596083" y="435107"/>
                </a:cubicBezTo>
                <a:cubicBezTo>
                  <a:pt x="599141" y="458707"/>
                  <a:pt x="592974" y="482565"/>
                  <a:pt x="578203" y="501352"/>
                </a:cubicBezTo>
                <a:cubicBezTo>
                  <a:pt x="570637" y="510926"/>
                  <a:pt x="561412" y="518793"/>
                  <a:pt x="551513" y="524952"/>
                </a:cubicBezTo>
                <a:cubicBezTo>
                  <a:pt x="523475" y="542548"/>
                  <a:pt x="488699" y="549224"/>
                  <a:pt x="455997" y="550880"/>
                </a:cubicBezTo>
                <a:cubicBezTo>
                  <a:pt x="369758" y="555279"/>
                  <a:pt x="280150" y="528523"/>
                  <a:pt x="203706" y="490173"/>
                </a:cubicBezTo>
                <a:cubicBezTo>
                  <a:pt x="156181" y="466367"/>
                  <a:pt x="110159" y="436039"/>
                  <a:pt x="72015" y="398880"/>
                </a:cubicBezTo>
                <a:cubicBezTo>
                  <a:pt x="41126" y="368759"/>
                  <a:pt x="10290" y="328702"/>
                  <a:pt x="1997" y="285436"/>
                </a:cubicBezTo>
                <a:cubicBezTo>
                  <a:pt x="-1371" y="267478"/>
                  <a:pt x="-749" y="248588"/>
                  <a:pt x="5936" y="231612"/>
                </a:cubicBezTo>
                <a:cubicBezTo>
                  <a:pt x="14384" y="210393"/>
                  <a:pt x="31849" y="193573"/>
                  <a:pt x="52114" y="183067"/>
                </a:cubicBezTo>
                <a:cubicBezTo>
                  <a:pt x="79633" y="168783"/>
                  <a:pt x="111818" y="165264"/>
                  <a:pt x="142343" y="165989"/>
                </a:cubicBezTo>
                <a:close/>
                <a:moveTo>
                  <a:pt x="258255" y="148296"/>
                </a:moveTo>
                <a:cubicBezTo>
                  <a:pt x="337302" y="137532"/>
                  <a:pt x="421013" y="171273"/>
                  <a:pt x="470411" y="233786"/>
                </a:cubicBezTo>
                <a:cubicBezTo>
                  <a:pt x="519808" y="296299"/>
                  <a:pt x="533233" y="385412"/>
                  <a:pt x="504414" y="459724"/>
                </a:cubicBezTo>
                <a:cubicBezTo>
                  <a:pt x="502600" y="464329"/>
                  <a:pt x="500578" y="468935"/>
                  <a:pt x="497157" y="472558"/>
                </a:cubicBezTo>
                <a:cubicBezTo>
                  <a:pt x="490470" y="479492"/>
                  <a:pt x="479845" y="480838"/>
                  <a:pt x="470203" y="481252"/>
                </a:cubicBezTo>
                <a:cubicBezTo>
                  <a:pt x="418473" y="483373"/>
                  <a:pt x="367158" y="471523"/>
                  <a:pt x="318072" y="455015"/>
                </a:cubicBezTo>
                <a:cubicBezTo>
                  <a:pt x="238507" y="428260"/>
                  <a:pt x="162207" y="388154"/>
                  <a:pt x="102080" y="329626"/>
                </a:cubicBezTo>
                <a:cubicBezTo>
                  <a:pt x="93580" y="321346"/>
                  <a:pt x="85027" y="312238"/>
                  <a:pt x="80310" y="301164"/>
                </a:cubicBezTo>
                <a:cubicBezTo>
                  <a:pt x="72017" y="281602"/>
                  <a:pt x="89329" y="260282"/>
                  <a:pt x="100422" y="244705"/>
                </a:cubicBezTo>
                <a:cubicBezTo>
                  <a:pt x="109752" y="231613"/>
                  <a:pt x="120481" y="219451"/>
                  <a:pt x="132299" y="208532"/>
                </a:cubicBezTo>
                <a:cubicBezTo>
                  <a:pt x="136083" y="205117"/>
                  <a:pt x="139971" y="201701"/>
                  <a:pt x="144066" y="198493"/>
                </a:cubicBezTo>
                <a:cubicBezTo>
                  <a:pt x="176669" y="171997"/>
                  <a:pt x="216425" y="153989"/>
                  <a:pt x="258255" y="148296"/>
                </a:cubicBezTo>
                <a:close/>
                <a:moveTo>
                  <a:pt x="535808" y="39093"/>
                </a:moveTo>
                <a:cubicBezTo>
                  <a:pt x="571292" y="39093"/>
                  <a:pt x="600058" y="67827"/>
                  <a:pt x="600058" y="103273"/>
                </a:cubicBezTo>
                <a:cubicBezTo>
                  <a:pt x="600058" y="138719"/>
                  <a:pt x="571292" y="167453"/>
                  <a:pt x="535808" y="167453"/>
                </a:cubicBezTo>
                <a:cubicBezTo>
                  <a:pt x="500324" y="167453"/>
                  <a:pt x="471558" y="138719"/>
                  <a:pt x="471558" y="103273"/>
                </a:cubicBezTo>
                <a:cubicBezTo>
                  <a:pt x="471558" y="67827"/>
                  <a:pt x="500324" y="39093"/>
                  <a:pt x="535808" y="39093"/>
                </a:cubicBezTo>
                <a:close/>
                <a:moveTo>
                  <a:pt x="335085" y="0"/>
                </a:moveTo>
                <a:cubicBezTo>
                  <a:pt x="355000" y="0"/>
                  <a:pt x="371144" y="16128"/>
                  <a:pt x="371144" y="36024"/>
                </a:cubicBezTo>
                <a:cubicBezTo>
                  <a:pt x="371144" y="55920"/>
                  <a:pt x="355000" y="72048"/>
                  <a:pt x="335085" y="72048"/>
                </a:cubicBezTo>
                <a:cubicBezTo>
                  <a:pt x="315170" y="72048"/>
                  <a:pt x="299026" y="55920"/>
                  <a:pt x="299026" y="36024"/>
                </a:cubicBezTo>
                <a:cubicBezTo>
                  <a:pt x="299026" y="16128"/>
                  <a:pt x="315170" y="0"/>
                  <a:pt x="335085"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dirty="0"/>
          </a:p>
        </p:txBody>
      </p:sp>
      <p:sp>
        <p:nvSpPr>
          <p:cNvPr id="92" name="文本框 91"/>
          <p:cNvSpPr txBox="1">
            <a:spLocks noChangeArrowheads="1"/>
          </p:cNvSpPr>
          <p:nvPr>
            <p:custDataLst>
              <p:tags r:id="rId1"/>
            </p:custDataLst>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6</a:t>
            </a:r>
            <a:endParaRPr lang="zh-CN" altLang="en-US" sz="3600" b="1" dirty="0">
              <a:solidFill>
                <a:schemeClr val="bg1"/>
              </a:solidFill>
            </a:endParaRPr>
          </a:p>
        </p:txBody>
      </p:sp>
      <p:pic>
        <p:nvPicPr>
          <p:cNvPr id="3" name="图片 2"/>
          <p:cNvPicPr>
            <a:picLocks noChangeAspect="1"/>
          </p:cNvPicPr>
          <p:nvPr/>
        </p:nvPicPr>
        <p:blipFill>
          <a:blip r:embed="rId2"/>
          <a:srcRect l="758" t="12406" r="25397" b="26670"/>
          <a:stretch>
            <a:fillRect/>
          </a:stretch>
        </p:blipFill>
        <p:spPr>
          <a:xfrm>
            <a:off x="1606550" y="976630"/>
            <a:ext cx="3246755" cy="1923415"/>
          </a:xfrm>
          <a:prstGeom prst="rect">
            <a:avLst/>
          </a:prstGeom>
        </p:spPr>
      </p:pic>
      <p:pic>
        <p:nvPicPr>
          <p:cNvPr id="1122242668" name="图片 5"/>
          <p:cNvPicPr>
            <a:picLocks noChangeAspect="1" noChangeArrowheads="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a:xfrm>
            <a:off x="6494145" y="1059815"/>
            <a:ext cx="4503420" cy="1840230"/>
          </a:xfrm>
          <a:prstGeom prst="rect">
            <a:avLst/>
          </a:prstGeom>
          <a:noFill/>
          <a:ln>
            <a:noFill/>
          </a:ln>
        </p:spPr>
      </p:pic>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
          <p:cNvSpPr txBox="1"/>
          <p:nvPr/>
        </p:nvSpPr>
        <p:spPr>
          <a:xfrm>
            <a:off x="4418011" y="1689433"/>
            <a:ext cx="3355975" cy="1157287"/>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7200" kern="1200" spc="300" dirty="0">
                <a:solidFill>
                  <a:schemeClr val="lt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defRPr/>
            </a:pPr>
            <a:r>
              <a:rPr kumimoji="0" lang="en-US" altLang="zh-CN"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panose="020B0503020204020204" charset="-122"/>
              </a:rPr>
              <a:t>07</a:t>
            </a:r>
            <a:endParaRPr kumimoji="0" lang="en-US" altLang="en-US"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panose="020B0503020204020204" charset="-122"/>
            </a:endParaRPr>
          </a:p>
        </p:txBody>
      </p:sp>
      <p:sp>
        <p:nvSpPr>
          <p:cNvPr id="8" name="文本占位符 2"/>
          <p:cNvSpPr txBox="1"/>
          <p:nvPr/>
        </p:nvSpPr>
        <p:spPr>
          <a:xfrm>
            <a:off x="2397746" y="2939737"/>
            <a:ext cx="7396504" cy="1296003"/>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8000" kern="1200" spc="300" dirty="0" smtClean="0">
                <a:solidFill>
                  <a:schemeClr val="bg1"/>
                </a:solidFill>
                <a:latin typeface="+mj-ea"/>
                <a:ea typeface="+mj-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defRPr/>
            </a:pPr>
            <a:r>
              <a:rPr kumimoji="0" lang="zh-CN" altLang="en-US" sz="7200" b="0" i="0" u="none" strike="noStrike" kern="1200" cap="none" spc="300" normalizeH="0" baseline="0" noProof="0" dirty="0">
                <a:ln>
                  <a:noFill/>
                </a:ln>
                <a:solidFill>
                  <a:srgbClr val="FFFFFF"/>
                </a:solidFill>
                <a:effectLst/>
                <a:uLnTx/>
                <a:uFillTx/>
                <a:latin typeface="+mn-ea"/>
                <a:ea typeface="+mn-ea"/>
                <a:cs typeface="+mn-cs"/>
              </a:rPr>
              <a:t>项目心得</a:t>
            </a:r>
            <a:endParaRPr kumimoji="0" lang="zh-CN" altLang="en-US" sz="7200" b="0" i="0" u="none" strike="noStrike" kern="1200" cap="none" spc="300" normalizeH="0" baseline="0" noProof="0" dirty="0">
              <a:ln>
                <a:noFill/>
              </a:ln>
              <a:solidFill>
                <a:srgbClr val="FFFFFF"/>
              </a:solidFill>
              <a:effectLst/>
              <a:uLnTx/>
              <a:uFillTx/>
              <a:latin typeface="+mn-ea"/>
              <a:ea typeface="+mn-ea"/>
              <a:cs typeface="+mn-cs"/>
            </a:endParaRPr>
          </a:p>
        </p:txBody>
      </p:sp>
      <p:sp>
        <p:nvSpPr>
          <p:cNvPr id="9" name="文本占位符 3"/>
          <p:cNvSpPr txBox="1"/>
          <p:nvPr/>
        </p:nvSpPr>
        <p:spPr>
          <a:xfrm>
            <a:off x="4883260" y="4485305"/>
            <a:ext cx="2448625" cy="229700"/>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900" kern="1200" spc="600" dirty="0">
                <a:solidFill>
                  <a:schemeClr val="bg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defRPr/>
            </a:pPr>
            <a:r>
              <a:rPr kumimoji="0" lang="en-US" altLang="zh-CN" sz="1600" b="0" i="0" u="none" strike="noStrike" kern="1200" cap="none" spc="600" normalizeH="0" baseline="0" noProof="0" dirty="0">
                <a:ln>
                  <a:noFill/>
                </a:ln>
                <a:solidFill>
                  <a:srgbClr val="FFFFFF"/>
                </a:solidFill>
                <a:effectLst/>
                <a:uLnTx/>
                <a:uFillTx/>
                <a:latin typeface="Century Gothic" panose="020B0502020202020204" pitchFamily="34" charset="0"/>
                <a:ea typeface="微软雅黑" panose="020B0503020204020204" charset="-122"/>
              </a:rPr>
              <a:t> EXPERIENCE</a:t>
            </a:r>
            <a:endParaRPr kumimoji="0" lang="en-US" altLang="zh-CN" sz="1600" b="0" i="0" u="none" strike="noStrike" kern="1200" cap="none" spc="600" normalizeH="0" baseline="0" noProof="0" dirty="0">
              <a:ln>
                <a:noFill/>
              </a:ln>
              <a:solidFill>
                <a:srgbClr val="FFFFFF"/>
              </a:solidFill>
              <a:effectLst/>
              <a:uLnTx/>
              <a:uFillTx/>
              <a:latin typeface="Century Gothic" panose="020B0502020202020204" pitchFamily="34" charset="0"/>
              <a:ea typeface="微软雅黑" panose="020B0503020204020204" charset="-122"/>
            </a:endParaRPr>
          </a:p>
        </p:txBody>
      </p:sp>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项目心得</a:t>
            </a:r>
            <a:endParaRPr lang="zh-CN" altLang="en-US" dirty="0"/>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7</a:t>
            </a:r>
            <a:endParaRPr lang="zh-CN" altLang="en-US" sz="3600" b="1" dirty="0">
              <a:solidFill>
                <a:schemeClr val="bg1"/>
              </a:solidFill>
            </a:endParaRPr>
          </a:p>
        </p:txBody>
      </p:sp>
      <p:sp>
        <p:nvSpPr>
          <p:cNvPr id="11" name="内容占位符 1"/>
          <p:cNvSpPr txBox="1"/>
          <p:nvPr/>
        </p:nvSpPr>
        <p:spPr>
          <a:xfrm>
            <a:off x="1539631" y="1700198"/>
            <a:ext cx="9100038" cy="3610708"/>
          </a:xfrm>
          <a:prstGeom prst="rect">
            <a:avLst/>
          </a:prstGeom>
        </p:spPr>
        <p:txBody>
          <a:bodyPr vert="horz" lIns="0" tIns="0" rIns="0" bIns="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kumimoji="0" lang="en-US" altLang="zh-CN" sz="2800" b="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      </a:t>
            </a:r>
            <a:r>
              <a:rPr kumimoji="0" lang="zh-CN" altLang="en-US" sz="2800" b="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我们团队在项目的开发过程中遇到了许多难题，通过在程序设计时添加报错机制、编写纠错代码、网上查找错误原因，不断尝试最终解决了几乎所有问题。</a:t>
            </a:r>
            <a:endParaRPr kumimoji="0" lang="zh-CN" altLang="en-US" sz="2800" b="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kumimoji="0" lang="en-US" altLang="zh-CN"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      </a:t>
            </a:r>
            <a:r>
              <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在这次实训里，我们经历了项目从设计到团队分工、整合最后再调试代码，深刻了解了</a:t>
            </a:r>
            <a:r>
              <a:rPr kumimoji="0" lang="en-US" altLang="zh-CN"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QT</a:t>
            </a:r>
            <a:r>
              <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与数据库的相关功能，为以后计算机相关开发工作积累了宝贵经验。</a:t>
            </a:r>
            <a:endPar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4230912" y="4042946"/>
            <a:ext cx="7287114" cy="0"/>
          </a:xfrm>
          <a:prstGeom prst="line">
            <a:avLst/>
          </a:prstGeom>
          <a:ln w="9525" cmpd="sng">
            <a:gradFill>
              <a:gsLst>
                <a:gs pos="11000">
                  <a:schemeClr val="accent1">
                    <a:lumMod val="5000"/>
                    <a:lumOff val="95000"/>
                    <a:alpha val="0"/>
                  </a:schemeClr>
                </a:gs>
                <a:gs pos="100000">
                  <a:schemeClr val="bg1">
                    <a:alpha val="81000"/>
                  </a:schemeClr>
                </a:gs>
              </a:gsLst>
              <a:lin ang="0" scaled="0"/>
            </a:gradFill>
            <a:prstDash val="solid"/>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622801" y="2011086"/>
            <a:ext cx="6914815" cy="2031365"/>
          </a:xfrm>
          <a:prstGeom prst="rect">
            <a:avLst/>
          </a:prstGeom>
          <a:noFill/>
        </p:spPr>
        <p:txBody>
          <a:bodyPr wrap="square" lIns="0" tIns="0" rIns="0" bIns="0" rtlCol="0">
            <a:spAutoFit/>
          </a:bodyPr>
          <a:lstStyle/>
          <a:p>
            <a:pPr algn="r">
              <a:lnSpc>
                <a:spcPct val="110000"/>
              </a:lnSpc>
            </a:pPr>
            <a:r>
              <a:rPr lang="zh-CN" altLang="en-US" sz="6000" spc="300" dirty="0">
                <a:solidFill>
                  <a:schemeClr val="bg1"/>
                </a:solidFill>
                <a:latin typeface="+mn-ea"/>
                <a:ea typeface="+mn-ea"/>
              </a:rPr>
              <a:t>感谢老师和同学们</a:t>
            </a:r>
            <a:endParaRPr lang="en-US" altLang="zh-CN" sz="6000" spc="300" dirty="0">
              <a:solidFill>
                <a:schemeClr val="bg1"/>
              </a:solidFill>
              <a:latin typeface="+mn-ea"/>
              <a:ea typeface="+mn-ea"/>
            </a:endParaRPr>
          </a:p>
          <a:p>
            <a:pPr algn="r">
              <a:lnSpc>
                <a:spcPct val="110000"/>
              </a:lnSpc>
            </a:pPr>
            <a:r>
              <a:rPr lang="zh-CN" altLang="en-US" sz="6000" spc="300" dirty="0">
                <a:solidFill>
                  <a:schemeClr val="bg1"/>
                </a:solidFill>
                <a:latin typeface="+mn-ea"/>
                <a:ea typeface="+mn-ea"/>
              </a:rPr>
              <a:t>请大家批评指正</a:t>
            </a:r>
            <a:endParaRPr lang="zh-CN" altLang="en-US" sz="6000" spc="300" dirty="0">
              <a:solidFill>
                <a:schemeClr val="bg1"/>
              </a:solidFill>
              <a:latin typeface="+mn-ea"/>
              <a:ea typeface="+mn-ea"/>
            </a:endParaRPr>
          </a:p>
        </p:txBody>
      </p:sp>
      <p:sp>
        <p:nvSpPr>
          <p:cNvPr id="2" name="user-avatar-profile_70039"/>
          <p:cNvSpPr>
            <a:spLocks noChangeAspect="1"/>
          </p:cNvSpPr>
          <p:nvPr>
            <p:custDataLst>
              <p:tags r:id="rId1"/>
            </p:custDataLst>
          </p:nvPr>
        </p:nvSpPr>
        <p:spPr bwMode="auto">
          <a:xfrm>
            <a:off x="7160260" y="4408536"/>
            <a:ext cx="324453" cy="324000"/>
          </a:xfrm>
          <a:custGeom>
            <a:avLst/>
            <a:gdLst>
              <a:gd name="connsiteX0" fmla="*/ 203130 w 605451"/>
              <a:gd name="connsiteY0" fmla="*/ 345841 h 604605"/>
              <a:gd name="connsiteX1" fmla="*/ 302807 w 605451"/>
              <a:gd name="connsiteY1" fmla="*/ 396386 h 604605"/>
              <a:gd name="connsiteX2" fmla="*/ 402301 w 605451"/>
              <a:gd name="connsiteY2" fmla="*/ 345933 h 604605"/>
              <a:gd name="connsiteX3" fmla="*/ 450630 w 605451"/>
              <a:gd name="connsiteY3" fmla="*/ 394101 h 604605"/>
              <a:gd name="connsiteX4" fmla="*/ 469119 w 605451"/>
              <a:gd name="connsiteY4" fmla="*/ 433038 h 604605"/>
              <a:gd name="connsiteX5" fmla="*/ 302807 w 605451"/>
              <a:gd name="connsiteY5" fmla="*/ 513928 h 604605"/>
              <a:gd name="connsiteX6" fmla="*/ 136403 w 605451"/>
              <a:gd name="connsiteY6" fmla="*/ 432947 h 604605"/>
              <a:gd name="connsiteX7" fmla="*/ 154893 w 605451"/>
              <a:gd name="connsiteY7" fmla="*/ 394101 h 604605"/>
              <a:gd name="connsiteX8" fmla="*/ 203130 w 605451"/>
              <a:gd name="connsiteY8" fmla="*/ 345841 h 604605"/>
              <a:gd name="connsiteX9" fmla="*/ 302771 w 605451"/>
              <a:gd name="connsiteY9" fmla="*/ 170278 h 604605"/>
              <a:gd name="connsiteX10" fmla="*/ 240548 w 605451"/>
              <a:gd name="connsiteY10" fmla="*/ 248130 h 604605"/>
              <a:gd name="connsiteX11" fmla="*/ 302771 w 605451"/>
              <a:gd name="connsiteY11" fmla="*/ 325798 h 604605"/>
              <a:gd name="connsiteX12" fmla="*/ 364903 w 605451"/>
              <a:gd name="connsiteY12" fmla="*/ 248130 h 604605"/>
              <a:gd name="connsiteX13" fmla="*/ 302771 w 605451"/>
              <a:gd name="connsiteY13" fmla="*/ 170278 h 604605"/>
              <a:gd name="connsiteX14" fmla="*/ 302771 w 605451"/>
              <a:gd name="connsiteY14" fmla="*/ 129982 h 604605"/>
              <a:gd name="connsiteX15" fmla="*/ 405257 w 605451"/>
              <a:gd name="connsiteY15" fmla="*/ 248130 h 604605"/>
              <a:gd name="connsiteX16" fmla="*/ 302771 w 605451"/>
              <a:gd name="connsiteY16" fmla="*/ 366094 h 604605"/>
              <a:gd name="connsiteX17" fmla="*/ 200194 w 605451"/>
              <a:gd name="connsiteY17" fmla="*/ 248130 h 604605"/>
              <a:gd name="connsiteX18" fmla="*/ 302771 w 605451"/>
              <a:gd name="connsiteY18" fmla="*/ 129982 h 604605"/>
              <a:gd name="connsiteX19" fmla="*/ 302771 w 605451"/>
              <a:gd name="connsiteY19" fmla="*/ 60415 h 604605"/>
              <a:gd name="connsiteX20" fmla="*/ 60591 w 605451"/>
              <a:gd name="connsiteY20" fmla="*/ 302348 h 604605"/>
              <a:gd name="connsiteX21" fmla="*/ 302771 w 605451"/>
              <a:gd name="connsiteY21" fmla="*/ 544190 h 604605"/>
              <a:gd name="connsiteX22" fmla="*/ 544952 w 605451"/>
              <a:gd name="connsiteY22" fmla="*/ 302348 h 604605"/>
              <a:gd name="connsiteX23" fmla="*/ 302771 w 605451"/>
              <a:gd name="connsiteY23" fmla="*/ 60415 h 604605"/>
              <a:gd name="connsiteX24" fmla="*/ 302771 w 605451"/>
              <a:gd name="connsiteY24" fmla="*/ 0 h 604605"/>
              <a:gd name="connsiteX25" fmla="*/ 605451 w 605451"/>
              <a:gd name="connsiteY25" fmla="*/ 302348 h 604605"/>
              <a:gd name="connsiteX26" fmla="*/ 302771 w 605451"/>
              <a:gd name="connsiteY26" fmla="*/ 604605 h 604605"/>
              <a:gd name="connsiteX27" fmla="*/ 0 w 605451"/>
              <a:gd name="connsiteY27" fmla="*/ 302348 h 604605"/>
              <a:gd name="connsiteX28" fmla="*/ 302771 w 605451"/>
              <a:gd name="connsiteY28" fmla="*/ 0 h 60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5451" h="604605">
                <a:moveTo>
                  <a:pt x="203130" y="345841"/>
                </a:moveTo>
                <a:cubicBezTo>
                  <a:pt x="227568" y="376735"/>
                  <a:pt x="263082" y="396386"/>
                  <a:pt x="302807" y="396386"/>
                </a:cubicBezTo>
                <a:cubicBezTo>
                  <a:pt x="342440" y="396386"/>
                  <a:pt x="378046" y="376735"/>
                  <a:pt x="402301" y="345933"/>
                </a:cubicBezTo>
                <a:cubicBezTo>
                  <a:pt x="423079" y="355895"/>
                  <a:pt x="440378" y="372530"/>
                  <a:pt x="450630" y="394101"/>
                </a:cubicBezTo>
                <a:lnTo>
                  <a:pt x="469119" y="433038"/>
                </a:lnTo>
                <a:cubicBezTo>
                  <a:pt x="430310" y="482212"/>
                  <a:pt x="370174" y="513928"/>
                  <a:pt x="302807" y="513928"/>
                </a:cubicBezTo>
                <a:cubicBezTo>
                  <a:pt x="235257" y="513928"/>
                  <a:pt x="175212" y="482212"/>
                  <a:pt x="136403" y="432947"/>
                </a:cubicBezTo>
                <a:lnTo>
                  <a:pt x="154893" y="394101"/>
                </a:lnTo>
                <a:cubicBezTo>
                  <a:pt x="165144" y="372530"/>
                  <a:pt x="182443" y="355804"/>
                  <a:pt x="203130" y="345841"/>
                </a:cubicBezTo>
                <a:close/>
                <a:moveTo>
                  <a:pt x="302771" y="170278"/>
                </a:moveTo>
                <a:cubicBezTo>
                  <a:pt x="268457" y="170278"/>
                  <a:pt x="240548" y="205184"/>
                  <a:pt x="240548" y="248130"/>
                </a:cubicBezTo>
                <a:cubicBezTo>
                  <a:pt x="240548" y="290984"/>
                  <a:pt x="268457" y="325798"/>
                  <a:pt x="302771" y="325798"/>
                </a:cubicBezTo>
                <a:cubicBezTo>
                  <a:pt x="336994" y="325798"/>
                  <a:pt x="364903" y="290984"/>
                  <a:pt x="364903" y="248130"/>
                </a:cubicBezTo>
                <a:cubicBezTo>
                  <a:pt x="364903" y="205184"/>
                  <a:pt x="336994" y="170278"/>
                  <a:pt x="302771" y="170278"/>
                </a:cubicBezTo>
                <a:close/>
                <a:moveTo>
                  <a:pt x="302771" y="129982"/>
                </a:moveTo>
                <a:cubicBezTo>
                  <a:pt x="359230" y="129982"/>
                  <a:pt x="405257" y="182980"/>
                  <a:pt x="405257" y="248130"/>
                </a:cubicBezTo>
                <a:cubicBezTo>
                  <a:pt x="405257" y="313188"/>
                  <a:pt x="359230" y="366094"/>
                  <a:pt x="302771" y="366094"/>
                </a:cubicBezTo>
                <a:cubicBezTo>
                  <a:pt x="246221" y="366094"/>
                  <a:pt x="200194" y="313188"/>
                  <a:pt x="200194" y="248130"/>
                </a:cubicBezTo>
                <a:cubicBezTo>
                  <a:pt x="200194" y="182980"/>
                  <a:pt x="246221" y="129982"/>
                  <a:pt x="302771" y="129982"/>
                </a:cubicBezTo>
                <a:close/>
                <a:moveTo>
                  <a:pt x="302771" y="60415"/>
                </a:moveTo>
                <a:cubicBezTo>
                  <a:pt x="169142" y="60415"/>
                  <a:pt x="60591" y="168997"/>
                  <a:pt x="60591" y="302348"/>
                </a:cubicBezTo>
                <a:cubicBezTo>
                  <a:pt x="60591" y="435700"/>
                  <a:pt x="169142" y="544190"/>
                  <a:pt x="302771" y="544190"/>
                </a:cubicBezTo>
                <a:cubicBezTo>
                  <a:pt x="436309" y="544190"/>
                  <a:pt x="544952" y="435700"/>
                  <a:pt x="544952" y="302348"/>
                </a:cubicBezTo>
                <a:cubicBezTo>
                  <a:pt x="544952" y="168997"/>
                  <a:pt x="436309" y="60415"/>
                  <a:pt x="302771" y="60415"/>
                </a:cubicBezTo>
                <a:close/>
                <a:moveTo>
                  <a:pt x="302771" y="0"/>
                </a:moveTo>
                <a:cubicBezTo>
                  <a:pt x="469717" y="0"/>
                  <a:pt x="605451" y="135636"/>
                  <a:pt x="605451" y="302348"/>
                </a:cubicBezTo>
                <a:cubicBezTo>
                  <a:pt x="605451" y="468969"/>
                  <a:pt x="469717" y="604605"/>
                  <a:pt x="302771" y="604605"/>
                </a:cubicBezTo>
                <a:cubicBezTo>
                  <a:pt x="135826" y="604605"/>
                  <a:pt x="0" y="468969"/>
                  <a:pt x="0" y="302348"/>
                </a:cubicBezTo>
                <a:cubicBezTo>
                  <a:pt x="0" y="135636"/>
                  <a:pt x="135826" y="0"/>
                  <a:pt x="302771" y="0"/>
                </a:cubicBezTo>
                <a:close/>
              </a:path>
            </a:pathLst>
          </a:custGeom>
          <a:solidFill>
            <a:schemeClr val="bg1"/>
          </a:solidFill>
          <a:ln>
            <a:noFill/>
          </a:ln>
        </p:spPr>
      </p:sp>
      <p:sp>
        <p:nvSpPr>
          <p:cNvPr id="3" name="文本框 2"/>
          <p:cNvSpPr txBox="1"/>
          <p:nvPr>
            <p:custDataLst>
              <p:tags r:id="rId2"/>
            </p:custDataLst>
          </p:nvPr>
        </p:nvSpPr>
        <p:spPr>
          <a:xfrm>
            <a:off x="7649210" y="4408805"/>
            <a:ext cx="3963670" cy="1107440"/>
          </a:xfrm>
          <a:prstGeom prst="rect">
            <a:avLst/>
          </a:prstGeom>
          <a:noFill/>
        </p:spPr>
        <p:txBody>
          <a:bodyPr wrap="square" lIns="0" tIns="0" rIns="0" bIns="0" rtlCol="0">
            <a:spAutoFit/>
          </a:bodyPr>
          <a:p>
            <a:pPr algn="l">
              <a:lnSpc>
                <a:spcPct val="120000"/>
              </a:lnSpc>
            </a:pPr>
            <a:r>
              <a:rPr lang="zh-CN" altLang="en-US" sz="2000" spc="300" dirty="0">
                <a:solidFill>
                  <a:schemeClr val="bg1">
                    <a:alpha val="90000"/>
                  </a:schemeClr>
                </a:solidFill>
                <a:latin typeface="+mn-ea"/>
              </a:rPr>
              <a:t>组长：汤深文</a:t>
            </a:r>
            <a:endParaRPr lang="zh-CN" altLang="en-US" sz="2000" spc="300" dirty="0">
              <a:solidFill>
                <a:schemeClr val="bg1">
                  <a:alpha val="90000"/>
                </a:schemeClr>
              </a:solidFill>
              <a:latin typeface="+mn-ea"/>
            </a:endParaRPr>
          </a:p>
          <a:p>
            <a:pPr algn="l">
              <a:lnSpc>
                <a:spcPct val="120000"/>
              </a:lnSpc>
            </a:pPr>
            <a:r>
              <a:rPr lang="zh-CN" altLang="en-US" sz="2000" spc="300" dirty="0">
                <a:solidFill>
                  <a:schemeClr val="bg1">
                    <a:alpha val="90000"/>
                  </a:schemeClr>
                </a:solidFill>
                <a:latin typeface="+mn-ea"/>
              </a:rPr>
              <a:t>组员：张司睿、黎书萌</a:t>
            </a:r>
            <a:endParaRPr lang="zh-CN" altLang="en-US" sz="2000" spc="300" dirty="0">
              <a:solidFill>
                <a:schemeClr val="bg1">
                  <a:alpha val="90000"/>
                </a:schemeClr>
              </a:solidFill>
              <a:latin typeface="+mn-ea"/>
            </a:endParaRPr>
          </a:p>
          <a:p>
            <a:pPr algn="l">
              <a:lnSpc>
                <a:spcPct val="120000"/>
              </a:lnSpc>
            </a:pPr>
            <a:r>
              <a:rPr lang="en-US" altLang="zh-CN" sz="2000" spc="300" dirty="0">
                <a:solidFill>
                  <a:schemeClr val="bg1">
                    <a:alpha val="90000"/>
                  </a:schemeClr>
                </a:solidFill>
                <a:latin typeface="+mn-ea"/>
              </a:rPr>
              <a:t>        </a:t>
            </a:r>
            <a:r>
              <a:rPr lang="zh-CN" altLang="en-US" sz="2000" spc="300" dirty="0">
                <a:solidFill>
                  <a:schemeClr val="bg1">
                    <a:alpha val="90000"/>
                  </a:schemeClr>
                </a:solidFill>
                <a:latin typeface="+mn-ea"/>
              </a:rPr>
              <a:t>程毅、洑淑琴、李明昊</a:t>
            </a:r>
            <a:endParaRPr lang="zh-CN" altLang="en-US" sz="2000" spc="300" dirty="0">
              <a:solidFill>
                <a:schemeClr val="bg1">
                  <a:alpha val="90000"/>
                </a:schemeClr>
              </a:solidFill>
              <a:latin typeface="+mn-ea"/>
            </a:endParaRP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bwMode="auto">
          <a:xfrm>
            <a:off x="3262558" y="112345"/>
            <a:ext cx="952500" cy="1446212"/>
          </a:xfrm>
          <a:prstGeom prst="rect">
            <a:avLst/>
          </a:prstGeom>
        </p:spPr>
        <p:txBody>
          <a:bodyPr>
            <a:spAutoFit/>
          </a:bodyPr>
          <a:lstStyle/>
          <a:p>
            <a:pPr eaLnBrk="1" fontAlgn="auto" hangingPunct="1">
              <a:spcBef>
                <a:spcPts val="0"/>
              </a:spcBef>
              <a:spcAft>
                <a:spcPts val="0"/>
              </a:spcAft>
              <a:defRPr/>
            </a:pPr>
            <a:endParaRPr lang="zh-CN" altLang="en-US" sz="8800" dirty="0">
              <a:solidFill>
                <a:schemeClr val="tx1">
                  <a:lumMod val="65000"/>
                  <a:lumOff val="35000"/>
                </a:schemeClr>
              </a:solidFill>
              <a:latin typeface="+mn-ea"/>
              <a:ea typeface="+mn-ea"/>
              <a:cs typeface="+mn-ea"/>
              <a:sym typeface="+mn-lt"/>
            </a:endParaRPr>
          </a:p>
        </p:txBody>
      </p:sp>
      <p:sp>
        <p:nvSpPr>
          <p:cNvPr id="68" name="文本框 67"/>
          <p:cNvSpPr txBox="1"/>
          <p:nvPr/>
        </p:nvSpPr>
        <p:spPr bwMode="auto">
          <a:xfrm>
            <a:off x="5335437" y="844409"/>
            <a:ext cx="861774" cy="5243358"/>
          </a:xfrm>
          <a:prstGeom prst="rect">
            <a:avLst/>
          </a:prstGeom>
          <a:noFill/>
        </p:spPr>
        <p:txBody>
          <a:bodyPr vert="eaVert" wrap="none">
            <a:spAutoFit/>
          </a:bodyPr>
          <a:lstStyle/>
          <a:p>
            <a:pPr algn="ctr" eaLnBrk="1" fontAlgn="auto" hangingPunct="1">
              <a:spcBef>
                <a:spcPts val="0"/>
              </a:spcBef>
              <a:spcAft>
                <a:spcPts val="0"/>
              </a:spcAft>
              <a:defRPr/>
            </a:pPr>
            <a:r>
              <a:rPr lang="zh-CN" altLang="en-US" sz="4400" b="1" spc="200" dirty="0">
                <a:solidFill>
                  <a:schemeClr val="tx2"/>
                </a:solidFill>
                <a:latin typeface="+mn-lt"/>
                <a:ea typeface="+mn-ea"/>
                <a:cs typeface="+mn-ea"/>
                <a:sym typeface="+mn-lt"/>
              </a:rPr>
              <a:t>目录 </a:t>
            </a:r>
            <a:r>
              <a:rPr lang="en-US" altLang="zh-CN" sz="4400" b="1" spc="200" dirty="0">
                <a:solidFill>
                  <a:schemeClr val="tx2"/>
                </a:solidFill>
                <a:latin typeface="+mn-ea"/>
                <a:ea typeface="+mn-ea"/>
                <a:cs typeface="+mn-ea"/>
                <a:sym typeface="+mn-lt"/>
              </a:rPr>
              <a:t>|</a:t>
            </a:r>
            <a:r>
              <a:rPr lang="en-US" altLang="zh-CN" sz="4400" b="1" spc="200" dirty="0">
                <a:solidFill>
                  <a:schemeClr val="tx2"/>
                </a:solidFill>
                <a:latin typeface="+mn-lt"/>
                <a:ea typeface="+mn-ea"/>
                <a:cs typeface="+mn-ea"/>
                <a:sym typeface="+mn-lt"/>
              </a:rPr>
              <a:t> </a:t>
            </a:r>
            <a:r>
              <a:rPr lang="en-US" altLang="zh-CN" sz="4400" b="1" spc="200" dirty="0">
                <a:latin typeface="+mn-lt"/>
                <a:ea typeface="+mn-ea"/>
                <a:cs typeface="+mn-ea"/>
                <a:sym typeface="+mn-lt"/>
              </a:rPr>
              <a:t>CONTENTS</a:t>
            </a:r>
            <a:endParaRPr lang="en-US" altLang="zh-CN" sz="4400" b="1" spc="200" dirty="0">
              <a:latin typeface="+mn-lt"/>
              <a:ea typeface="+mn-ea"/>
              <a:cs typeface="+mn-ea"/>
              <a:sym typeface="+mn-lt"/>
            </a:endParaRPr>
          </a:p>
        </p:txBody>
      </p:sp>
      <p:grpSp>
        <p:nvGrpSpPr>
          <p:cNvPr id="2" name="组合 1"/>
          <p:cNvGrpSpPr/>
          <p:nvPr/>
        </p:nvGrpSpPr>
        <p:grpSpPr>
          <a:xfrm>
            <a:off x="7059295" y="94333"/>
            <a:ext cx="6257290" cy="4726588"/>
            <a:chOff x="6597449" y="1148208"/>
            <a:chExt cx="6123962" cy="4625621"/>
          </a:xfrm>
        </p:grpSpPr>
        <p:grpSp>
          <p:nvGrpSpPr>
            <p:cNvPr id="3" name="组合 2"/>
            <p:cNvGrpSpPr/>
            <p:nvPr/>
          </p:nvGrpSpPr>
          <p:grpSpPr>
            <a:xfrm>
              <a:off x="6597449" y="1148208"/>
              <a:ext cx="6123962" cy="620713"/>
              <a:chOff x="5855427" y="1647453"/>
              <a:chExt cx="6123962" cy="620713"/>
            </a:xfrm>
          </p:grpSpPr>
          <p:sp>
            <p:nvSpPr>
              <p:cNvPr id="5" name="文本框 4"/>
              <p:cNvSpPr txBox="1"/>
              <p:nvPr/>
            </p:nvSpPr>
            <p:spPr>
              <a:xfrm>
                <a:off x="6549853" y="1696200"/>
                <a:ext cx="5429536" cy="510820"/>
              </a:xfrm>
              <a:prstGeom prst="rect">
                <a:avLst/>
              </a:prstGeom>
              <a:noFill/>
            </p:spPr>
            <p:txBody>
              <a:bodyPr wrap="square">
                <a:spAutoFit/>
              </a:bodyPr>
              <a:lstStyle/>
              <a:p>
                <a:pPr eaLnBrk="1" fontAlgn="auto" hangingPunct="1">
                  <a:spcBef>
                    <a:spcPts val="0"/>
                  </a:spcBef>
                  <a:spcAft>
                    <a:spcPts val="0"/>
                  </a:spcAft>
                  <a:defRPr/>
                </a:pPr>
                <a:r>
                  <a:rPr lang="zh-CN" altLang="en-US" sz="2800" b="1" dirty="0">
                    <a:sym typeface="+mn-lt"/>
                  </a:rPr>
                  <a:t>项目背景</a:t>
                </a:r>
                <a:endParaRPr lang="zh-CN" altLang="en-US" sz="2800" b="1" dirty="0">
                  <a:sym typeface="+mn-lt"/>
                </a:endParaRPr>
              </a:p>
            </p:txBody>
          </p:sp>
          <p:sp>
            <p:nvSpPr>
              <p:cNvPr id="33" name="椭圆 32"/>
              <p:cNvSpPr/>
              <p:nvPr/>
            </p:nvSpPr>
            <p:spPr>
              <a:xfrm>
                <a:off x="5855427" y="1647453"/>
                <a:ext cx="620712" cy="6207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Century Gothic" panose="020B0502020202020204" pitchFamily="34" charset="0"/>
                    <a:ea typeface="微软雅黑" panose="020B0503020204020204" charset="-122"/>
                  </a:rPr>
                  <a:t>1</a:t>
                </a:r>
                <a:endParaRPr lang="zh-CN" altLang="en-US" sz="3200" b="1" dirty="0">
                  <a:latin typeface="Century Gothic" panose="020B0502020202020204" pitchFamily="34" charset="0"/>
                  <a:ea typeface="微软雅黑" panose="020B0503020204020204" charset="-122"/>
                </a:endParaRPr>
              </a:p>
            </p:txBody>
          </p:sp>
        </p:grpSp>
        <p:grpSp>
          <p:nvGrpSpPr>
            <p:cNvPr id="71" name="组合 70"/>
            <p:cNvGrpSpPr/>
            <p:nvPr/>
          </p:nvGrpSpPr>
          <p:grpSpPr>
            <a:xfrm>
              <a:off x="6597449" y="2185044"/>
              <a:ext cx="3010906" cy="620713"/>
              <a:chOff x="5855427" y="1647453"/>
              <a:chExt cx="3010906" cy="620713"/>
            </a:xfrm>
          </p:grpSpPr>
          <p:sp>
            <p:nvSpPr>
              <p:cNvPr id="72" name="文本框 71"/>
              <p:cNvSpPr txBox="1"/>
              <p:nvPr/>
            </p:nvSpPr>
            <p:spPr>
              <a:xfrm>
                <a:off x="6549853" y="1696200"/>
                <a:ext cx="2316480" cy="510820"/>
              </a:xfrm>
              <a:prstGeom prst="rect">
                <a:avLst/>
              </a:prstGeom>
              <a:noFill/>
            </p:spPr>
            <p:txBody>
              <a:bodyPr wrap="square">
                <a:spAutoFit/>
              </a:bodyPr>
              <a:lstStyle/>
              <a:p>
                <a:pPr algn="l" eaLnBrk="1" fontAlgn="auto" hangingPunct="1">
                  <a:spcBef>
                    <a:spcPts val="0"/>
                  </a:spcBef>
                  <a:spcAft>
                    <a:spcPts val="0"/>
                  </a:spcAft>
                  <a:defRPr/>
                </a:pPr>
                <a:r>
                  <a:rPr lang="zh-CN" altLang="en-US" sz="2800" b="1">
                    <a:sym typeface="+mn-ea"/>
                  </a:rPr>
                  <a:t>人员分工</a:t>
                </a:r>
                <a:endParaRPr lang="zh-CN" altLang="en-US" sz="2800" b="1" dirty="0">
                  <a:sym typeface="+mn-lt"/>
                </a:endParaRPr>
              </a:p>
            </p:txBody>
          </p:sp>
          <p:sp>
            <p:nvSpPr>
              <p:cNvPr id="73" name="椭圆 72"/>
              <p:cNvSpPr/>
              <p:nvPr/>
            </p:nvSpPr>
            <p:spPr>
              <a:xfrm>
                <a:off x="5855427" y="1647453"/>
                <a:ext cx="620712" cy="6207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Century Gothic" panose="020B0502020202020204" pitchFamily="34" charset="0"/>
                    <a:ea typeface="微软雅黑" panose="020B0503020204020204" charset="-122"/>
                  </a:rPr>
                  <a:t>2</a:t>
                </a:r>
                <a:endParaRPr lang="zh-CN" altLang="en-US" sz="3200" b="1" dirty="0">
                  <a:latin typeface="Century Gothic" panose="020B0502020202020204" pitchFamily="34" charset="0"/>
                  <a:ea typeface="微软雅黑" panose="020B0503020204020204" charset="-122"/>
                </a:endParaRPr>
              </a:p>
            </p:txBody>
          </p:sp>
        </p:grpSp>
        <p:grpSp>
          <p:nvGrpSpPr>
            <p:cNvPr id="75" name="组合 74"/>
            <p:cNvGrpSpPr/>
            <p:nvPr/>
          </p:nvGrpSpPr>
          <p:grpSpPr>
            <a:xfrm>
              <a:off x="6597449" y="3221216"/>
              <a:ext cx="2299706" cy="620713"/>
              <a:chOff x="5855427" y="1647453"/>
              <a:chExt cx="2299706" cy="620713"/>
            </a:xfrm>
          </p:grpSpPr>
          <p:sp>
            <p:nvSpPr>
              <p:cNvPr id="76" name="文本框 75"/>
              <p:cNvSpPr txBox="1"/>
              <p:nvPr/>
            </p:nvSpPr>
            <p:spPr>
              <a:xfrm>
                <a:off x="6549853" y="1696200"/>
                <a:ext cx="1605280" cy="510820"/>
              </a:xfrm>
              <a:prstGeom prst="rect">
                <a:avLst/>
              </a:prstGeom>
              <a:noFill/>
            </p:spPr>
            <p:txBody>
              <a:bodyPr wrap="square">
                <a:spAutoFit/>
              </a:bodyPr>
              <a:lstStyle/>
              <a:p>
                <a:pPr algn="l" eaLnBrk="1" fontAlgn="auto" hangingPunct="1">
                  <a:spcBef>
                    <a:spcPts val="0"/>
                  </a:spcBef>
                  <a:spcAft>
                    <a:spcPts val="0"/>
                  </a:spcAft>
                  <a:defRPr/>
                </a:pPr>
                <a:r>
                  <a:rPr lang="zh-CN" altLang="en-US" sz="2800" b="1">
                    <a:sym typeface="+mn-ea"/>
                  </a:rPr>
                  <a:t>系统结构</a:t>
                </a:r>
                <a:endParaRPr lang="zh-CN" altLang="en-US" sz="2800" b="1" dirty="0">
                  <a:sym typeface="+mn-ea"/>
                </a:endParaRPr>
              </a:p>
            </p:txBody>
          </p:sp>
          <p:sp>
            <p:nvSpPr>
              <p:cNvPr id="77" name="椭圆 76"/>
              <p:cNvSpPr/>
              <p:nvPr/>
            </p:nvSpPr>
            <p:spPr>
              <a:xfrm>
                <a:off x="5855427" y="1647453"/>
                <a:ext cx="620712" cy="6207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Century Gothic" panose="020B0502020202020204" pitchFamily="34" charset="0"/>
                    <a:ea typeface="微软雅黑" panose="020B0503020204020204" charset="-122"/>
                  </a:rPr>
                  <a:t>3</a:t>
                </a:r>
                <a:endParaRPr lang="zh-CN" altLang="en-US" sz="3200" b="1" dirty="0">
                  <a:latin typeface="Century Gothic" panose="020B0502020202020204" pitchFamily="34" charset="0"/>
                  <a:ea typeface="微软雅黑" panose="020B0503020204020204" charset="-122"/>
                </a:endParaRPr>
              </a:p>
            </p:txBody>
          </p:sp>
        </p:grpSp>
        <p:grpSp>
          <p:nvGrpSpPr>
            <p:cNvPr id="79" name="组合 78"/>
            <p:cNvGrpSpPr/>
            <p:nvPr/>
          </p:nvGrpSpPr>
          <p:grpSpPr>
            <a:xfrm>
              <a:off x="6597449" y="4257388"/>
              <a:ext cx="2674455" cy="620713"/>
              <a:chOff x="5855427" y="1647453"/>
              <a:chExt cx="2674455" cy="620713"/>
            </a:xfrm>
          </p:grpSpPr>
          <p:sp>
            <p:nvSpPr>
              <p:cNvPr id="80" name="文本框 79"/>
              <p:cNvSpPr txBox="1"/>
              <p:nvPr/>
            </p:nvSpPr>
            <p:spPr>
              <a:xfrm>
                <a:off x="6549853" y="1696200"/>
                <a:ext cx="1980029" cy="510820"/>
              </a:xfrm>
              <a:prstGeom prst="rect">
                <a:avLst/>
              </a:prstGeom>
              <a:noFill/>
            </p:spPr>
            <p:txBody>
              <a:bodyPr wrap="square">
                <a:spAutoFit/>
              </a:bodyPr>
              <a:lstStyle/>
              <a:p>
                <a:pPr eaLnBrk="1" fontAlgn="auto" hangingPunct="1">
                  <a:spcBef>
                    <a:spcPts val="0"/>
                  </a:spcBef>
                  <a:spcAft>
                    <a:spcPts val="0"/>
                  </a:spcAft>
                  <a:defRPr/>
                </a:pPr>
                <a:r>
                  <a:rPr lang="zh-CN" altLang="en-US" sz="2800" b="1" dirty="0">
                    <a:sym typeface="+mn-lt"/>
                  </a:rPr>
                  <a:t>整体介绍</a:t>
                </a:r>
                <a:endParaRPr lang="zh-CN" altLang="en-US" sz="2800" b="1" dirty="0">
                  <a:sym typeface="+mn-lt"/>
                </a:endParaRPr>
              </a:p>
            </p:txBody>
          </p:sp>
          <p:sp>
            <p:nvSpPr>
              <p:cNvPr id="81" name="椭圆 80"/>
              <p:cNvSpPr/>
              <p:nvPr/>
            </p:nvSpPr>
            <p:spPr>
              <a:xfrm>
                <a:off x="5855427" y="1647453"/>
                <a:ext cx="620712" cy="6207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Century Gothic" panose="020B0502020202020204" pitchFamily="34" charset="0"/>
                    <a:ea typeface="微软雅黑" panose="020B0503020204020204" charset="-122"/>
                  </a:rPr>
                  <a:t>4</a:t>
                </a:r>
                <a:endParaRPr lang="zh-CN" altLang="en-US" sz="3200" b="1" dirty="0">
                  <a:latin typeface="Century Gothic" panose="020B0502020202020204" pitchFamily="34" charset="0"/>
                  <a:ea typeface="微软雅黑" panose="020B0503020204020204" charset="-122"/>
                </a:endParaRPr>
              </a:p>
            </p:txBody>
          </p:sp>
        </p:grpSp>
        <p:grpSp>
          <p:nvGrpSpPr>
            <p:cNvPr id="17" name="组合 16"/>
            <p:cNvGrpSpPr/>
            <p:nvPr/>
          </p:nvGrpSpPr>
          <p:grpSpPr>
            <a:xfrm>
              <a:off x="6597449" y="5153116"/>
              <a:ext cx="2674455" cy="620713"/>
              <a:chOff x="5855427" y="1507009"/>
              <a:chExt cx="2674455" cy="620713"/>
            </a:xfrm>
          </p:grpSpPr>
          <p:sp>
            <p:nvSpPr>
              <p:cNvPr id="18" name="文本框 17"/>
              <p:cNvSpPr txBox="1"/>
              <p:nvPr/>
            </p:nvSpPr>
            <p:spPr>
              <a:xfrm>
                <a:off x="6549853" y="1578128"/>
                <a:ext cx="1980029" cy="510820"/>
              </a:xfrm>
              <a:prstGeom prst="rect">
                <a:avLst/>
              </a:prstGeom>
              <a:noFill/>
            </p:spPr>
            <p:txBody>
              <a:bodyPr wrap="square">
                <a:spAutoFit/>
              </a:bodyPr>
              <a:lstStyle/>
              <a:p>
                <a:pPr eaLnBrk="1" fontAlgn="auto" hangingPunct="1">
                  <a:spcBef>
                    <a:spcPts val="0"/>
                  </a:spcBef>
                  <a:spcAft>
                    <a:spcPts val="0"/>
                  </a:spcAft>
                  <a:defRPr/>
                </a:pPr>
                <a:r>
                  <a:rPr lang="zh-CN" altLang="en-US" sz="2800" b="1" dirty="0">
                    <a:sym typeface="+mn-lt"/>
                  </a:rPr>
                  <a:t>核心功能</a:t>
                </a:r>
                <a:endParaRPr lang="zh-CN" altLang="en-US" sz="2800" b="1" dirty="0">
                  <a:sym typeface="+mn-lt"/>
                </a:endParaRPr>
              </a:p>
            </p:txBody>
          </p:sp>
          <p:sp>
            <p:nvSpPr>
              <p:cNvPr id="19" name="椭圆 18"/>
              <p:cNvSpPr/>
              <p:nvPr/>
            </p:nvSpPr>
            <p:spPr>
              <a:xfrm>
                <a:off x="5855427" y="1507009"/>
                <a:ext cx="620712" cy="6207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Century Gothic" panose="020B0502020202020204" pitchFamily="34" charset="0"/>
                    <a:ea typeface="微软雅黑" panose="020B0503020204020204" charset="-122"/>
                  </a:rPr>
                  <a:t>5</a:t>
                </a:r>
                <a:endParaRPr lang="zh-CN" altLang="en-US" sz="3200" b="1" dirty="0">
                  <a:latin typeface="Century Gothic" panose="020B0502020202020204" pitchFamily="34" charset="0"/>
                  <a:ea typeface="微软雅黑" panose="020B0503020204020204" charset="-122"/>
                </a:endParaRPr>
              </a:p>
            </p:txBody>
          </p:sp>
        </p:grpSp>
      </p:grpSp>
      <p:sp>
        <p:nvSpPr>
          <p:cNvPr id="6" name="椭圆 5"/>
          <p:cNvSpPr/>
          <p:nvPr>
            <p:custDataLst>
              <p:tags r:id="rId1"/>
            </p:custDataLst>
          </p:nvPr>
        </p:nvSpPr>
        <p:spPr>
          <a:xfrm>
            <a:off x="7059295" y="5135348"/>
            <a:ext cx="634226" cy="6342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r>
              <a:rPr lang="en-US" altLang="zh-CN" sz="3200" b="1" dirty="0">
                <a:latin typeface="Century Gothic" panose="020B0502020202020204" pitchFamily="34" charset="0"/>
                <a:ea typeface="微软雅黑" panose="020B0503020204020204" charset="-122"/>
              </a:rPr>
              <a:t>6</a:t>
            </a:r>
            <a:endParaRPr lang="zh-CN" altLang="en-US" sz="3200" b="1" dirty="0">
              <a:latin typeface="Century Gothic" panose="020B0502020202020204" pitchFamily="34" charset="0"/>
              <a:ea typeface="微软雅黑" panose="020B0503020204020204" charset="-122"/>
            </a:endParaRPr>
          </a:p>
        </p:txBody>
      </p:sp>
      <p:sp>
        <p:nvSpPr>
          <p:cNvPr id="7" name="椭圆 6"/>
          <p:cNvSpPr/>
          <p:nvPr>
            <p:custDataLst>
              <p:tags r:id="rId2"/>
            </p:custDataLst>
          </p:nvPr>
        </p:nvSpPr>
        <p:spPr>
          <a:xfrm>
            <a:off x="7059295" y="6084038"/>
            <a:ext cx="634226" cy="6342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latin typeface="Century Gothic" panose="020B0502020202020204" pitchFamily="34" charset="0"/>
                <a:ea typeface="微软雅黑" panose="020B0503020204020204" charset="-122"/>
              </a:rPr>
              <a:t>7</a:t>
            </a:r>
            <a:endParaRPr lang="zh-CN" altLang="en-US" sz="3200" b="1" dirty="0">
              <a:latin typeface="Century Gothic" panose="020B0502020202020204" pitchFamily="34" charset="0"/>
              <a:ea typeface="微软雅黑" panose="020B0503020204020204" charset="-122"/>
            </a:endParaRPr>
          </a:p>
        </p:txBody>
      </p:sp>
      <p:sp>
        <p:nvSpPr>
          <p:cNvPr id="8" name="文本框 7"/>
          <p:cNvSpPr txBox="1"/>
          <p:nvPr>
            <p:custDataLst>
              <p:tags r:id="rId3"/>
            </p:custDataLst>
          </p:nvPr>
        </p:nvSpPr>
        <p:spPr>
          <a:xfrm>
            <a:off x="7768840" y="5197224"/>
            <a:ext cx="2023137" cy="521970"/>
          </a:xfrm>
          <a:prstGeom prst="rect">
            <a:avLst/>
          </a:prstGeom>
          <a:noFill/>
        </p:spPr>
        <p:txBody>
          <a:bodyPr wrap="square">
            <a:spAutoFit/>
          </a:bodyPr>
          <a:p>
            <a:pPr eaLnBrk="1" fontAlgn="auto" hangingPunct="1">
              <a:spcBef>
                <a:spcPts val="0"/>
              </a:spcBef>
              <a:spcAft>
                <a:spcPts val="0"/>
              </a:spcAft>
              <a:defRPr/>
            </a:pPr>
            <a:r>
              <a:rPr lang="zh-CN" altLang="en-US" sz="2800" b="1" dirty="0">
                <a:sym typeface="+mn-lt"/>
              </a:rPr>
              <a:t>技术亮点</a:t>
            </a:r>
            <a:endParaRPr lang="zh-CN" altLang="en-US" sz="2800" b="1" dirty="0">
              <a:sym typeface="+mn-lt"/>
            </a:endParaRPr>
          </a:p>
        </p:txBody>
      </p:sp>
      <p:sp>
        <p:nvSpPr>
          <p:cNvPr id="9" name="文本框 8"/>
          <p:cNvSpPr txBox="1"/>
          <p:nvPr>
            <p:custDataLst>
              <p:tags r:id="rId4"/>
            </p:custDataLst>
          </p:nvPr>
        </p:nvSpPr>
        <p:spPr>
          <a:xfrm>
            <a:off x="7768840" y="6131309"/>
            <a:ext cx="2023137" cy="521970"/>
          </a:xfrm>
          <a:prstGeom prst="rect">
            <a:avLst/>
          </a:prstGeom>
          <a:noFill/>
        </p:spPr>
        <p:txBody>
          <a:bodyPr wrap="square">
            <a:spAutoFit/>
          </a:bodyPr>
          <a:lstStyle/>
          <a:p>
            <a:pPr eaLnBrk="1" fontAlgn="auto" hangingPunct="1">
              <a:spcBef>
                <a:spcPts val="0"/>
              </a:spcBef>
              <a:spcAft>
                <a:spcPts val="0"/>
              </a:spcAft>
              <a:defRPr/>
            </a:pPr>
            <a:r>
              <a:rPr lang="zh-CN" altLang="en-US" sz="2800" b="1" dirty="0">
                <a:sym typeface="+mn-lt"/>
              </a:rPr>
              <a:t>项目心得</a:t>
            </a:r>
            <a:endParaRPr lang="zh-CN" altLang="en-US" sz="2800" b="1" dirty="0">
              <a:sym typeface="+mn-lt"/>
            </a:endParaRP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
          <p:cNvSpPr txBox="1"/>
          <p:nvPr/>
        </p:nvSpPr>
        <p:spPr>
          <a:xfrm>
            <a:off x="4418011" y="1689433"/>
            <a:ext cx="3355975" cy="1157287"/>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7200" kern="1200" spc="300" dirty="0">
                <a:solidFill>
                  <a:schemeClr val="lt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defRPr/>
            </a:pPr>
            <a:r>
              <a:rPr kumimoji="0" lang="en-US" altLang="zh-CN"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panose="020B0503020204020204" charset="-122"/>
              </a:rPr>
              <a:t>01</a:t>
            </a:r>
            <a:endParaRPr kumimoji="0" lang="en-US" altLang="en-US"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panose="020B0503020204020204" charset="-122"/>
            </a:endParaRPr>
          </a:p>
        </p:txBody>
      </p:sp>
      <p:sp>
        <p:nvSpPr>
          <p:cNvPr id="8" name="文本占位符 2"/>
          <p:cNvSpPr txBox="1"/>
          <p:nvPr/>
        </p:nvSpPr>
        <p:spPr>
          <a:xfrm>
            <a:off x="2397746" y="2939737"/>
            <a:ext cx="7396504" cy="1296003"/>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8000" kern="1200" spc="300" dirty="0" smtClean="0">
                <a:solidFill>
                  <a:schemeClr val="bg1"/>
                </a:solidFill>
                <a:latin typeface="+mj-ea"/>
                <a:ea typeface="+mj-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defRPr/>
            </a:pPr>
            <a:r>
              <a:rPr kumimoji="0" lang="zh-CN" altLang="en-US" sz="7200" b="0" i="0" u="none" strike="noStrike" kern="1200" cap="none" spc="300" normalizeH="0" baseline="0" noProof="0" dirty="0">
                <a:ln>
                  <a:noFill/>
                </a:ln>
                <a:solidFill>
                  <a:srgbClr val="FFFFFF"/>
                </a:solidFill>
                <a:effectLst/>
                <a:uLnTx/>
                <a:uFillTx/>
                <a:latin typeface="+mn-ea"/>
                <a:ea typeface="+mn-ea"/>
                <a:cs typeface="+mn-cs"/>
              </a:rPr>
              <a:t>项目背景</a:t>
            </a:r>
            <a:endParaRPr kumimoji="0" lang="zh-CN" altLang="en-US" sz="7200" b="0" i="0" u="none" strike="noStrike" kern="1200" cap="none" spc="300" normalizeH="0" baseline="0" noProof="0" dirty="0">
              <a:ln>
                <a:noFill/>
              </a:ln>
              <a:solidFill>
                <a:srgbClr val="FFFFFF"/>
              </a:solidFill>
              <a:effectLst/>
              <a:uLnTx/>
              <a:uFillTx/>
              <a:latin typeface="+mn-ea"/>
              <a:ea typeface="+mn-ea"/>
              <a:cs typeface="+mn-cs"/>
            </a:endParaRPr>
          </a:p>
        </p:txBody>
      </p:sp>
      <p:sp>
        <p:nvSpPr>
          <p:cNvPr id="9" name="文本占位符 3"/>
          <p:cNvSpPr txBox="1"/>
          <p:nvPr/>
        </p:nvSpPr>
        <p:spPr>
          <a:xfrm>
            <a:off x="4883260" y="4485305"/>
            <a:ext cx="2448625" cy="229700"/>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900" kern="1200" spc="600" dirty="0">
                <a:solidFill>
                  <a:schemeClr val="bg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defRPr/>
            </a:pPr>
            <a:r>
              <a:rPr kumimoji="0" lang="en-US" altLang="zh-CN" sz="1600" b="0" i="0" u="none" strike="noStrike" kern="1200" cap="none" spc="600" normalizeH="0" baseline="0" noProof="0" dirty="0">
                <a:ln>
                  <a:noFill/>
                </a:ln>
                <a:solidFill>
                  <a:srgbClr val="FFFFFF"/>
                </a:solidFill>
                <a:effectLst/>
                <a:uLnTx/>
                <a:uFillTx/>
                <a:latin typeface="Century Gothic" panose="020B0502020202020204" pitchFamily="34" charset="0"/>
                <a:ea typeface="微软雅黑" panose="020B0503020204020204" charset="-122"/>
              </a:rPr>
              <a:t>BACKGROUND</a:t>
            </a:r>
            <a:endParaRPr kumimoji="0" lang="en-US" altLang="en-US" sz="1600" b="0" i="0" u="none" strike="noStrike" kern="1200" cap="none" spc="600" normalizeH="0" baseline="0" noProof="0" dirty="0">
              <a:ln>
                <a:noFill/>
              </a:ln>
              <a:solidFill>
                <a:srgbClr val="FFFFFF"/>
              </a:solidFill>
              <a:effectLst/>
              <a:uLnTx/>
              <a:uFillTx/>
              <a:latin typeface="Century Gothic" panose="020B0502020202020204" pitchFamily="34" charset="0"/>
              <a:ea typeface="微软雅黑" panose="020B0503020204020204" charset="-122"/>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项目背景</a:t>
            </a:r>
            <a:endParaRPr lang="zh-CN" altLang="en-US" dirty="0"/>
          </a:p>
        </p:txBody>
      </p:sp>
      <p:sp>
        <p:nvSpPr>
          <p:cNvPr id="31" name="矩形 30"/>
          <p:cNvSpPr/>
          <p:nvPr/>
        </p:nvSpPr>
        <p:spPr>
          <a:xfrm rot="16200000">
            <a:off x="163459" y="2990801"/>
            <a:ext cx="3231242" cy="1918047"/>
          </a:xfrm>
          <a:prstGeom prst="rect">
            <a:avLst/>
          </a:prstGeom>
          <a:solidFill>
            <a:srgbClr val="FFFFFF"/>
          </a:solidFill>
          <a:ln w="12700" cap="flat" cmpd="sng" algn="ctr">
            <a:noFill/>
            <a:prstDash val="solid"/>
            <a:miter lim="800000"/>
          </a:ln>
          <a:effectLst>
            <a:outerShdw blurRad="165100" sx="101000" sy="101000" algn="ctr"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32" name="矩形 31"/>
          <p:cNvSpPr/>
          <p:nvPr/>
        </p:nvSpPr>
        <p:spPr>
          <a:xfrm rot="16200000">
            <a:off x="8821999" y="2990799"/>
            <a:ext cx="3231245" cy="1918047"/>
          </a:xfrm>
          <a:prstGeom prst="rect">
            <a:avLst/>
          </a:prstGeom>
          <a:solidFill>
            <a:srgbClr val="FFFFFF"/>
          </a:solidFill>
          <a:ln w="12700" cap="flat" cmpd="sng" algn="ctr">
            <a:noFill/>
            <a:prstDash val="solid"/>
            <a:miter lim="800000"/>
          </a:ln>
          <a:effectLst>
            <a:outerShdw blurRad="165100" sx="101000" sy="101000" algn="ctr"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33" name="矩形 32"/>
          <p:cNvSpPr/>
          <p:nvPr/>
        </p:nvSpPr>
        <p:spPr>
          <a:xfrm rot="16200000">
            <a:off x="2010015" y="2655887"/>
            <a:ext cx="3594104" cy="2225013"/>
          </a:xfrm>
          <a:prstGeom prst="rect">
            <a:avLst/>
          </a:prstGeom>
          <a:solidFill>
            <a:srgbClr val="FFFFFF"/>
          </a:solidFill>
          <a:ln w="12700" cap="flat" cmpd="sng" algn="ctr">
            <a:noFill/>
            <a:prstDash val="solid"/>
            <a:miter lim="800000"/>
          </a:ln>
          <a:effectLst>
            <a:outerShdw blurRad="165100" sx="101000" sy="101000" algn="ctr"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34" name="矩形 33"/>
          <p:cNvSpPr/>
          <p:nvPr/>
        </p:nvSpPr>
        <p:spPr>
          <a:xfrm rot="16200000">
            <a:off x="6592207" y="2655888"/>
            <a:ext cx="3594102" cy="2225013"/>
          </a:xfrm>
          <a:prstGeom prst="rect">
            <a:avLst/>
          </a:prstGeom>
          <a:solidFill>
            <a:srgbClr val="FFFFFF"/>
          </a:solidFill>
          <a:ln w="12700" cap="flat" cmpd="sng" algn="ctr">
            <a:noFill/>
            <a:prstDash val="solid"/>
            <a:miter lim="800000"/>
          </a:ln>
          <a:effectLst>
            <a:outerShdw blurRad="165100" sx="101000" sy="101000" algn="ctr"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35" name="矩形 34"/>
          <p:cNvSpPr/>
          <p:nvPr/>
        </p:nvSpPr>
        <p:spPr>
          <a:xfrm rot="16200000">
            <a:off x="4100845" y="2333643"/>
            <a:ext cx="4000502" cy="2463101"/>
          </a:xfrm>
          <a:prstGeom prst="rect">
            <a:avLst/>
          </a:prstGeom>
          <a:solidFill>
            <a:srgbClr val="FFFFFF"/>
          </a:solidFill>
          <a:ln w="12700" cap="flat" cmpd="sng" algn="ctr">
            <a:noFill/>
            <a:prstDash val="solid"/>
            <a:miter lim="800000"/>
          </a:ln>
          <a:effectLst>
            <a:outerShdw blurRad="165100" sx="101000" sy="101000" algn="ctr"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39" name="文本框 38"/>
          <p:cNvSpPr txBox="1"/>
          <p:nvPr/>
        </p:nvSpPr>
        <p:spPr>
          <a:xfrm>
            <a:off x="9680575" y="3429635"/>
            <a:ext cx="1654175" cy="2072005"/>
          </a:xfrm>
          <a:prstGeom prst="rect">
            <a:avLst/>
          </a:prstGeom>
          <a:noFill/>
        </p:spPr>
        <p:txBody>
          <a:bodyPr wrap="square" lIns="0" tIns="0" rIns="0" bIns="0" rtlCol="0">
            <a:noAutofit/>
          </a:bodyPr>
          <a:lstStyle/>
          <a:p>
            <a:pPr algn="just" eaLnBrk="1" fontAlgn="auto" hangingPunct="1">
              <a:lnSpc>
                <a:spcPct val="130000"/>
              </a:lnSpc>
              <a:spcBef>
                <a:spcPts val="0"/>
              </a:spcBef>
              <a:spcAft>
                <a:spcPts val="0"/>
              </a:spcAft>
            </a:pPr>
            <a:r>
              <a:rPr lang="zh-CN" altLang="en-US" sz="1600" spc="300" dirty="0">
                <a:solidFill>
                  <a:srgbClr val="000000">
                    <a:lumMod val="85000"/>
                    <a:lumOff val="15000"/>
                  </a:srgbClr>
                </a:solidFill>
                <a:latin typeface="微软雅黑" panose="020B0503020204020204" charset="-122"/>
                <a:ea typeface="微软雅黑" panose="020B0503020204020204" charset="-122"/>
              </a:rPr>
              <a:t>有效提高医疗服务的效率和质量，减少人力资源的浪费，缓解医疗资源短缺的问题</a:t>
            </a:r>
            <a:endParaRPr lang="zh-CN" altLang="en-US" sz="1600" spc="300" dirty="0">
              <a:solidFill>
                <a:srgbClr val="000000">
                  <a:lumMod val="85000"/>
                  <a:lumOff val="15000"/>
                </a:srgbClr>
              </a:solidFill>
              <a:latin typeface="微软雅黑" panose="020B0503020204020204" charset="-122"/>
              <a:ea typeface="微软雅黑" panose="020B0503020204020204" charset="-122"/>
            </a:endParaRPr>
          </a:p>
        </p:txBody>
      </p:sp>
      <p:sp>
        <p:nvSpPr>
          <p:cNvPr id="40" name="atom_1734"/>
          <p:cNvSpPr>
            <a:spLocks noChangeAspect="1"/>
          </p:cNvSpPr>
          <p:nvPr/>
        </p:nvSpPr>
        <p:spPr bwMode="auto">
          <a:xfrm>
            <a:off x="3477210" y="2334199"/>
            <a:ext cx="609685" cy="608450"/>
          </a:xfrm>
          <a:custGeom>
            <a:avLst/>
            <a:gdLst>
              <a:gd name="connsiteX0" fmla="*/ 224149 w 510715"/>
              <a:gd name="connsiteY0" fmla="*/ 365536 h 509681"/>
              <a:gd name="connsiteX1" fmla="*/ 256434 w 510715"/>
              <a:gd name="connsiteY1" fmla="*/ 365536 h 509681"/>
              <a:gd name="connsiteX2" fmla="*/ 286566 w 510715"/>
              <a:gd name="connsiteY2" fmla="*/ 365536 h 509681"/>
              <a:gd name="connsiteX3" fmla="*/ 256434 w 510715"/>
              <a:gd name="connsiteY3" fmla="*/ 391399 h 509681"/>
              <a:gd name="connsiteX4" fmla="*/ 224149 w 510715"/>
              <a:gd name="connsiteY4" fmla="*/ 365536 h 509681"/>
              <a:gd name="connsiteX5" fmla="*/ 389934 w 510715"/>
              <a:gd name="connsiteY5" fmla="*/ 342086 h 509681"/>
              <a:gd name="connsiteX6" fmla="*/ 366226 w 510715"/>
              <a:gd name="connsiteY6" fmla="*/ 419437 h 509681"/>
              <a:gd name="connsiteX7" fmla="*/ 336052 w 510715"/>
              <a:gd name="connsiteY7" fmla="*/ 425883 h 509681"/>
              <a:gd name="connsiteX8" fmla="*/ 271393 w 510715"/>
              <a:gd name="connsiteY8" fmla="*/ 402248 h 509681"/>
              <a:gd name="connsiteX9" fmla="*/ 312343 w 510715"/>
              <a:gd name="connsiteY9" fmla="*/ 361424 h 509681"/>
              <a:gd name="connsiteX10" fmla="*/ 389934 w 510715"/>
              <a:gd name="connsiteY10" fmla="*/ 342086 h 509681"/>
              <a:gd name="connsiteX11" fmla="*/ 120776 w 510715"/>
              <a:gd name="connsiteY11" fmla="*/ 342086 h 509681"/>
              <a:gd name="connsiteX12" fmla="*/ 198145 w 510715"/>
              <a:gd name="connsiteY12" fmla="*/ 361424 h 509681"/>
              <a:gd name="connsiteX13" fmla="*/ 238978 w 510715"/>
              <a:gd name="connsiteY13" fmla="*/ 402248 h 509681"/>
              <a:gd name="connsiteX14" fmla="*/ 174504 w 510715"/>
              <a:gd name="connsiteY14" fmla="*/ 425883 h 509681"/>
              <a:gd name="connsiteX15" fmla="*/ 144417 w 510715"/>
              <a:gd name="connsiteY15" fmla="*/ 419437 h 509681"/>
              <a:gd name="connsiteX16" fmla="*/ 120776 w 510715"/>
              <a:gd name="connsiteY16" fmla="*/ 342086 h 509681"/>
              <a:gd name="connsiteX17" fmla="*/ 372626 w 510715"/>
              <a:gd name="connsiteY17" fmla="*/ 275186 h 509681"/>
              <a:gd name="connsiteX18" fmla="*/ 385537 w 510715"/>
              <a:gd name="connsiteY18" fmla="*/ 324625 h 509681"/>
              <a:gd name="connsiteX19" fmla="*/ 331741 w 510715"/>
              <a:gd name="connsiteY19" fmla="*/ 339672 h 509681"/>
              <a:gd name="connsiteX20" fmla="*/ 348956 w 510715"/>
              <a:gd name="connsiteY20" fmla="*/ 316027 h 509681"/>
              <a:gd name="connsiteX21" fmla="*/ 372626 w 510715"/>
              <a:gd name="connsiteY21" fmla="*/ 275186 h 509681"/>
              <a:gd name="connsiteX22" fmla="*/ 137828 w 510715"/>
              <a:gd name="connsiteY22" fmla="*/ 275186 h 509681"/>
              <a:gd name="connsiteX23" fmla="*/ 161650 w 510715"/>
              <a:gd name="connsiteY23" fmla="*/ 316027 h 509681"/>
              <a:gd name="connsiteX24" fmla="*/ 178975 w 510715"/>
              <a:gd name="connsiteY24" fmla="*/ 339672 h 509681"/>
              <a:gd name="connsiteX25" fmla="*/ 124834 w 510715"/>
              <a:gd name="connsiteY25" fmla="*/ 324625 h 509681"/>
              <a:gd name="connsiteX26" fmla="*/ 137828 w 510715"/>
              <a:gd name="connsiteY26" fmla="*/ 275186 h 509681"/>
              <a:gd name="connsiteX27" fmla="*/ 256435 w 510715"/>
              <a:gd name="connsiteY27" fmla="*/ 221594 h 509681"/>
              <a:gd name="connsiteX28" fmla="*/ 224118 w 510715"/>
              <a:gd name="connsiteY28" fmla="*/ 253806 h 509681"/>
              <a:gd name="connsiteX29" fmla="*/ 256435 w 510715"/>
              <a:gd name="connsiteY29" fmla="*/ 286017 h 509681"/>
              <a:gd name="connsiteX30" fmla="*/ 286597 w 510715"/>
              <a:gd name="connsiteY30" fmla="*/ 253806 h 509681"/>
              <a:gd name="connsiteX31" fmla="*/ 256435 w 510715"/>
              <a:gd name="connsiteY31" fmla="*/ 221594 h 509681"/>
              <a:gd name="connsiteX32" fmla="*/ 402841 w 510715"/>
              <a:gd name="connsiteY32" fmla="*/ 191389 h 509681"/>
              <a:gd name="connsiteX33" fmla="*/ 454505 w 510715"/>
              <a:gd name="connsiteY33" fmla="*/ 253806 h 509681"/>
              <a:gd name="connsiteX34" fmla="*/ 402841 w 510715"/>
              <a:gd name="connsiteY34" fmla="*/ 316223 h 509681"/>
              <a:gd name="connsiteX35" fmla="*/ 383467 w 510715"/>
              <a:gd name="connsiteY35" fmla="*/ 253806 h 509681"/>
              <a:gd name="connsiteX36" fmla="*/ 402841 w 510715"/>
              <a:gd name="connsiteY36" fmla="*/ 191389 h 509681"/>
              <a:gd name="connsiteX37" fmla="*/ 107780 w 510715"/>
              <a:gd name="connsiteY37" fmla="*/ 191389 h 509681"/>
              <a:gd name="connsiteX38" fmla="*/ 127248 w 510715"/>
              <a:gd name="connsiteY38" fmla="*/ 253806 h 509681"/>
              <a:gd name="connsiteX39" fmla="*/ 107780 w 510715"/>
              <a:gd name="connsiteY39" fmla="*/ 316223 h 509681"/>
              <a:gd name="connsiteX40" fmla="*/ 55865 w 510715"/>
              <a:gd name="connsiteY40" fmla="*/ 253806 h 509681"/>
              <a:gd name="connsiteX41" fmla="*/ 107780 w 510715"/>
              <a:gd name="connsiteY41" fmla="*/ 191389 h 509681"/>
              <a:gd name="connsiteX42" fmla="*/ 331741 w 510715"/>
              <a:gd name="connsiteY42" fmla="*/ 165526 h 509681"/>
              <a:gd name="connsiteX43" fmla="*/ 387951 w 510715"/>
              <a:gd name="connsiteY43" fmla="*/ 182791 h 509681"/>
              <a:gd name="connsiteX44" fmla="*/ 372818 w 510715"/>
              <a:gd name="connsiteY44" fmla="*/ 232426 h 509681"/>
              <a:gd name="connsiteX45" fmla="*/ 349036 w 510715"/>
              <a:gd name="connsiteY45" fmla="*/ 191423 h 509681"/>
              <a:gd name="connsiteX46" fmla="*/ 331741 w 510715"/>
              <a:gd name="connsiteY46" fmla="*/ 165526 h 509681"/>
              <a:gd name="connsiteX47" fmla="*/ 178975 w 510715"/>
              <a:gd name="connsiteY47" fmla="*/ 165526 h 509681"/>
              <a:gd name="connsiteX48" fmla="*/ 161680 w 510715"/>
              <a:gd name="connsiteY48" fmla="*/ 191423 h 509681"/>
              <a:gd name="connsiteX49" fmla="*/ 137899 w 510715"/>
              <a:gd name="connsiteY49" fmla="*/ 232426 h 509681"/>
              <a:gd name="connsiteX50" fmla="*/ 122765 w 510715"/>
              <a:gd name="connsiteY50" fmla="*/ 182791 h 509681"/>
              <a:gd name="connsiteX51" fmla="*/ 178975 w 510715"/>
              <a:gd name="connsiteY51" fmla="*/ 165526 h 509681"/>
              <a:gd name="connsiteX52" fmla="*/ 256435 w 510715"/>
              <a:gd name="connsiteY52" fmla="*/ 159318 h 509681"/>
              <a:gd name="connsiteX53" fmla="*/ 303832 w 510715"/>
              <a:gd name="connsiteY53" fmla="*/ 161465 h 509681"/>
              <a:gd name="connsiteX54" fmla="*/ 333994 w 510715"/>
              <a:gd name="connsiteY54" fmla="*/ 200119 h 509681"/>
              <a:gd name="connsiteX55" fmla="*/ 364156 w 510715"/>
              <a:gd name="connsiteY55" fmla="*/ 253806 h 509681"/>
              <a:gd name="connsiteX56" fmla="*/ 333994 w 510715"/>
              <a:gd name="connsiteY56" fmla="*/ 305344 h 509681"/>
              <a:gd name="connsiteX57" fmla="*/ 303832 w 510715"/>
              <a:gd name="connsiteY57" fmla="*/ 343998 h 509681"/>
              <a:gd name="connsiteX58" fmla="*/ 256435 w 510715"/>
              <a:gd name="connsiteY58" fmla="*/ 348293 h 509681"/>
              <a:gd name="connsiteX59" fmla="*/ 206883 w 510715"/>
              <a:gd name="connsiteY59" fmla="*/ 343998 h 509681"/>
              <a:gd name="connsiteX60" fmla="*/ 176721 w 510715"/>
              <a:gd name="connsiteY60" fmla="*/ 305344 h 509681"/>
              <a:gd name="connsiteX61" fmla="*/ 146559 w 510715"/>
              <a:gd name="connsiteY61" fmla="*/ 253806 h 509681"/>
              <a:gd name="connsiteX62" fmla="*/ 176721 w 510715"/>
              <a:gd name="connsiteY62" fmla="*/ 200119 h 509681"/>
              <a:gd name="connsiteX63" fmla="*/ 206883 w 510715"/>
              <a:gd name="connsiteY63" fmla="*/ 161465 h 509681"/>
              <a:gd name="connsiteX64" fmla="*/ 256435 w 510715"/>
              <a:gd name="connsiteY64" fmla="*/ 159318 h 509681"/>
              <a:gd name="connsiteX65" fmla="*/ 256434 w 510715"/>
              <a:gd name="connsiteY65" fmla="*/ 114144 h 509681"/>
              <a:gd name="connsiteX66" fmla="*/ 286566 w 510715"/>
              <a:gd name="connsiteY66" fmla="*/ 142076 h 509681"/>
              <a:gd name="connsiteX67" fmla="*/ 256434 w 510715"/>
              <a:gd name="connsiteY67" fmla="*/ 142076 h 509681"/>
              <a:gd name="connsiteX68" fmla="*/ 224149 w 510715"/>
              <a:gd name="connsiteY68" fmla="*/ 142076 h 509681"/>
              <a:gd name="connsiteX69" fmla="*/ 256434 w 510715"/>
              <a:gd name="connsiteY69" fmla="*/ 114144 h 509681"/>
              <a:gd name="connsiteX70" fmla="*/ 336052 w 510715"/>
              <a:gd name="connsiteY70" fmla="*/ 79659 h 509681"/>
              <a:gd name="connsiteX71" fmla="*/ 366226 w 510715"/>
              <a:gd name="connsiteY71" fmla="*/ 88246 h 509681"/>
              <a:gd name="connsiteX72" fmla="*/ 389934 w 510715"/>
              <a:gd name="connsiteY72" fmla="*/ 165525 h 509681"/>
              <a:gd name="connsiteX73" fmla="*/ 312343 w 510715"/>
              <a:gd name="connsiteY73" fmla="*/ 144058 h 509681"/>
              <a:gd name="connsiteX74" fmla="*/ 271393 w 510715"/>
              <a:gd name="connsiteY74" fmla="*/ 105419 h 509681"/>
              <a:gd name="connsiteX75" fmla="*/ 336052 w 510715"/>
              <a:gd name="connsiteY75" fmla="*/ 79659 h 509681"/>
              <a:gd name="connsiteX76" fmla="*/ 174504 w 510715"/>
              <a:gd name="connsiteY76" fmla="*/ 79659 h 509681"/>
              <a:gd name="connsiteX77" fmla="*/ 238978 w 510715"/>
              <a:gd name="connsiteY77" fmla="*/ 105419 h 509681"/>
              <a:gd name="connsiteX78" fmla="*/ 198145 w 510715"/>
              <a:gd name="connsiteY78" fmla="*/ 144058 h 509681"/>
              <a:gd name="connsiteX79" fmla="*/ 120776 w 510715"/>
              <a:gd name="connsiteY79" fmla="*/ 165525 h 509681"/>
              <a:gd name="connsiteX80" fmla="*/ 144417 w 510715"/>
              <a:gd name="connsiteY80" fmla="*/ 88246 h 509681"/>
              <a:gd name="connsiteX81" fmla="*/ 174504 w 510715"/>
              <a:gd name="connsiteY81" fmla="*/ 79659 h 509681"/>
              <a:gd name="connsiteX82" fmla="*/ 174548 w 510715"/>
              <a:gd name="connsiteY82" fmla="*/ 62366 h 509681"/>
              <a:gd name="connsiteX83" fmla="*/ 135760 w 510715"/>
              <a:gd name="connsiteY83" fmla="*/ 73119 h 509681"/>
              <a:gd name="connsiteX84" fmla="*/ 103436 w 510715"/>
              <a:gd name="connsiteY84" fmla="*/ 172044 h 509681"/>
              <a:gd name="connsiteX85" fmla="*/ 38789 w 510715"/>
              <a:gd name="connsiteY85" fmla="*/ 253765 h 509681"/>
              <a:gd name="connsiteX86" fmla="*/ 103436 w 510715"/>
              <a:gd name="connsiteY86" fmla="*/ 335486 h 509681"/>
              <a:gd name="connsiteX87" fmla="*/ 135760 w 510715"/>
              <a:gd name="connsiteY87" fmla="*/ 434412 h 509681"/>
              <a:gd name="connsiteX88" fmla="*/ 174548 w 510715"/>
              <a:gd name="connsiteY88" fmla="*/ 445164 h 509681"/>
              <a:gd name="connsiteX89" fmla="*/ 256435 w 510715"/>
              <a:gd name="connsiteY89" fmla="*/ 412906 h 509681"/>
              <a:gd name="connsiteX90" fmla="*/ 336167 w 510715"/>
              <a:gd name="connsiteY90" fmla="*/ 445164 h 509681"/>
              <a:gd name="connsiteX91" fmla="*/ 374955 w 510715"/>
              <a:gd name="connsiteY91" fmla="*/ 434412 h 509681"/>
              <a:gd name="connsiteX92" fmla="*/ 407279 w 510715"/>
              <a:gd name="connsiteY92" fmla="*/ 335486 h 509681"/>
              <a:gd name="connsiteX93" fmla="*/ 471927 w 510715"/>
              <a:gd name="connsiteY93" fmla="*/ 253765 h 509681"/>
              <a:gd name="connsiteX94" fmla="*/ 407279 w 510715"/>
              <a:gd name="connsiteY94" fmla="*/ 172044 h 509681"/>
              <a:gd name="connsiteX95" fmla="*/ 374955 w 510715"/>
              <a:gd name="connsiteY95" fmla="*/ 73119 h 509681"/>
              <a:gd name="connsiteX96" fmla="*/ 336167 w 510715"/>
              <a:gd name="connsiteY96" fmla="*/ 62366 h 509681"/>
              <a:gd name="connsiteX97" fmla="*/ 256435 w 510715"/>
              <a:gd name="connsiteY97" fmla="*/ 92474 h 509681"/>
              <a:gd name="connsiteX98" fmla="*/ 174548 w 510715"/>
              <a:gd name="connsiteY98" fmla="*/ 62366 h 509681"/>
              <a:gd name="connsiteX99" fmla="*/ 256435 w 510715"/>
              <a:gd name="connsiteY99" fmla="*/ 0 h 509681"/>
              <a:gd name="connsiteX100" fmla="*/ 510715 w 510715"/>
              <a:gd name="connsiteY100" fmla="*/ 255916 h 509681"/>
              <a:gd name="connsiteX101" fmla="*/ 256435 w 510715"/>
              <a:gd name="connsiteY101" fmla="*/ 509681 h 509681"/>
              <a:gd name="connsiteX102" fmla="*/ 0 w 510715"/>
              <a:gd name="connsiteY102" fmla="*/ 255916 h 509681"/>
              <a:gd name="connsiteX103" fmla="*/ 256435 w 510715"/>
              <a:gd name="connsiteY103" fmla="*/ 0 h 509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10715" h="509681">
                <a:moveTo>
                  <a:pt x="224149" y="365536"/>
                </a:moveTo>
                <a:cubicBezTo>
                  <a:pt x="234911" y="365536"/>
                  <a:pt x="245672" y="365536"/>
                  <a:pt x="256434" y="365536"/>
                </a:cubicBezTo>
                <a:cubicBezTo>
                  <a:pt x="265043" y="365536"/>
                  <a:pt x="275804" y="365536"/>
                  <a:pt x="286566" y="365536"/>
                </a:cubicBezTo>
                <a:cubicBezTo>
                  <a:pt x="275804" y="374157"/>
                  <a:pt x="265043" y="382778"/>
                  <a:pt x="256434" y="391399"/>
                </a:cubicBezTo>
                <a:cubicBezTo>
                  <a:pt x="245672" y="382778"/>
                  <a:pt x="234911" y="374157"/>
                  <a:pt x="224149" y="365536"/>
                </a:cubicBezTo>
                <a:close/>
                <a:moveTo>
                  <a:pt x="389934" y="342086"/>
                </a:moveTo>
                <a:cubicBezTo>
                  <a:pt x="392089" y="378613"/>
                  <a:pt x="385623" y="406545"/>
                  <a:pt x="366226" y="419437"/>
                </a:cubicBezTo>
                <a:cubicBezTo>
                  <a:pt x="357604" y="423734"/>
                  <a:pt x="348983" y="425883"/>
                  <a:pt x="336052" y="425883"/>
                </a:cubicBezTo>
                <a:cubicBezTo>
                  <a:pt x="316654" y="425883"/>
                  <a:pt x="295101" y="417288"/>
                  <a:pt x="271393" y="402248"/>
                </a:cubicBezTo>
                <a:cubicBezTo>
                  <a:pt x="284325" y="391505"/>
                  <a:pt x="299412" y="376464"/>
                  <a:pt x="312343" y="361424"/>
                </a:cubicBezTo>
                <a:cubicBezTo>
                  <a:pt x="342517" y="357126"/>
                  <a:pt x="366226" y="350681"/>
                  <a:pt x="389934" y="342086"/>
                </a:cubicBezTo>
                <a:close/>
                <a:moveTo>
                  <a:pt x="120776" y="342086"/>
                </a:moveTo>
                <a:cubicBezTo>
                  <a:pt x="144417" y="350681"/>
                  <a:pt x="168057" y="357126"/>
                  <a:pt x="198145" y="361424"/>
                </a:cubicBezTo>
                <a:cubicBezTo>
                  <a:pt x="211039" y="376464"/>
                  <a:pt x="226083" y="391505"/>
                  <a:pt x="238978" y="402248"/>
                </a:cubicBezTo>
                <a:cubicBezTo>
                  <a:pt x="215338" y="417288"/>
                  <a:pt x="193846" y="425883"/>
                  <a:pt x="174504" y="425883"/>
                </a:cubicBezTo>
                <a:cubicBezTo>
                  <a:pt x="161610" y="425883"/>
                  <a:pt x="153013" y="423734"/>
                  <a:pt x="144417" y="419437"/>
                </a:cubicBezTo>
                <a:cubicBezTo>
                  <a:pt x="125074" y="406545"/>
                  <a:pt x="118627" y="378613"/>
                  <a:pt x="120776" y="342086"/>
                </a:cubicBezTo>
                <a:close/>
                <a:moveTo>
                  <a:pt x="372626" y="275186"/>
                </a:moveTo>
                <a:cubicBezTo>
                  <a:pt x="379081" y="292382"/>
                  <a:pt x="383385" y="307429"/>
                  <a:pt x="385537" y="324625"/>
                </a:cubicBezTo>
                <a:cubicBezTo>
                  <a:pt x="370474" y="331074"/>
                  <a:pt x="351108" y="337522"/>
                  <a:pt x="331741" y="339672"/>
                </a:cubicBezTo>
                <a:cubicBezTo>
                  <a:pt x="338197" y="333223"/>
                  <a:pt x="342500" y="324625"/>
                  <a:pt x="348956" y="316027"/>
                </a:cubicBezTo>
                <a:cubicBezTo>
                  <a:pt x="357563" y="303130"/>
                  <a:pt x="366170" y="288083"/>
                  <a:pt x="372626" y="275186"/>
                </a:cubicBezTo>
                <a:close/>
                <a:moveTo>
                  <a:pt x="137828" y="275186"/>
                </a:moveTo>
                <a:cubicBezTo>
                  <a:pt x="144325" y="288083"/>
                  <a:pt x="152987" y="303130"/>
                  <a:pt x="161650" y="316027"/>
                </a:cubicBezTo>
                <a:cubicBezTo>
                  <a:pt x="168147" y="324625"/>
                  <a:pt x="172478" y="333223"/>
                  <a:pt x="178975" y="339672"/>
                </a:cubicBezTo>
                <a:cubicBezTo>
                  <a:pt x="159484" y="337522"/>
                  <a:pt x="139994" y="331074"/>
                  <a:pt x="124834" y="324625"/>
                </a:cubicBezTo>
                <a:cubicBezTo>
                  <a:pt x="127000" y="307429"/>
                  <a:pt x="131331" y="292382"/>
                  <a:pt x="137828" y="275186"/>
                </a:cubicBezTo>
                <a:close/>
                <a:moveTo>
                  <a:pt x="256435" y="221594"/>
                </a:moveTo>
                <a:cubicBezTo>
                  <a:pt x="237045" y="221594"/>
                  <a:pt x="224118" y="236626"/>
                  <a:pt x="224118" y="253806"/>
                </a:cubicBezTo>
                <a:cubicBezTo>
                  <a:pt x="224118" y="270985"/>
                  <a:pt x="237045" y="286017"/>
                  <a:pt x="256435" y="286017"/>
                </a:cubicBezTo>
                <a:cubicBezTo>
                  <a:pt x="273670" y="286017"/>
                  <a:pt x="286597" y="270985"/>
                  <a:pt x="286597" y="253806"/>
                </a:cubicBezTo>
                <a:cubicBezTo>
                  <a:pt x="286597" y="236626"/>
                  <a:pt x="273670" y="221594"/>
                  <a:pt x="256435" y="221594"/>
                </a:cubicBezTo>
                <a:close/>
                <a:moveTo>
                  <a:pt x="402841" y="191389"/>
                </a:moveTo>
                <a:cubicBezTo>
                  <a:pt x="435131" y="208607"/>
                  <a:pt x="454505" y="230131"/>
                  <a:pt x="454505" y="253806"/>
                </a:cubicBezTo>
                <a:cubicBezTo>
                  <a:pt x="454505" y="277481"/>
                  <a:pt x="435131" y="299005"/>
                  <a:pt x="402841" y="316223"/>
                </a:cubicBezTo>
                <a:cubicBezTo>
                  <a:pt x="398536" y="296852"/>
                  <a:pt x="392078" y="275329"/>
                  <a:pt x="383467" y="253806"/>
                </a:cubicBezTo>
                <a:cubicBezTo>
                  <a:pt x="392078" y="232283"/>
                  <a:pt x="398536" y="210760"/>
                  <a:pt x="402841" y="191389"/>
                </a:cubicBezTo>
                <a:close/>
                <a:moveTo>
                  <a:pt x="107780" y="191389"/>
                </a:moveTo>
                <a:cubicBezTo>
                  <a:pt x="112106" y="210760"/>
                  <a:pt x="118596" y="232283"/>
                  <a:pt x="127248" y="253806"/>
                </a:cubicBezTo>
                <a:cubicBezTo>
                  <a:pt x="118596" y="275329"/>
                  <a:pt x="112106" y="296852"/>
                  <a:pt x="107780" y="316223"/>
                </a:cubicBezTo>
                <a:cubicBezTo>
                  <a:pt x="75333" y="299005"/>
                  <a:pt x="55865" y="277481"/>
                  <a:pt x="55865" y="253806"/>
                </a:cubicBezTo>
                <a:cubicBezTo>
                  <a:pt x="55865" y="230131"/>
                  <a:pt x="75333" y="208607"/>
                  <a:pt x="107780" y="191389"/>
                </a:cubicBezTo>
                <a:close/>
                <a:moveTo>
                  <a:pt x="331741" y="165526"/>
                </a:moveTo>
                <a:cubicBezTo>
                  <a:pt x="351198" y="169842"/>
                  <a:pt x="370656" y="176316"/>
                  <a:pt x="387951" y="182791"/>
                </a:cubicBezTo>
                <a:cubicBezTo>
                  <a:pt x="383627" y="197897"/>
                  <a:pt x="379303" y="215161"/>
                  <a:pt x="372818" y="232426"/>
                </a:cubicBezTo>
                <a:cubicBezTo>
                  <a:pt x="366332" y="217320"/>
                  <a:pt x="357684" y="204371"/>
                  <a:pt x="349036" y="191423"/>
                </a:cubicBezTo>
                <a:cubicBezTo>
                  <a:pt x="342551" y="182791"/>
                  <a:pt x="338227" y="174158"/>
                  <a:pt x="331741" y="165526"/>
                </a:cubicBezTo>
                <a:close/>
                <a:moveTo>
                  <a:pt x="178975" y="165526"/>
                </a:moveTo>
                <a:cubicBezTo>
                  <a:pt x="172489" y="174158"/>
                  <a:pt x="168165" y="182791"/>
                  <a:pt x="161680" y="191423"/>
                </a:cubicBezTo>
                <a:cubicBezTo>
                  <a:pt x="153032" y="204371"/>
                  <a:pt x="144384" y="217320"/>
                  <a:pt x="137899" y="232426"/>
                </a:cubicBezTo>
                <a:cubicBezTo>
                  <a:pt x="131413" y="215161"/>
                  <a:pt x="127089" y="197897"/>
                  <a:pt x="122765" y="182791"/>
                </a:cubicBezTo>
                <a:cubicBezTo>
                  <a:pt x="140060" y="176316"/>
                  <a:pt x="159518" y="169842"/>
                  <a:pt x="178975" y="165526"/>
                </a:cubicBezTo>
                <a:close/>
                <a:moveTo>
                  <a:pt x="256435" y="159318"/>
                </a:moveTo>
                <a:cubicBezTo>
                  <a:pt x="271516" y="159318"/>
                  <a:pt x="288751" y="159318"/>
                  <a:pt x="303832" y="161465"/>
                </a:cubicBezTo>
                <a:cubicBezTo>
                  <a:pt x="314604" y="174350"/>
                  <a:pt x="325376" y="187235"/>
                  <a:pt x="333994" y="200119"/>
                </a:cubicBezTo>
                <a:cubicBezTo>
                  <a:pt x="346921" y="219446"/>
                  <a:pt x="355538" y="236626"/>
                  <a:pt x="364156" y="253806"/>
                </a:cubicBezTo>
                <a:cubicBezTo>
                  <a:pt x="355538" y="270985"/>
                  <a:pt x="346921" y="288165"/>
                  <a:pt x="333994" y="305344"/>
                </a:cubicBezTo>
                <a:cubicBezTo>
                  <a:pt x="325376" y="320376"/>
                  <a:pt x="314604" y="333261"/>
                  <a:pt x="303832" y="343998"/>
                </a:cubicBezTo>
                <a:cubicBezTo>
                  <a:pt x="288751" y="346146"/>
                  <a:pt x="271516" y="348293"/>
                  <a:pt x="256435" y="348293"/>
                </a:cubicBezTo>
                <a:cubicBezTo>
                  <a:pt x="239199" y="348293"/>
                  <a:pt x="221964" y="346146"/>
                  <a:pt x="206883" y="343998"/>
                </a:cubicBezTo>
                <a:cubicBezTo>
                  <a:pt x="196111" y="333261"/>
                  <a:pt x="185339" y="320376"/>
                  <a:pt x="176721" y="305344"/>
                </a:cubicBezTo>
                <a:cubicBezTo>
                  <a:pt x="163794" y="288165"/>
                  <a:pt x="155177" y="270985"/>
                  <a:pt x="146559" y="253806"/>
                </a:cubicBezTo>
                <a:cubicBezTo>
                  <a:pt x="155177" y="236626"/>
                  <a:pt x="163794" y="219446"/>
                  <a:pt x="176721" y="200119"/>
                </a:cubicBezTo>
                <a:cubicBezTo>
                  <a:pt x="185339" y="187235"/>
                  <a:pt x="196111" y="174350"/>
                  <a:pt x="206883" y="161465"/>
                </a:cubicBezTo>
                <a:cubicBezTo>
                  <a:pt x="221964" y="159318"/>
                  <a:pt x="239199" y="159318"/>
                  <a:pt x="256435" y="159318"/>
                </a:cubicBezTo>
                <a:close/>
                <a:moveTo>
                  <a:pt x="256434" y="114144"/>
                </a:moveTo>
                <a:cubicBezTo>
                  <a:pt x="265043" y="122738"/>
                  <a:pt x="275804" y="131333"/>
                  <a:pt x="286566" y="142076"/>
                </a:cubicBezTo>
                <a:cubicBezTo>
                  <a:pt x="275804" y="142076"/>
                  <a:pt x="265043" y="142076"/>
                  <a:pt x="256434" y="142076"/>
                </a:cubicBezTo>
                <a:cubicBezTo>
                  <a:pt x="245672" y="142076"/>
                  <a:pt x="234911" y="142076"/>
                  <a:pt x="224149" y="142076"/>
                </a:cubicBezTo>
                <a:cubicBezTo>
                  <a:pt x="234911" y="131333"/>
                  <a:pt x="245672" y="122738"/>
                  <a:pt x="256434" y="114144"/>
                </a:cubicBezTo>
                <a:close/>
                <a:moveTo>
                  <a:pt x="336052" y="79659"/>
                </a:moveTo>
                <a:cubicBezTo>
                  <a:pt x="346828" y="79659"/>
                  <a:pt x="357604" y="83952"/>
                  <a:pt x="366226" y="88246"/>
                </a:cubicBezTo>
                <a:cubicBezTo>
                  <a:pt x="383468" y="101126"/>
                  <a:pt x="392089" y="126885"/>
                  <a:pt x="389934" y="165525"/>
                </a:cubicBezTo>
                <a:cubicBezTo>
                  <a:pt x="366226" y="154792"/>
                  <a:pt x="342517" y="148352"/>
                  <a:pt x="312343" y="144058"/>
                </a:cubicBezTo>
                <a:cubicBezTo>
                  <a:pt x="299412" y="129032"/>
                  <a:pt x="284325" y="116152"/>
                  <a:pt x="271393" y="105419"/>
                </a:cubicBezTo>
                <a:cubicBezTo>
                  <a:pt x="295101" y="88246"/>
                  <a:pt x="316654" y="79659"/>
                  <a:pt x="336052" y="79659"/>
                </a:cubicBezTo>
                <a:close/>
                <a:moveTo>
                  <a:pt x="174504" y="79659"/>
                </a:moveTo>
                <a:cubicBezTo>
                  <a:pt x="193846" y="79659"/>
                  <a:pt x="215338" y="88246"/>
                  <a:pt x="238978" y="105419"/>
                </a:cubicBezTo>
                <a:cubicBezTo>
                  <a:pt x="226083" y="116152"/>
                  <a:pt x="211039" y="129032"/>
                  <a:pt x="198145" y="144058"/>
                </a:cubicBezTo>
                <a:cubicBezTo>
                  <a:pt x="168057" y="148352"/>
                  <a:pt x="144417" y="154792"/>
                  <a:pt x="120776" y="165525"/>
                </a:cubicBezTo>
                <a:cubicBezTo>
                  <a:pt x="118627" y="126885"/>
                  <a:pt x="127224" y="101126"/>
                  <a:pt x="144417" y="88246"/>
                </a:cubicBezTo>
                <a:cubicBezTo>
                  <a:pt x="153013" y="83952"/>
                  <a:pt x="161610" y="79659"/>
                  <a:pt x="174504" y="79659"/>
                </a:cubicBezTo>
                <a:close/>
                <a:moveTo>
                  <a:pt x="174548" y="62366"/>
                </a:moveTo>
                <a:cubicBezTo>
                  <a:pt x="159464" y="62366"/>
                  <a:pt x="146534" y="66667"/>
                  <a:pt x="135760" y="73119"/>
                </a:cubicBezTo>
                <a:cubicBezTo>
                  <a:pt x="109901" y="90323"/>
                  <a:pt x="99126" y="124732"/>
                  <a:pt x="103436" y="172044"/>
                </a:cubicBezTo>
                <a:cubicBezTo>
                  <a:pt x="64648" y="193550"/>
                  <a:pt x="38789" y="221507"/>
                  <a:pt x="38789" y="253765"/>
                </a:cubicBezTo>
                <a:cubicBezTo>
                  <a:pt x="38789" y="286024"/>
                  <a:pt x="64648" y="313981"/>
                  <a:pt x="103436" y="335486"/>
                </a:cubicBezTo>
                <a:cubicBezTo>
                  <a:pt x="99126" y="378497"/>
                  <a:pt x="107746" y="415057"/>
                  <a:pt x="135760" y="434412"/>
                </a:cubicBezTo>
                <a:cubicBezTo>
                  <a:pt x="146534" y="440863"/>
                  <a:pt x="159464" y="445164"/>
                  <a:pt x="174548" y="445164"/>
                </a:cubicBezTo>
                <a:cubicBezTo>
                  <a:pt x="198252" y="445164"/>
                  <a:pt x="226266" y="432261"/>
                  <a:pt x="256435" y="412906"/>
                </a:cubicBezTo>
                <a:cubicBezTo>
                  <a:pt x="284449" y="432261"/>
                  <a:pt x="312463" y="445164"/>
                  <a:pt x="336167" y="445164"/>
                </a:cubicBezTo>
                <a:cubicBezTo>
                  <a:pt x="351251" y="445164"/>
                  <a:pt x="364181" y="440863"/>
                  <a:pt x="374955" y="434412"/>
                </a:cubicBezTo>
                <a:cubicBezTo>
                  <a:pt x="402969" y="415057"/>
                  <a:pt x="411589" y="378497"/>
                  <a:pt x="407279" y="335486"/>
                </a:cubicBezTo>
                <a:cubicBezTo>
                  <a:pt x="446068" y="313981"/>
                  <a:pt x="471927" y="286024"/>
                  <a:pt x="471927" y="253765"/>
                </a:cubicBezTo>
                <a:cubicBezTo>
                  <a:pt x="471927" y="221507"/>
                  <a:pt x="446068" y="193550"/>
                  <a:pt x="407279" y="172044"/>
                </a:cubicBezTo>
                <a:cubicBezTo>
                  <a:pt x="411589" y="124732"/>
                  <a:pt x="400814" y="90323"/>
                  <a:pt x="374955" y="73119"/>
                </a:cubicBezTo>
                <a:cubicBezTo>
                  <a:pt x="364181" y="66667"/>
                  <a:pt x="351251" y="62366"/>
                  <a:pt x="336167" y="62366"/>
                </a:cubicBezTo>
                <a:cubicBezTo>
                  <a:pt x="312463" y="62366"/>
                  <a:pt x="284449" y="73119"/>
                  <a:pt x="256435" y="92474"/>
                </a:cubicBezTo>
                <a:cubicBezTo>
                  <a:pt x="226266" y="73119"/>
                  <a:pt x="198252" y="62366"/>
                  <a:pt x="174548" y="62366"/>
                </a:cubicBezTo>
                <a:close/>
                <a:moveTo>
                  <a:pt x="256435" y="0"/>
                </a:moveTo>
                <a:cubicBezTo>
                  <a:pt x="396504" y="0"/>
                  <a:pt x="510715" y="113979"/>
                  <a:pt x="510715" y="255916"/>
                </a:cubicBezTo>
                <a:cubicBezTo>
                  <a:pt x="510715" y="395702"/>
                  <a:pt x="396504" y="509681"/>
                  <a:pt x="256435" y="509681"/>
                </a:cubicBezTo>
                <a:cubicBezTo>
                  <a:pt x="114211" y="509681"/>
                  <a:pt x="0" y="395702"/>
                  <a:pt x="0" y="255916"/>
                </a:cubicBezTo>
                <a:cubicBezTo>
                  <a:pt x="0" y="113979"/>
                  <a:pt x="114211" y="0"/>
                  <a:pt x="256435" y="0"/>
                </a:cubicBezTo>
                <a:close/>
              </a:path>
            </a:pathLst>
          </a:custGeom>
          <a:solidFill>
            <a:schemeClr val="accent4"/>
          </a:solidFill>
          <a:ln>
            <a:noFill/>
          </a:ln>
        </p:spPr>
      </p:sp>
      <p:sp>
        <p:nvSpPr>
          <p:cNvPr id="41" name="financial-chart_72334"/>
          <p:cNvSpPr>
            <a:spLocks noChangeAspect="1"/>
          </p:cNvSpPr>
          <p:nvPr/>
        </p:nvSpPr>
        <p:spPr bwMode="auto">
          <a:xfrm>
            <a:off x="1401758" y="2703126"/>
            <a:ext cx="609685" cy="608696"/>
          </a:xfrm>
          <a:custGeom>
            <a:avLst/>
            <a:gdLst>
              <a:gd name="connsiteX0" fmla="*/ 282573 w 608697"/>
              <a:gd name="connsiteY0" fmla="*/ 19758 h 607710"/>
              <a:gd name="connsiteX1" fmla="*/ 282573 w 608697"/>
              <a:gd name="connsiteY1" fmla="*/ 294106 h 607710"/>
              <a:gd name="connsiteX2" fmla="*/ 314128 w 608697"/>
              <a:gd name="connsiteY2" fmla="*/ 325615 h 607710"/>
              <a:gd name="connsiteX3" fmla="*/ 588868 w 608697"/>
              <a:gd name="connsiteY3" fmla="*/ 325615 h 607710"/>
              <a:gd name="connsiteX4" fmla="*/ 294583 w 608697"/>
              <a:gd name="connsiteY4" fmla="*/ 607710 h 607710"/>
              <a:gd name="connsiteX5" fmla="*/ 0 w 608697"/>
              <a:gd name="connsiteY5" fmla="*/ 313622 h 607710"/>
              <a:gd name="connsiteX6" fmla="*/ 282573 w 608697"/>
              <a:gd name="connsiteY6" fmla="*/ 19758 h 607710"/>
              <a:gd name="connsiteX7" fmla="*/ 314157 w 608697"/>
              <a:gd name="connsiteY7" fmla="*/ 0 h 607710"/>
              <a:gd name="connsiteX8" fmla="*/ 608697 w 608697"/>
              <a:gd name="connsiteY8" fmla="*/ 294117 h 607710"/>
              <a:gd name="connsiteX9" fmla="*/ 314157 w 608697"/>
              <a:gd name="connsiteY9" fmla="*/ 294117 h 60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8697" h="607710">
                <a:moveTo>
                  <a:pt x="282573" y="19758"/>
                </a:moveTo>
                <a:lnTo>
                  <a:pt x="282573" y="294106"/>
                </a:lnTo>
                <a:cubicBezTo>
                  <a:pt x="282573" y="311537"/>
                  <a:pt x="296747" y="325615"/>
                  <a:pt x="314128" y="325615"/>
                </a:cubicBezTo>
                <a:lnTo>
                  <a:pt x="588868" y="325615"/>
                </a:lnTo>
                <a:cubicBezTo>
                  <a:pt x="582527" y="482492"/>
                  <a:pt x="453176" y="607710"/>
                  <a:pt x="294583" y="607710"/>
                </a:cubicBezTo>
                <a:cubicBezTo>
                  <a:pt x="131887" y="607710"/>
                  <a:pt x="0" y="476086"/>
                  <a:pt x="0" y="313622"/>
                </a:cubicBezTo>
                <a:cubicBezTo>
                  <a:pt x="0" y="155181"/>
                  <a:pt x="125472" y="26015"/>
                  <a:pt x="282573" y="19758"/>
                </a:cubicBezTo>
                <a:close/>
                <a:moveTo>
                  <a:pt x="314157" y="0"/>
                </a:moveTo>
                <a:cubicBezTo>
                  <a:pt x="476829" y="0"/>
                  <a:pt x="608697" y="131637"/>
                  <a:pt x="608697" y="294117"/>
                </a:cubicBezTo>
                <a:lnTo>
                  <a:pt x="314157" y="294117"/>
                </a:lnTo>
                <a:close/>
              </a:path>
            </a:pathLst>
          </a:custGeom>
          <a:solidFill>
            <a:schemeClr val="accent1"/>
          </a:solidFill>
          <a:ln>
            <a:noFill/>
          </a:ln>
        </p:spPr>
      </p:sp>
      <p:sp>
        <p:nvSpPr>
          <p:cNvPr id="42" name="world_52349"/>
          <p:cNvSpPr>
            <a:spLocks noChangeAspect="1"/>
          </p:cNvSpPr>
          <p:nvPr/>
        </p:nvSpPr>
        <p:spPr bwMode="auto">
          <a:xfrm>
            <a:off x="5793320" y="1926641"/>
            <a:ext cx="609685" cy="60875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1409" h="600489">
                <a:moveTo>
                  <a:pt x="63148" y="143225"/>
                </a:moveTo>
                <a:lnTo>
                  <a:pt x="41620" y="160426"/>
                </a:lnTo>
                <a:lnTo>
                  <a:pt x="58843" y="171894"/>
                </a:lnTo>
                <a:lnTo>
                  <a:pt x="91853" y="171894"/>
                </a:lnTo>
                <a:lnTo>
                  <a:pt x="142085" y="163293"/>
                </a:lnTo>
                <a:lnTo>
                  <a:pt x="173659" y="214896"/>
                </a:lnTo>
                <a:lnTo>
                  <a:pt x="173659" y="262200"/>
                </a:lnTo>
                <a:lnTo>
                  <a:pt x="216715" y="320970"/>
                </a:lnTo>
                <a:lnTo>
                  <a:pt x="223891" y="320970"/>
                </a:lnTo>
                <a:lnTo>
                  <a:pt x="223891" y="299469"/>
                </a:lnTo>
                <a:lnTo>
                  <a:pt x="241113" y="335305"/>
                </a:lnTo>
                <a:lnTo>
                  <a:pt x="291345" y="345339"/>
                </a:lnTo>
                <a:lnTo>
                  <a:pt x="312873" y="368273"/>
                </a:lnTo>
                <a:lnTo>
                  <a:pt x="332966" y="374007"/>
                </a:lnTo>
                <a:lnTo>
                  <a:pt x="312873" y="417010"/>
                </a:lnTo>
                <a:lnTo>
                  <a:pt x="335836" y="457146"/>
                </a:lnTo>
                <a:cubicBezTo>
                  <a:pt x="335836" y="457146"/>
                  <a:pt x="348753" y="503016"/>
                  <a:pt x="348753" y="505883"/>
                </a:cubicBezTo>
                <a:cubicBezTo>
                  <a:pt x="348753" y="507316"/>
                  <a:pt x="335836" y="561786"/>
                  <a:pt x="335836" y="561786"/>
                </a:cubicBezTo>
                <a:lnTo>
                  <a:pt x="338707" y="597622"/>
                </a:lnTo>
                <a:cubicBezTo>
                  <a:pt x="325790" y="599056"/>
                  <a:pt x="312873" y="600489"/>
                  <a:pt x="299957" y="600489"/>
                </a:cubicBezTo>
                <a:cubicBezTo>
                  <a:pt x="134909" y="600489"/>
                  <a:pt x="0" y="465747"/>
                  <a:pt x="0" y="299469"/>
                </a:cubicBezTo>
                <a:cubicBezTo>
                  <a:pt x="0" y="244998"/>
                  <a:pt x="15787" y="193395"/>
                  <a:pt x="41620" y="148959"/>
                </a:cubicBezTo>
                <a:close/>
                <a:moveTo>
                  <a:pt x="367486" y="60233"/>
                </a:moveTo>
                <a:lnTo>
                  <a:pt x="394753" y="65966"/>
                </a:lnTo>
                <a:lnTo>
                  <a:pt x="419150" y="87465"/>
                </a:lnTo>
                <a:lnTo>
                  <a:pt x="426326" y="106098"/>
                </a:lnTo>
                <a:lnTo>
                  <a:pt x="432066" y="124731"/>
                </a:lnTo>
                <a:lnTo>
                  <a:pt x="469379" y="159130"/>
                </a:lnTo>
                <a:lnTo>
                  <a:pt x="479425" y="161996"/>
                </a:lnTo>
                <a:lnTo>
                  <a:pt x="493776" y="140497"/>
                </a:lnTo>
                <a:lnTo>
                  <a:pt x="541135" y="136197"/>
                </a:lnTo>
                <a:lnTo>
                  <a:pt x="549745" y="133331"/>
                </a:lnTo>
                <a:cubicBezTo>
                  <a:pt x="582753" y="180629"/>
                  <a:pt x="601409" y="237961"/>
                  <a:pt x="601409" y="299592"/>
                </a:cubicBezTo>
                <a:cubicBezTo>
                  <a:pt x="601409" y="441488"/>
                  <a:pt x="503822" y="560451"/>
                  <a:pt x="371791" y="591983"/>
                </a:cubicBezTo>
                <a:lnTo>
                  <a:pt x="376097" y="571917"/>
                </a:lnTo>
                <a:lnTo>
                  <a:pt x="427761" y="537518"/>
                </a:lnTo>
                <a:lnTo>
                  <a:pt x="442112" y="500253"/>
                </a:lnTo>
                <a:lnTo>
                  <a:pt x="477990" y="484486"/>
                </a:lnTo>
                <a:lnTo>
                  <a:pt x="510997" y="419988"/>
                </a:lnTo>
                <a:lnTo>
                  <a:pt x="459333" y="388456"/>
                </a:lnTo>
                <a:lnTo>
                  <a:pt x="432066" y="358357"/>
                </a:lnTo>
                <a:lnTo>
                  <a:pt x="416280" y="356924"/>
                </a:lnTo>
                <a:lnTo>
                  <a:pt x="384707" y="348324"/>
                </a:lnTo>
                <a:lnTo>
                  <a:pt x="356005" y="344024"/>
                </a:lnTo>
                <a:lnTo>
                  <a:pt x="333043" y="349757"/>
                </a:lnTo>
                <a:lnTo>
                  <a:pt x="317257" y="333991"/>
                </a:lnTo>
                <a:lnTo>
                  <a:pt x="302906" y="329691"/>
                </a:lnTo>
                <a:lnTo>
                  <a:pt x="304341" y="306759"/>
                </a:lnTo>
                <a:lnTo>
                  <a:pt x="285684" y="308192"/>
                </a:lnTo>
                <a:lnTo>
                  <a:pt x="275639" y="319658"/>
                </a:lnTo>
                <a:lnTo>
                  <a:pt x="269898" y="295292"/>
                </a:lnTo>
                <a:lnTo>
                  <a:pt x="294295" y="283826"/>
                </a:lnTo>
                <a:lnTo>
                  <a:pt x="317257" y="295292"/>
                </a:lnTo>
                <a:lnTo>
                  <a:pt x="330173" y="295292"/>
                </a:lnTo>
                <a:lnTo>
                  <a:pt x="335913" y="276660"/>
                </a:lnTo>
                <a:lnTo>
                  <a:pt x="371791" y="233661"/>
                </a:lnTo>
                <a:lnTo>
                  <a:pt x="420585" y="207862"/>
                </a:lnTo>
                <a:lnTo>
                  <a:pt x="449287" y="212162"/>
                </a:lnTo>
                <a:lnTo>
                  <a:pt x="452158" y="197829"/>
                </a:lnTo>
                <a:lnTo>
                  <a:pt x="416280" y="160563"/>
                </a:lnTo>
                <a:lnTo>
                  <a:pt x="403364" y="134764"/>
                </a:lnTo>
                <a:lnTo>
                  <a:pt x="383272" y="134764"/>
                </a:lnTo>
                <a:lnTo>
                  <a:pt x="371791" y="127598"/>
                </a:lnTo>
                <a:lnTo>
                  <a:pt x="344524" y="123298"/>
                </a:lnTo>
                <a:lnTo>
                  <a:pt x="338784" y="154830"/>
                </a:lnTo>
                <a:lnTo>
                  <a:pt x="307211" y="147664"/>
                </a:lnTo>
                <a:lnTo>
                  <a:pt x="304341" y="129031"/>
                </a:lnTo>
                <a:lnTo>
                  <a:pt x="328738" y="123298"/>
                </a:lnTo>
                <a:lnTo>
                  <a:pt x="337349" y="87465"/>
                </a:lnTo>
                <a:lnTo>
                  <a:pt x="361745" y="97498"/>
                </a:lnTo>
                <a:lnTo>
                  <a:pt x="361745" y="113265"/>
                </a:lnTo>
                <a:lnTo>
                  <a:pt x="380402" y="120431"/>
                </a:lnTo>
                <a:lnTo>
                  <a:pt x="391883" y="124731"/>
                </a:lnTo>
                <a:lnTo>
                  <a:pt x="407669" y="116131"/>
                </a:lnTo>
                <a:lnTo>
                  <a:pt x="393318" y="100365"/>
                </a:lnTo>
                <a:lnTo>
                  <a:pt x="366051" y="73133"/>
                </a:lnTo>
                <a:close/>
                <a:moveTo>
                  <a:pt x="222541" y="32978"/>
                </a:moveTo>
                <a:cubicBezTo>
                  <a:pt x="222541" y="35846"/>
                  <a:pt x="202448" y="48750"/>
                  <a:pt x="202448" y="48750"/>
                </a:cubicBezTo>
                <a:lnTo>
                  <a:pt x="222541" y="60221"/>
                </a:lnTo>
                <a:lnTo>
                  <a:pt x="262728" y="48750"/>
                </a:lnTo>
                <a:lnTo>
                  <a:pt x="254117" y="32978"/>
                </a:lnTo>
                <a:lnTo>
                  <a:pt x="235458" y="37280"/>
                </a:lnTo>
                <a:close/>
                <a:moveTo>
                  <a:pt x="344537" y="12904"/>
                </a:moveTo>
                <a:lnTo>
                  <a:pt x="312962" y="30110"/>
                </a:lnTo>
                <a:lnTo>
                  <a:pt x="295739" y="40147"/>
                </a:lnTo>
                <a:lnTo>
                  <a:pt x="308656" y="48750"/>
                </a:lnTo>
                <a:lnTo>
                  <a:pt x="335926" y="45883"/>
                </a:lnTo>
                <a:lnTo>
                  <a:pt x="363196" y="24375"/>
                </a:lnTo>
                <a:close/>
                <a:moveTo>
                  <a:pt x="300045" y="0"/>
                </a:moveTo>
                <a:cubicBezTo>
                  <a:pt x="345973" y="0"/>
                  <a:pt x="390465" y="10037"/>
                  <a:pt x="429217" y="28677"/>
                </a:cubicBezTo>
                <a:lnTo>
                  <a:pt x="417735" y="30110"/>
                </a:lnTo>
                <a:lnTo>
                  <a:pt x="389030" y="25809"/>
                </a:lnTo>
                <a:lnTo>
                  <a:pt x="367501" y="40147"/>
                </a:lnTo>
                <a:lnTo>
                  <a:pt x="353149" y="55919"/>
                </a:lnTo>
                <a:lnTo>
                  <a:pt x="298609" y="61655"/>
                </a:lnTo>
                <a:lnTo>
                  <a:pt x="277081" y="57353"/>
                </a:lnTo>
                <a:lnTo>
                  <a:pt x="261293" y="81728"/>
                </a:lnTo>
                <a:lnTo>
                  <a:pt x="218235" y="84596"/>
                </a:lnTo>
                <a:lnTo>
                  <a:pt x="189530" y="75993"/>
                </a:lnTo>
                <a:lnTo>
                  <a:pt x="165131" y="88897"/>
                </a:lnTo>
                <a:lnTo>
                  <a:pt x="112027" y="97500"/>
                </a:lnTo>
                <a:lnTo>
                  <a:pt x="68969" y="108971"/>
                </a:lnTo>
                <a:cubicBezTo>
                  <a:pt x="123509" y="43015"/>
                  <a:pt x="206753" y="0"/>
                  <a:pt x="300045" y="0"/>
                </a:cubicBezTo>
                <a:close/>
              </a:path>
            </a:pathLst>
          </a:custGeom>
          <a:solidFill>
            <a:schemeClr val="accent1"/>
          </a:solidFill>
          <a:ln>
            <a:noFill/>
          </a:ln>
        </p:spPr>
      </p:sp>
      <p:sp>
        <p:nvSpPr>
          <p:cNvPr id="43" name="tourist-information_64672"/>
          <p:cNvSpPr>
            <a:spLocks noChangeAspect="1"/>
          </p:cNvSpPr>
          <p:nvPr/>
        </p:nvSpPr>
        <p:spPr bwMode="auto">
          <a:xfrm>
            <a:off x="8112364" y="2333919"/>
            <a:ext cx="609684" cy="608730"/>
          </a:xfrm>
          <a:custGeom>
            <a:avLst/>
            <a:gdLst>
              <a:gd name="connsiteX0" fmla="*/ 284148 w 567225"/>
              <a:gd name="connsiteY0" fmla="*/ 251399 h 566337"/>
              <a:gd name="connsiteX1" fmla="*/ 247246 w 567225"/>
              <a:gd name="connsiteY1" fmla="*/ 286391 h 566337"/>
              <a:gd name="connsiteX2" fmla="*/ 247246 w 567225"/>
              <a:gd name="connsiteY2" fmla="*/ 409786 h 566337"/>
              <a:gd name="connsiteX3" fmla="*/ 284148 w 567225"/>
              <a:gd name="connsiteY3" fmla="*/ 444778 h 566337"/>
              <a:gd name="connsiteX4" fmla="*/ 321972 w 567225"/>
              <a:gd name="connsiteY4" fmla="*/ 409786 h 566337"/>
              <a:gd name="connsiteX5" fmla="*/ 321972 w 567225"/>
              <a:gd name="connsiteY5" fmla="*/ 286391 h 566337"/>
              <a:gd name="connsiteX6" fmla="*/ 284148 w 567225"/>
              <a:gd name="connsiteY6" fmla="*/ 251399 h 566337"/>
              <a:gd name="connsiteX7" fmla="*/ 284148 w 567225"/>
              <a:gd name="connsiteY7" fmla="*/ 129846 h 566337"/>
              <a:gd name="connsiteX8" fmla="*/ 238020 w 567225"/>
              <a:gd name="connsiteY8" fmla="*/ 176810 h 566337"/>
              <a:gd name="connsiteX9" fmla="*/ 284148 w 567225"/>
              <a:gd name="connsiteY9" fmla="*/ 222853 h 566337"/>
              <a:gd name="connsiteX10" fmla="*/ 330275 w 567225"/>
              <a:gd name="connsiteY10" fmla="*/ 176810 h 566337"/>
              <a:gd name="connsiteX11" fmla="*/ 284148 w 567225"/>
              <a:gd name="connsiteY11" fmla="*/ 129846 h 566337"/>
              <a:gd name="connsiteX12" fmla="*/ 284148 w 567225"/>
              <a:gd name="connsiteY12" fmla="*/ 81962 h 566337"/>
              <a:gd name="connsiteX13" fmla="*/ 485263 w 567225"/>
              <a:gd name="connsiteY13" fmla="*/ 283629 h 566337"/>
              <a:gd name="connsiteX14" fmla="*/ 284148 w 567225"/>
              <a:gd name="connsiteY14" fmla="*/ 484375 h 566337"/>
              <a:gd name="connsiteX15" fmla="*/ 82110 w 567225"/>
              <a:gd name="connsiteY15" fmla="*/ 283629 h 566337"/>
              <a:gd name="connsiteX16" fmla="*/ 284148 w 567225"/>
              <a:gd name="connsiteY16" fmla="*/ 81962 h 566337"/>
              <a:gd name="connsiteX17" fmla="*/ 284074 w 567225"/>
              <a:gd name="connsiteY17" fmla="*/ 45123 h 566337"/>
              <a:gd name="connsiteX18" fmla="*/ 45194 w 567225"/>
              <a:gd name="connsiteY18" fmla="*/ 283629 h 566337"/>
              <a:gd name="connsiteX19" fmla="*/ 284074 w 567225"/>
              <a:gd name="connsiteY19" fmla="*/ 521214 h 566337"/>
              <a:gd name="connsiteX20" fmla="*/ 522031 w 567225"/>
              <a:gd name="connsiteY20" fmla="*/ 283629 h 566337"/>
              <a:gd name="connsiteX21" fmla="*/ 284074 w 567225"/>
              <a:gd name="connsiteY21" fmla="*/ 45123 h 566337"/>
              <a:gd name="connsiteX22" fmla="*/ 284074 w 567225"/>
              <a:gd name="connsiteY22" fmla="*/ 0 h 566337"/>
              <a:gd name="connsiteX23" fmla="*/ 567225 w 567225"/>
              <a:gd name="connsiteY23" fmla="*/ 283629 h 566337"/>
              <a:gd name="connsiteX24" fmla="*/ 284074 w 567225"/>
              <a:gd name="connsiteY24" fmla="*/ 566337 h 566337"/>
              <a:gd name="connsiteX25" fmla="*/ 0 w 567225"/>
              <a:gd name="connsiteY25" fmla="*/ 283629 h 566337"/>
              <a:gd name="connsiteX26" fmla="*/ 284074 w 567225"/>
              <a:gd name="connsiteY26" fmla="*/ 0 h 56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67225" h="566337">
                <a:moveTo>
                  <a:pt x="284148" y="251399"/>
                </a:moveTo>
                <a:cubicBezTo>
                  <a:pt x="264774" y="251399"/>
                  <a:pt x="247246" y="267054"/>
                  <a:pt x="247246" y="286391"/>
                </a:cubicBezTo>
                <a:lnTo>
                  <a:pt x="247246" y="409786"/>
                </a:lnTo>
                <a:cubicBezTo>
                  <a:pt x="247246" y="429124"/>
                  <a:pt x="264774" y="444778"/>
                  <a:pt x="284148" y="444778"/>
                </a:cubicBezTo>
                <a:cubicBezTo>
                  <a:pt x="303521" y="444778"/>
                  <a:pt x="321972" y="429124"/>
                  <a:pt x="321972" y="409786"/>
                </a:cubicBezTo>
                <a:lnTo>
                  <a:pt x="321972" y="286391"/>
                </a:lnTo>
                <a:cubicBezTo>
                  <a:pt x="321972" y="267054"/>
                  <a:pt x="303521" y="251399"/>
                  <a:pt x="284148" y="251399"/>
                </a:cubicBezTo>
                <a:close/>
                <a:moveTo>
                  <a:pt x="284148" y="129846"/>
                </a:moveTo>
                <a:cubicBezTo>
                  <a:pt x="258316" y="129846"/>
                  <a:pt x="238020" y="151026"/>
                  <a:pt x="238020" y="176810"/>
                </a:cubicBezTo>
                <a:cubicBezTo>
                  <a:pt x="238020" y="201673"/>
                  <a:pt x="258316" y="222853"/>
                  <a:pt x="284148" y="222853"/>
                </a:cubicBezTo>
                <a:cubicBezTo>
                  <a:pt x="309057" y="222853"/>
                  <a:pt x="330275" y="201673"/>
                  <a:pt x="330275" y="176810"/>
                </a:cubicBezTo>
                <a:cubicBezTo>
                  <a:pt x="330275" y="151026"/>
                  <a:pt x="309057" y="129846"/>
                  <a:pt x="284148" y="129846"/>
                </a:cubicBezTo>
                <a:close/>
                <a:moveTo>
                  <a:pt x="284148" y="81962"/>
                </a:moveTo>
                <a:cubicBezTo>
                  <a:pt x="394853" y="81962"/>
                  <a:pt x="485263" y="172206"/>
                  <a:pt x="485263" y="283629"/>
                </a:cubicBezTo>
                <a:cubicBezTo>
                  <a:pt x="485263" y="394131"/>
                  <a:pt x="394853" y="484375"/>
                  <a:pt x="284148" y="484375"/>
                </a:cubicBezTo>
                <a:cubicBezTo>
                  <a:pt x="172520" y="484375"/>
                  <a:pt x="82110" y="394131"/>
                  <a:pt x="82110" y="283629"/>
                </a:cubicBezTo>
                <a:cubicBezTo>
                  <a:pt x="82110" y="172206"/>
                  <a:pt x="172520" y="81962"/>
                  <a:pt x="284148" y="81962"/>
                </a:cubicBezTo>
                <a:close/>
                <a:moveTo>
                  <a:pt x="284074" y="45123"/>
                </a:moveTo>
                <a:cubicBezTo>
                  <a:pt x="152182" y="45123"/>
                  <a:pt x="45194" y="151944"/>
                  <a:pt x="45194" y="283629"/>
                </a:cubicBezTo>
                <a:cubicBezTo>
                  <a:pt x="45194" y="414393"/>
                  <a:pt x="152182" y="521214"/>
                  <a:pt x="284074" y="521214"/>
                </a:cubicBezTo>
                <a:cubicBezTo>
                  <a:pt x="415043" y="521214"/>
                  <a:pt x="522031" y="414393"/>
                  <a:pt x="522031" y="283629"/>
                </a:cubicBezTo>
                <a:cubicBezTo>
                  <a:pt x="522031" y="151944"/>
                  <a:pt x="415043" y="45123"/>
                  <a:pt x="284074" y="45123"/>
                </a:cubicBezTo>
                <a:close/>
                <a:moveTo>
                  <a:pt x="284074" y="0"/>
                </a:moveTo>
                <a:cubicBezTo>
                  <a:pt x="440868" y="0"/>
                  <a:pt x="567225" y="127080"/>
                  <a:pt x="567225" y="283629"/>
                </a:cubicBezTo>
                <a:cubicBezTo>
                  <a:pt x="567225" y="440177"/>
                  <a:pt x="440868" y="566337"/>
                  <a:pt x="284074" y="566337"/>
                </a:cubicBezTo>
                <a:cubicBezTo>
                  <a:pt x="127280" y="566337"/>
                  <a:pt x="0" y="440177"/>
                  <a:pt x="0" y="283629"/>
                </a:cubicBezTo>
                <a:cubicBezTo>
                  <a:pt x="0" y="127080"/>
                  <a:pt x="127280" y="0"/>
                  <a:pt x="284074" y="0"/>
                </a:cubicBezTo>
                <a:close/>
              </a:path>
            </a:pathLst>
          </a:custGeom>
          <a:solidFill>
            <a:schemeClr val="accent4"/>
          </a:solidFill>
          <a:ln>
            <a:noFill/>
          </a:ln>
        </p:spPr>
      </p:sp>
      <p:sp>
        <p:nvSpPr>
          <p:cNvPr id="44" name="horizontal-scrolling_1042"/>
          <p:cNvSpPr>
            <a:spLocks noChangeAspect="1"/>
          </p:cNvSpPr>
          <p:nvPr/>
        </p:nvSpPr>
        <p:spPr bwMode="auto">
          <a:xfrm>
            <a:off x="10132777" y="2703126"/>
            <a:ext cx="609685" cy="608998"/>
          </a:xfrm>
          <a:custGeom>
            <a:avLst/>
            <a:gdLst>
              <a:gd name="T0" fmla="*/ 427 w 427"/>
              <a:gd name="T1" fmla="*/ 213 h 427"/>
              <a:gd name="T2" fmla="*/ 213 w 427"/>
              <a:gd name="T3" fmla="*/ 0 h 427"/>
              <a:gd name="T4" fmla="*/ 0 w 427"/>
              <a:gd name="T5" fmla="*/ 213 h 427"/>
              <a:gd name="T6" fmla="*/ 213 w 427"/>
              <a:gd name="T7" fmla="*/ 427 h 427"/>
              <a:gd name="T8" fmla="*/ 427 w 427"/>
              <a:gd name="T9" fmla="*/ 213 h 427"/>
              <a:gd name="T10" fmla="*/ 133 w 427"/>
              <a:gd name="T11" fmla="*/ 240 h 427"/>
              <a:gd name="T12" fmla="*/ 133 w 427"/>
              <a:gd name="T13" fmla="*/ 267 h 427"/>
              <a:gd name="T14" fmla="*/ 80 w 427"/>
              <a:gd name="T15" fmla="*/ 213 h 427"/>
              <a:gd name="T16" fmla="*/ 133 w 427"/>
              <a:gd name="T17" fmla="*/ 160 h 427"/>
              <a:gd name="T18" fmla="*/ 133 w 427"/>
              <a:gd name="T19" fmla="*/ 187 h 427"/>
              <a:gd name="T20" fmla="*/ 293 w 427"/>
              <a:gd name="T21" fmla="*/ 187 h 427"/>
              <a:gd name="T22" fmla="*/ 293 w 427"/>
              <a:gd name="T23" fmla="*/ 160 h 427"/>
              <a:gd name="T24" fmla="*/ 347 w 427"/>
              <a:gd name="T25" fmla="*/ 213 h 427"/>
              <a:gd name="T26" fmla="*/ 293 w 427"/>
              <a:gd name="T27" fmla="*/ 267 h 427"/>
              <a:gd name="T28" fmla="*/ 293 w 427"/>
              <a:gd name="T29" fmla="*/ 240 h 427"/>
              <a:gd name="T30" fmla="*/ 133 w 427"/>
              <a:gd name="T31" fmla="*/ 24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7" h="427">
                <a:moveTo>
                  <a:pt x="427" y="213"/>
                </a:moveTo>
                <a:cubicBezTo>
                  <a:pt x="427" y="96"/>
                  <a:pt x="331" y="0"/>
                  <a:pt x="213" y="0"/>
                </a:cubicBezTo>
                <a:cubicBezTo>
                  <a:pt x="96" y="0"/>
                  <a:pt x="0" y="96"/>
                  <a:pt x="0" y="213"/>
                </a:cubicBezTo>
                <a:cubicBezTo>
                  <a:pt x="0" y="331"/>
                  <a:pt x="96" y="427"/>
                  <a:pt x="213" y="427"/>
                </a:cubicBezTo>
                <a:cubicBezTo>
                  <a:pt x="331" y="427"/>
                  <a:pt x="427" y="331"/>
                  <a:pt x="427" y="213"/>
                </a:cubicBezTo>
                <a:close/>
                <a:moveTo>
                  <a:pt x="133" y="240"/>
                </a:moveTo>
                <a:lnTo>
                  <a:pt x="133" y="267"/>
                </a:lnTo>
                <a:lnTo>
                  <a:pt x="80" y="213"/>
                </a:lnTo>
                <a:lnTo>
                  <a:pt x="133" y="160"/>
                </a:lnTo>
                <a:lnTo>
                  <a:pt x="133" y="187"/>
                </a:lnTo>
                <a:lnTo>
                  <a:pt x="293" y="187"/>
                </a:lnTo>
                <a:lnTo>
                  <a:pt x="293" y="160"/>
                </a:lnTo>
                <a:lnTo>
                  <a:pt x="347" y="213"/>
                </a:lnTo>
                <a:lnTo>
                  <a:pt x="293" y="267"/>
                </a:lnTo>
                <a:lnTo>
                  <a:pt x="293" y="240"/>
                </a:lnTo>
                <a:lnTo>
                  <a:pt x="133" y="240"/>
                </a:lnTo>
                <a:close/>
              </a:path>
            </a:pathLst>
          </a:custGeom>
          <a:solidFill>
            <a:schemeClr val="accent1"/>
          </a:solidFill>
          <a:ln>
            <a:noFill/>
          </a:ln>
        </p:spPr>
      </p:sp>
      <p:sp>
        <p:nvSpPr>
          <p:cNvPr id="46" name="文本框 45"/>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1</a:t>
            </a:r>
            <a:endParaRPr lang="zh-CN" altLang="en-US" sz="3600" b="1" dirty="0">
              <a:solidFill>
                <a:schemeClr val="bg1"/>
              </a:solidFill>
            </a:endParaRPr>
          </a:p>
        </p:txBody>
      </p:sp>
      <p:sp>
        <p:nvSpPr>
          <p:cNvPr id="2" name="文本框 1"/>
          <p:cNvSpPr txBox="1"/>
          <p:nvPr>
            <p:custDataLst>
              <p:tags r:id="rId1"/>
            </p:custDataLst>
          </p:nvPr>
        </p:nvSpPr>
        <p:spPr>
          <a:xfrm>
            <a:off x="933450" y="3585210"/>
            <a:ext cx="1576705" cy="1979930"/>
          </a:xfrm>
          <a:prstGeom prst="rect">
            <a:avLst/>
          </a:prstGeom>
          <a:noFill/>
        </p:spPr>
        <p:txBody>
          <a:bodyPr wrap="square" lIns="0" tIns="0" rIns="0" bIns="0" rtlCol="0">
            <a:noAutofit/>
          </a:bodyPr>
          <a:p>
            <a:pPr algn="just" eaLnBrk="1" fontAlgn="auto" hangingPunct="1">
              <a:lnSpc>
                <a:spcPct val="130000"/>
              </a:lnSpc>
              <a:spcBef>
                <a:spcPts val="0"/>
              </a:spcBef>
              <a:spcAft>
                <a:spcPts val="0"/>
              </a:spcAft>
            </a:pPr>
            <a:r>
              <a:rPr lang="zh-CN" altLang="en-US" sz="1600" spc="300" dirty="0">
                <a:solidFill>
                  <a:srgbClr val="000000">
                    <a:lumMod val="85000"/>
                    <a:lumOff val="15000"/>
                  </a:srgbClr>
                </a:solidFill>
                <a:latin typeface="微软雅黑" panose="020B0503020204020204" charset="-122"/>
                <a:ea typeface="微软雅黑" panose="020B0503020204020204" charset="-122"/>
              </a:rPr>
              <a:t>利用信息技术和人工智能等技术，可以对医疗数据进行高效、准确的管理和分析。</a:t>
            </a:r>
            <a:endParaRPr lang="zh-CN" altLang="en-US" sz="1600" spc="300" dirty="0">
              <a:solidFill>
                <a:srgbClr val="000000">
                  <a:lumMod val="85000"/>
                  <a:lumOff val="15000"/>
                </a:srgbClr>
              </a:solidFill>
              <a:latin typeface="微软雅黑" panose="020B0503020204020204" charset="-122"/>
              <a:ea typeface="微软雅黑" panose="020B0503020204020204" charset="-122"/>
            </a:endParaRPr>
          </a:p>
        </p:txBody>
      </p:sp>
      <p:sp>
        <p:nvSpPr>
          <p:cNvPr id="3" name="文本框 2"/>
          <p:cNvSpPr txBox="1"/>
          <p:nvPr>
            <p:custDataLst>
              <p:tags r:id="rId2"/>
            </p:custDataLst>
          </p:nvPr>
        </p:nvSpPr>
        <p:spPr>
          <a:xfrm>
            <a:off x="2985135" y="3192145"/>
            <a:ext cx="1586865" cy="2195195"/>
          </a:xfrm>
          <a:prstGeom prst="rect">
            <a:avLst/>
          </a:prstGeom>
          <a:noFill/>
        </p:spPr>
        <p:txBody>
          <a:bodyPr wrap="square" lIns="0" tIns="0" rIns="0" bIns="0" rtlCol="0">
            <a:noAutofit/>
          </a:bodyPr>
          <a:p>
            <a:pPr algn="just" eaLnBrk="1" fontAlgn="auto" hangingPunct="1">
              <a:lnSpc>
                <a:spcPct val="130000"/>
              </a:lnSpc>
              <a:spcBef>
                <a:spcPts val="0"/>
              </a:spcBef>
              <a:spcAft>
                <a:spcPts val="0"/>
              </a:spcAft>
            </a:pPr>
            <a:r>
              <a:rPr lang="zh-CN" altLang="en-US" sz="1600" spc="300" dirty="0">
                <a:solidFill>
                  <a:srgbClr val="000000">
                    <a:lumMod val="85000"/>
                    <a:lumOff val="15000"/>
                  </a:srgbClr>
                </a:solidFill>
                <a:latin typeface="微软雅黑" panose="020B0503020204020204" charset="-122"/>
                <a:ea typeface="微软雅黑" panose="020B0503020204020204" charset="-122"/>
              </a:rPr>
              <a:t>智能医疗管理系统是基于信息技术和人工智能的发展。是现代医疗管理模式的一种新型形式</a:t>
            </a:r>
            <a:endParaRPr lang="zh-CN" altLang="en-US" sz="1600" spc="300" dirty="0">
              <a:solidFill>
                <a:srgbClr val="000000">
                  <a:lumMod val="85000"/>
                  <a:lumOff val="15000"/>
                </a:srgbClr>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5104130" y="2814955"/>
            <a:ext cx="1981835" cy="2571750"/>
          </a:xfrm>
          <a:prstGeom prst="rect">
            <a:avLst/>
          </a:prstGeom>
          <a:noFill/>
        </p:spPr>
        <p:txBody>
          <a:bodyPr wrap="square" lIns="0" tIns="0" rIns="0" bIns="0" rtlCol="0">
            <a:noAutofit/>
          </a:bodyPr>
          <a:lstStyle/>
          <a:p>
            <a:pPr algn="just" eaLnBrk="1" fontAlgn="auto" hangingPunct="1">
              <a:lnSpc>
                <a:spcPct val="130000"/>
              </a:lnSpc>
              <a:spcBef>
                <a:spcPts val="0"/>
              </a:spcBef>
              <a:spcAft>
                <a:spcPts val="0"/>
              </a:spcAft>
            </a:pPr>
            <a:r>
              <a:rPr lang="zh-CN" altLang="en-US" sz="1600" spc="300" dirty="0">
                <a:solidFill>
                  <a:srgbClr val="000000">
                    <a:lumMod val="85000"/>
                    <a:lumOff val="15000"/>
                  </a:srgbClr>
                </a:solidFill>
                <a:latin typeface="微软雅黑" panose="020B0503020204020204" charset="-122"/>
                <a:ea typeface="微软雅黑" panose="020B0503020204020204" charset="-122"/>
              </a:rPr>
              <a:t>随着人口老龄化和疾病负担的增加，对于医疗资源的需求也不断增长。引入智能医疗管理系统已经成为现代医疗发展的趋势</a:t>
            </a:r>
            <a:endParaRPr lang="zh-CN" altLang="en-US" sz="1600" spc="300" dirty="0">
              <a:solidFill>
                <a:srgbClr val="000000">
                  <a:lumMod val="85000"/>
                  <a:lumOff val="15000"/>
                </a:srgbClr>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7677785" y="3134995"/>
            <a:ext cx="1548130" cy="2251710"/>
          </a:xfrm>
          <a:prstGeom prst="rect">
            <a:avLst/>
          </a:prstGeom>
          <a:noFill/>
        </p:spPr>
        <p:txBody>
          <a:bodyPr wrap="square" lIns="0" tIns="0" rIns="0" bIns="0" rtlCol="0">
            <a:noAutofit/>
          </a:bodyPr>
          <a:p>
            <a:pPr algn="just" eaLnBrk="1" fontAlgn="auto" hangingPunct="1">
              <a:lnSpc>
                <a:spcPct val="130000"/>
              </a:lnSpc>
              <a:spcBef>
                <a:spcPts val="0"/>
              </a:spcBef>
              <a:spcAft>
                <a:spcPts val="0"/>
              </a:spcAft>
            </a:pPr>
            <a:r>
              <a:rPr lang="zh-CN" altLang="en-US" sz="1600" spc="300" dirty="0">
                <a:solidFill>
                  <a:srgbClr val="000000">
                    <a:lumMod val="85000"/>
                    <a:lumOff val="15000"/>
                  </a:srgbClr>
                </a:solidFill>
                <a:latin typeface="微软雅黑" panose="020B0503020204020204" charset="-122"/>
                <a:ea typeface="微软雅黑" panose="020B0503020204020204" charset="-122"/>
              </a:rPr>
              <a:t>智能医疗管理系统可以提供病历管理、预约挂号、检查结果查询、医生在线咨询等功能</a:t>
            </a:r>
            <a:endParaRPr lang="zh-CN" altLang="en-US" sz="1600" spc="300" dirty="0">
              <a:solidFill>
                <a:srgbClr val="000000">
                  <a:lumMod val="85000"/>
                  <a:lumOff val="15000"/>
                </a:srgbClr>
              </a:solidFill>
              <a:latin typeface="微软雅黑" panose="020B0503020204020204" charset="-122"/>
              <a:ea typeface="微软雅黑" panose="020B0503020204020204" charset="-122"/>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
          <p:cNvSpPr txBox="1"/>
          <p:nvPr/>
        </p:nvSpPr>
        <p:spPr>
          <a:xfrm>
            <a:off x="4418011" y="1689433"/>
            <a:ext cx="3355975" cy="1157287"/>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7200" kern="1200" spc="300" dirty="0">
                <a:solidFill>
                  <a:schemeClr val="lt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defRPr/>
            </a:pPr>
            <a:r>
              <a:rPr kumimoji="0" lang="en-US" altLang="zh-CN"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panose="020B0503020204020204" charset="-122"/>
              </a:rPr>
              <a:t>02</a:t>
            </a:r>
            <a:endParaRPr kumimoji="0" lang="en-US" altLang="en-US"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panose="020B0503020204020204" charset="-122"/>
            </a:endParaRPr>
          </a:p>
        </p:txBody>
      </p:sp>
      <p:sp>
        <p:nvSpPr>
          <p:cNvPr id="8" name="文本占位符 2"/>
          <p:cNvSpPr txBox="1"/>
          <p:nvPr/>
        </p:nvSpPr>
        <p:spPr>
          <a:xfrm>
            <a:off x="2397746" y="2939737"/>
            <a:ext cx="7396504" cy="1296003"/>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8000" kern="1200" spc="300" dirty="0" smtClean="0">
                <a:solidFill>
                  <a:schemeClr val="bg1"/>
                </a:solidFill>
                <a:latin typeface="+mj-ea"/>
                <a:ea typeface="+mj-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defRPr/>
            </a:pPr>
            <a:r>
              <a:rPr kumimoji="0" lang="zh-CN" altLang="en-US" sz="7200" b="0" i="0" u="none" strike="noStrike" kern="1200" cap="none" spc="300" normalizeH="0" baseline="0" noProof="0" dirty="0">
                <a:ln>
                  <a:noFill/>
                </a:ln>
                <a:solidFill>
                  <a:srgbClr val="FFFFFF"/>
                </a:solidFill>
                <a:effectLst/>
                <a:uLnTx/>
                <a:uFillTx/>
                <a:latin typeface="+mn-ea"/>
                <a:ea typeface="+mn-ea"/>
                <a:cs typeface="+mn-cs"/>
              </a:rPr>
              <a:t>人员分工</a:t>
            </a:r>
            <a:endParaRPr kumimoji="0" lang="zh-CN" altLang="en-US" sz="7200" b="0" i="0" u="none" strike="noStrike" kern="1200" cap="none" spc="300" normalizeH="0" baseline="0" noProof="0" dirty="0">
              <a:ln>
                <a:noFill/>
              </a:ln>
              <a:solidFill>
                <a:srgbClr val="FFFFFF"/>
              </a:solidFill>
              <a:effectLst/>
              <a:uLnTx/>
              <a:uFillTx/>
              <a:latin typeface="+mn-ea"/>
              <a:ea typeface="+mn-ea"/>
              <a:cs typeface="+mn-cs"/>
            </a:endParaRPr>
          </a:p>
        </p:txBody>
      </p:sp>
      <p:sp>
        <p:nvSpPr>
          <p:cNvPr id="9" name="文本占位符 3"/>
          <p:cNvSpPr txBox="1"/>
          <p:nvPr/>
        </p:nvSpPr>
        <p:spPr>
          <a:xfrm>
            <a:off x="4883260" y="4485305"/>
            <a:ext cx="2448625" cy="229700"/>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900" kern="1200" spc="600" dirty="0">
                <a:solidFill>
                  <a:schemeClr val="bg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defRPr/>
            </a:pPr>
            <a:r>
              <a:rPr kumimoji="0" lang="en-US" altLang="zh-CN" sz="1600" b="0" i="0" u="none" strike="noStrike" kern="1200" cap="none" spc="600" normalizeH="0" baseline="0" noProof="0" dirty="0">
                <a:ln>
                  <a:noFill/>
                </a:ln>
                <a:solidFill>
                  <a:srgbClr val="FFFFFF"/>
                </a:solidFill>
                <a:effectLst/>
                <a:uLnTx/>
                <a:uFillTx/>
                <a:latin typeface="Century Gothic" panose="020B0502020202020204" pitchFamily="34" charset="0"/>
                <a:ea typeface="微软雅黑" panose="020B0503020204020204" charset="-122"/>
              </a:rPr>
              <a:t>DIVISION</a:t>
            </a:r>
            <a:endParaRPr kumimoji="0" lang="en-US" altLang="en-US" sz="1600" b="0" i="0" u="none" strike="noStrike" kern="1200" cap="none" spc="600" normalizeH="0" baseline="0" noProof="0" dirty="0">
              <a:ln>
                <a:noFill/>
              </a:ln>
              <a:solidFill>
                <a:srgbClr val="FFFFFF"/>
              </a:solidFill>
              <a:effectLst/>
              <a:uLnTx/>
              <a:uFillTx/>
              <a:latin typeface="Century Gothic" panose="020B0502020202020204" pitchFamily="34" charset="0"/>
              <a:ea typeface="微软雅黑" panose="020B0503020204020204" charset="-122"/>
            </a:endParaRP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606550" y="345305"/>
            <a:ext cx="8643848" cy="478155"/>
          </a:xfrm>
        </p:spPr>
        <p:txBody>
          <a:bodyPr/>
          <a:lstStyle/>
          <a:p>
            <a:r>
              <a:rPr lang="zh-CN" altLang="en-US" dirty="0"/>
              <a:t>人员分工</a:t>
            </a:r>
            <a:endParaRPr lang="zh-CN" altLang="en-US" dirty="0"/>
          </a:p>
        </p:txBody>
      </p:sp>
      <p:grpSp>
        <p:nvGrpSpPr>
          <p:cNvPr id="2" name="组合 1"/>
          <p:cNvGrpSpPr/>
          <p:nvPr/>
        </p:nvGrpSpPr>
        <p:grpSpPr>
          <a:xfrm>
            <a:off x="5984443" y="987610"/>
            <a:ext cx="216000" cy="5003800"/>
            <a:chOff x="5984443" y="987610"/>
            <a:chExt cx="216000" cy="5003800"/>
          </a:xfrm>
        </p:grpSpPr>
        <p:cxnSp>
          <p:nvCxnSpPr>
            <p:cNvPr id="34" name="直接连接符 33"/>
            <p:cNvCxnSpPr/>
            <p:nvPr/>
          </p:nvCxnSpPr>
          <p:spPr>
            <a:xfrm>
              <a:off x="6096000" y="987610"/>
              <a:ext cx="0" cy="5003800"/>
            </a:xfrm>
            <a:prstGeom prst="line">
              <a:avLst/>
            </a:prstGeom>
            <a:noFill/>
            <a:ln w="28575" cap="flat" cmpd="sng" algn="ctr">
              <a:solidFill>
                <a:schemeClr val="accent1"/>
              </a:solidFill>
              <a:prstDash val="solid"/>
              <a:miter lim="800000"/>
            </a:ln>
            <a:effectLst/>
          </p:spPr>
        </p:cxnSp>
        <p:sp>
          <p:nvSpPr>
            <p:cNvPr id="35" name="椭圆 34"/>
            <p:cNvSpPr/>
            <p:nvPr/>
          </p:nvSpPr>
          <p:spPr>
            <a:xfrm>
              <a:off x="5984443" y="1452664"/>
              <a:ext cx="216000" cy="216000"/>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36" name="椭圆 35"/>
            <p:cNvSpPr/>
            <p:nvPr/>
          </p:nvSpPr>
          <p:spPr>
            <a:xfrm>
              <a:off x="5984443" y="3143128"/>
              <a:ext cx="216000" cy="216000"/>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37" name="椭圆 36"/>
            <p:cNvSpPr/>
            <p:nvPr/>
          </p:nvSpPr>
          <p:spPr>
            <a:xfrm>
              <a:off x="5984443" y="4833593"/>
              <a:ext cx="216000" cy="216000"/>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grpSp>
      <p:cxnSp>
        <p:nvCxnSpPr>
          <p:cNvPr id="38" name="直接连接符 37"/>
          <p:cNvCxnSpPr/>
          <p:nvPr/>
        </p:nvCxnSpPr>
        <p:spPr>
          <a:xfrm>
            <a:off x="5080000" y="1554262"/>
            <a:ext cx="2032000" cy="0"/>
          </a:xfrm>
          <a:prstGeom prst="line">
            <a:avLst/>
          </a:prstGeom>
          <a:noFill/>
          <a:ln w="6350" cap="flat" cmpd="sng" algn="ctr">
            <a:solidFill>
              <a:schemeClr val="accent1"/>
            </a:solidFill>
            <a:prstDash val="solid"/>
            <a:miter lim="800000"/>
          </a:ln>
          <a:effectLst/>
        </p:spPr>
      </p:cxnSp>
      <p:cxnSp>
        <p:nvCxnSpPr>
          <p:cNvPr id="39" name="直接连接符 38"/>
          <p:cNvCxnSpPr/>
          <p:nvPr/>
        </p:nvCxnSpPr>
        <p:spPr>
          <a:xfrm>
            <a:off x="5080000" y="3251128"/>
            <a:ext cx="2032000" cy="0"/>
          </a:xfrm>
          <a:prstGeom prst="line">
            <a:avLst/>
          </a:prstGeom>
          <a:noFill/>
          <a:ln w="6350" cap="flat" cmpd="sng" algn="ctr">
            <a:solidFill>
              <a:schemeClr val="accent1"/>
            </a:solidFill>
            <a:prstDash val="solid"/>
            <a:miter lim="800000"/>
          </a:ln>
          <a:effectLst/>
        </p:spPr>
      </p:cxnSp>
      <p:cxnSp>
        <p:nvCxnSpPr>
          <p:cNvPr id="40" name="直接连接符 39"/>
          <p:cNvCxnSpPr/>
          <p:nvPr/>
        </p:nvCxnSpPr>
        <p:spPr>
          <a:xfrm>
            <a:off x="5080000" y="4941593"/>
            <a:ext cx="2032000" cy="0"/>
          </a:xfrm>
          <a:prstGeom prst="line">
            <a:avLst/>
          </a:prstGeom>
          <a:noFill/>
          <a:ln w="6350" cap="flat" cmpd="sng" algn="ctr">
            <a:solidFill>
              <a:schemeClr val="accent1"/>
            </a:solidFill>
            <a:prstDash val="solid"/>
            <a:miter lim="800000"/>
          </a:ln>
          <a:effectLst/>
        </p:spPr>
      </p:cxnSp>
      <p:sp>
        <p:nvSpPr>
          <p:cNvPr id="41" name="文本框 40"/>
          <p:cNvSpPr txBox="1"/>
          <p:nvPr/>
        </p:nvSpPr>
        <p:spPr>
          <a:xfrm>
            <a:off x="1224232" y="1336968"/>
            <a:ext cx="3273369" cy="430530"/>
          </a:xfrm>
          <a:prstGeom prst="rect">
            <a:avLst/>
          </a:prstGeom>
          <a:noFill/>
        </p:spPr>
        <p:txBody>
          <a:bodyPr wrap="square" lIns="0" tIns="0" rIns="0" bIns="0" rtlCol="0">
            <a:spAutoFit/>
          </a:bodyPr>
          <a:lstStyle/>
          <a:p>
            <a:pPr algn="r" eaLnBrk="1" fontAlgn="auto" hangingPunct="1">
              <a:spcBef>
                <a:spcPts val="0"/>
              </a:spcBef>
              <a:spcAft>
                <a:spcPts val="0"/>
              </a:spcAft>
            </a:pPr>
            <a:r>
              <a:rPr lang="zh-CN" altLang="en-US" sz="2800" b="1" spc="300" dirty="0">
                <a:solidFill>
                  <a:schemeClr val="accent4"/>
                </a:solidFill>
                <a:latin typeface="微软雅黑" panose="020B0503020204020204" charset="-122"/>
                <a:ea typeface="微软雅黑" panose="020B0503020204020204" charset="-122"/>
              </a:rPr>
              <a:t>汤深文</a:t>
            </a:r>
            <a:endParaRPr lang="zh-CN" altLang="en-US" sz="2800" b="1" spc="300" dirty="0">
              <a:solidFill>
                <a:schemeClr val="accent4"/>
              </a:solidFill>
              <a:latin typeface="微软雅黑" panose="020B0503020204020204" charset="-122"/>
              <a:ea typeface="微软雅黑" panose="020B0503020204020204" charset="-122"/>
            </a:endParaRPr>
          </a:p>
        </p:txBody>
      </p:sp>
      <p:sp>
        <p:nvSpPr>
          <p:cNvPr id="42" name="文本框 41"/>
          <p:cNvSpPr txBox="1"/>
          <p:nvPr/>
        </p:nvSpPr>
        <p:spPr>
          <a:xfrm>
            <a:off x="1224280" y="1876425"/>
            <a:ext cx="3431540" cy="1047115"/>
          </a:xfrm>
          <a:prstGeom prst="rect">
            <a:avLst/>
          </a:prstGeom>
          <a:noFill/>
        </p:spPr>
        <p:txBody>
          <a:bodyPr wrap="square" lIns="0" tIns="0" rIns="0" bIns="0" rtlCol="0">
            <a:noAutofit/>
          </a:bodyPr>
          <a:lstStyle>
            <a:defPPr>
              <a:defRPr lang="zh-CN"/>
            </a:defPPr>
            <a:lvl1pPr algn="just">
              <a:lnSpc>
                <a:spcPct val="130000"/>
              </a:lnSpc>
              <a:defRPr sz="1400" spc="300">
                <a:solidFill>
                  <a:schemeClr val="tx1">
                    <a:lumMod val="85000"/>
                    <a:lumOff val="15000"/>
                  </a:schemeClr>
                </a:solidFill>
              </a:defRPr>
            </a:lvl1pPr>
          </a:lstStyle>
          <a:p>
            <a:pPr algn="l" eaLnBrk="1" fontAlgn="auto" hangingPunct="1">
              <a:spcBef>
                <a:spcPts val="0"/>
              </a:spcBef>
              <a:spcAft>
                <a:spcPts val="0"/>
              </a:spcAft>
            </a:pPr>
            <a:r>
              <a:rPr lang="zh-CN" altLang="en-US" sz="1800" dirty="0">
                <a:solidFill>
                  <a:schemeClr val="tx1"/>
                </a:solidFill>
                <a:latin typeface="微软雅黑" panose="020B0503020204020204" charset="-122"/>
                <a:ea typeface="微软雅黑" panose="020B0503020204020204" charset="-122"/>
              </a:rPr>
              <a:t>完成了数据库管理端的开发，挂号系统部分功能，患者编辑信息系统</a:t>
            </a:r>
            <a:endParaRPr lang="zh-CN" altLang="en-US" sz="1800" dirty="0">
              <a:solidFill>
                <a:schemeClr val="tx1"/>
              </a:solidFill>
              <a:latin typeface="微软雅黑" panose="020B0503020204020204" charset="-122"/>
              <a:ea typeface="微软雅黑" panose="020B0503020204020204" charset="-122"/>
            </a:endParaRPr>
          </a:p>
        </p:txBody>
      </p:sp>
      <p:sp>
        <p:nvSpPr>
          <p:cNvPr id="43" name="文本框 42"/>
          <p:cNvSpPr txBox="1"/>
          <p:nvPr/>
        </p:nvSpPr>
        <p:spPr>
          <a:xfrm>
            <a:off x="1224232" y="3031899"/>
            <a:ext cx="3273369" cy="430530"/>
          </a:xfrm>
          <a:prstGeom prst="rect">
            <a:avLst/>
          </a:prstGeom>
          <a:noFill/>
        </p:spPr>
        <p:txBody>
          <a:bodyPr wrap="square" lIns="0" tIns="0" rIns="0" bIns="0" rtlCol="0">
            <a:spAutoFit/>
          </a:bodyPr>
          <a:lstStyle/>
          <a:p>
            <a:pPr algn="r" eaLnBrk="1" fontAlgn="auto" hangingPunct="1">
              <a:spcBef>
                <a:spcPts val="0"/>
              </a:spcBef>
              <a:spcAft>
                <a:spcPts val="0"/>
              </a:spcAft>
            </a:pPr>
            <a:r>
              <a:rPr lang="zh-CN" altLang="en-US" sz="2800" b="1" spc="300" dirty="0">
                <a:solidFill>
                  <a:schemeClr val="accent4"/>
                </a:solidFill>
                <a:latin typeface="微软雅黑" panose="020B0503020204020204" charset="-122"/>
                <a:ea typeface="微软雅黑" panose="020B0503020204020204" charset="-122"/>
              </a:rPr>
              <a:t>张司睿</a:t>
            </a:r>
            <a:endParaRPr lang="zh-CN" altLang="en-US" sz="2800" b="1" spc="300" dirty="0">
              <a:solidFill>
                <a:schemeClr val="accent4"/>
              </a:solidFill>
              <a:latin typeface="微软雅黑" panose="020B0503020204020204" charset="-122"/>
              <a:ea typeface="微软雅黑" panose="020B0503020204020204" charset="-122"/>
            </a:endParaRPr>
          </a:p>
        </p:txBody>
      </p:sp>
      <p:sp>
        <p:nvSpPr>
          <p:cNvPr id="44" name="文本框 43"/>
          <p:cNvSpPr txBox="1"/>
          <p:nvPr/>
        </p:nvSpPr>
        <p:spPr>
          <a:xfrm>
            <a:off x="1224232" y="3571338"/>
            <a:ext cx="3273369" cy="1078865"/>
          </a:xfrm>
          <a:prstGeom prst="rect">
            <a:avLst/>
          </a:prstGeom>
          <a:noFill/>
        </p:spPr>
        <p:txBody>
          <a:bodyPr wrap="square" lIns="0" tIns="0" rIns="0" bIns="0" rtlCol="0">
            <a:spAutoFit/>
          </a:bodyPr>
          <a:lstStyle>
            <a:defPPr>
              <a:defRPr lang="zh-CN"/>
            </a:defPPr>
            <a:lvl1pPr algn="just">
              <a:lnSpc>
                <a:spcPct val="130000"/>
              </a:lnSpc>
              <a:defRPr sz="1400" spc="300">
                <a:solidFill>
                  <a:schemeClr val="tx1">
                    <a:lumMod val="85000"/>
                    <a:lumOff val="15000"/>
                  </a:schemeClr>
                </a:solidFill>
              </a:defRPr>
            </a:lvl1pPr>
          </a:lstStyle>
          <a:p>
            <a:pPr algn="l" eaLnBrk="1" fontAlgn="auto" hangingPunct="1">
              <a:spcBef>
                <a:spcPts val="0"/>
              </a:spcBef>
              <a:spcAft>
                <a:spcPts val="0"/>
              </a:spcAft>
            </a:pPr>
            <a:r>
              <a:rPr lang="zh-CN" altLang="en-US" sz="1800" dirty="0">
                <a:solidFill>
                  <a:schemeClr val="tx1"/>
                </a:solidFill>
                <a:latin typeface="微软雅黑" panose="020B0503020204020204" charset="-122"/>
                <a:ea typeface="微软雅黑" panose="020B0503020204020204" charset="-122"/>
              </a:rPr>
              <a:t>登陆，注册系统制作和后端代码实现，参与通信页面后端制作</a:t>
            </a:r>
            <a:endParaRPr lang="zh-CN" altLang="en-US" sz="1800" dirty="0">
              <a:solidFill>
                <a:schemeClr val="tx1"/>
              </a:solidFill>
              <a:latin typeface="微软雅黑" panose="020B0503020204020204" charset="-122"/>
              <a:ea typeface="微软雅黑" panose="020B0503020204020204" charset="-122"/>
            </a:endParaRPr>
          </a:p>
        </p:txBody>
      </p:sp>
      <p:sp>
        <p:nvSpPr>
          <p:cNvPr id="45" name="文本框 44"/>
          <p:cNvSpPr txBox="1"/>
          <p:nvPr/>
        </p:nvSpPr>
        <p:spPr>
          <a:xfrm>
            <a:off x="1224232" y="4709952"/>
            <a:ext cx="3273369" cy="430530"/>
          </a:xfrm>
          <a:prstGeom prst="rect">
            <a:avLst/>
          </a:prstGeom>
          <a:noFill/>
        </p:spPr>
        <p:txBody>
          <a:bodyPr wrap="square" lIns="0" tIns="0" rIns="0" bIns="0" rtlCol="0">
            <a:spAutoFit/>
          </a:bodyPr>
          <a:lstStyle/>
          <a:p>
            <a:pPr algn="r" eaLnBrk="1" fontAlgn="auto" hangingPunct="1">
              <a:spcBef>
                <a:spcPts val="0"/>
              </a:spcBef>
              <a:spcAft>
                <a:spcPts val="0"/>
              </a:spcAft>
            </a:pPr>
            <a:r>
              <a:rPr lang="zh-CN" altLang="en-US" sz="2800" b="1" spc="300" dirty="0">
                <a:solidFill>
                  <a:schemeClr val="accent4"/>
                </a:solidFill>
                <a:latin typeface="微软雅黑" panose="020B0503020204020204" charset="-122"/>
                <a:ea typeface="微软雅黑" panose="020B0503020204020204" charset="-122"/>
              </a:rPr>
              <a:t>洑淑琴</a:t>
            </a:r>
            <a:endParaRPr lang="zh-CN" altLang="en-US" sz="2800" b="1" spc="300" dirty="0">
              <a:solidFill>
                <a:schemeClr val="accent4"/>
              </a:solidFill>
              <a:latin typeface="微软雅黑" panose="020B0503020204020204" charset="-122"/>
              <a:ea typeface="微软雅黑" panose="020B0503020204020204" charset="-122"/>
            </a:endParaRPr>
          </a:p>
        </p:txBody>
      </p:sp>
      <p:sp>
        <p:nvSpPr>
          <p:cNvPr id="64" name="文本框 63"/>
          <p:cNvSpPr txBox="1"/>
          <p:nvPr/>
        </p:nvSpPr>
        <p:spPr>
          <a:xfrm>
            <a:off x="1053465" y="5140325"/>
            <a:ext cx="3602990" cy="1099820"/>
          </a:xfrm>
          <a:prstGeom prst="rect">
            <a:avLst/>
          </a:prstGeom>
          <a:noFill/>
        </p:spPr>
        <p:txBody>
          <a:bodyPr wrap="square" lIns="0" tIns="0" rIns="0" bIns="0" rtlCol="0">
            <a:noAutofit/>
          </a:bodyPr>
          <a:lstStyle>
            <a:defPPr>
              <a:defRPr lang="zh-CN"/>
            </a:defPPr>
            <a:lvl1pPr algn="just">
              <a:lnSpc>
                <a:spcPct val="130000"/>
              </a:lnSpc>
              <a:defRPr sz="1400" spc="300">
                <a:solidFill>
                  <a:schemeClr val="tx1">
                    <a:lumMod val="85000"/>
                    <a:lumOff val="15000"/>
                  </a:schemeClr>
                </a:solidFill>
              </a:defRPr>
            </a:lvl1pPr>
          </a:lstStyle>
          <a:p>
            <a:pPr algn="l" eaLnBrk="1" fontAlgn="auto" hangingPunct="1">
              <a:spcBef>
                <a:spcPts val="0"/>
              </a:spcBef>
              <a:spcAft>
                <a:spcPts val="0"/>
              </a:spcAft>
            </a:pPr>
            <a:r>
              <a:rPr lang="zh-CN" altLang="en-US" sz="1800" dirty="0">
                <a:solidFill>
                  <a:schemeClr val="tx1"/>
                </a:solidFill>
                <a:latin typeface="微软雅黑" panose="020B0503020204020204" charset="-122"/>
                <a:ea typeface="微软雅黑" panose="020B0503020204020204" charset="-122"/>
              </a:rPr>
              <a:t>ui设计医生、病患主界面,修改编辑处方、查看缴费单主界面及其功能</a:t>
            </a:r>
            <a:endParaRPr lang="zh-CN" altLang="en-US" sz="1800" dirty="0">
              <a:solidFill>
                <a:schemeClr val="tx1"/>
              </a:solidFill>
              <a:latin typeface="微软雅黑" panose="020B0503020204020204" charset="-122"/>
              <a:ea typeface="微软雅黑" panose="020B0503020204020204" charset="-122"/>
            </a:endParaRPr>
          </a:p>
        </p:txBody>
      </p:sp>
      <p:sp>
        <p:nvSpPr>
          <p:cNvPr id="65" name="文本框 64"/>
          <p:cNvSpPr txBox="1"/>
          <p:nvPr/>
        </p:nvSpPr>
        <p:spPr>
          <a:xfrm>
            <a:off x="7676294" y="1336968"/>
            <a:ext cx="3273369" cy="430530"/>
          </a:xfrm>
          <a:prstGeom prst="rect">
            <a:avLst/>
          </a:prstGeom>
          <a:noFill/>
        </p:spPr>
        <p:txBody>
          <a:bodyPr wrap="square" lIns="0" tIns="0" rIns="0" bIns="0" rtlCol="0">
            <a:spAutoFit/>
          </a:bodyPr>
          <a:lstStyle/>
          <a:p>
            <a:pPr eaLnBrk="1" fontAlgn="auto" hangingPunct="1">
              <a:spcBef>
                <a:spcPts val="0"/>
              </a:spcBef>
              <a:spcAft>
                <a:spcPts val="0"/>
              </a:spcAft>
            </a:pPr>
            <a:r>
              <a:rPr lang="zh-CN" altLang="en-US" sz="2800" b="1" spc="300" dirty="0">
                <a:solidFill>
                  <a:schemeClr val="accent4"/>
                </a:solidFill>
                <a:latin typeface="微软雅黑" panose="020B0503020204020204" charset="-122"/>
                <a:ea typeface="微软雅黑" panose="020B0503020204020204" charset="-122"/>
              </a:rPr>
              <a:t>程毅</a:t>
            </a:r>
            <a:endParaRPr lang="zh-CN" altLang="en-US" sz="2800" b="1" spc="300" dirty="0">
              <a:solidFill>
                <a:schemeClr val="accent4"/>
              </a:solidFill>
              <a:latin typeface="微软雅黑" panose="020B0503020204020204" charset="-122"/>
              <a:ea typeface="微软雅黑" panose="020B0503020204020204" charset="-122"/>
            </a:endParaRPr>
          </a:p>
        </p:txBody>
      </p:sp>
      <p:sp>
        <p:nvSpPr>
          <p:cNvPr id="66" name="文本框 65"/>
          <p:cNvSpPr txBox="1"/>
          <p:nvPr/>
        </p:nvSpPr>
        <p:spPr>
          <a:xfrm>
            <a:off x="7259320" y="1792605"/>
            <a:ext cx="3689985" cy="1130935"/>
          </a:xfrm>
          <a:prstGeom prst="rect">
            <a:avLst/>
          </a:prstGeom>
          <a:noFill/>
        </p:spPr>
        <p:txBody>
          <a:bodyPr wrap="square" lIns="0" tIns="0" rIns="0" bIns="0" rtlCol="0">
            <a:noAutofit/>
          </a:bodyPr>
          <a:lstStyle>
            <a:defPPr>
              <a:defRPr lang="zh-CN"/>
            </a:defPPr>
            <a:lvl1pPr algn="just">
              <a:lnSpc>
                <a:spcPct val="130000"/>
              </a:lnSpc>
              <a:defRPr sz="1400" spc="300">
                <a:solidFill>
                  <a:schemeClr val="tx1">
                    <a:lumMod val="85000"/>
                    <a:lumOff val="15000"/>
                  </a:schemeClr>
                </a:solidFill>
              </a:defRPr>
            </a:lvl1pPr>
          </a:lstStyle>
          <a:p>
            <a:pPr algn="l" eaLnBrk="1" fontAlgn="auto" hangingPunct="1">
              <a:spcBef>
                <a:spcPts val="0"/>
              </a:spcBef>
              <a:spcAft>
                <a:spcPts val="0"/>
              </a:spcAft>
            </a:pPr>
            <a:r>
              <a:rPr lang="zh-CN" altLang="en-US" sz="1800" dirty="0">
                <a:solidFill>
                  <a:schemeClr val="tx1"/>
                </a:solidFill>
                <a:latin typeface="微软雅黑" panose="020B0503020204020204" charset="-122"/>
                <a:ea typeface="微软雅黑" panose="020B0503020204020204" charset="-122"/>
              </a:rPr>
              <a:t>设计健康评估、病例系统、医生编辑信息的</a:t>
            </a:r>
            <a:r>
              <a:rPr lang="en-US" altLang="zh-CN" sz="1800" dirty="0">
                <a:solidFill>
                  <a:schemeClr val="tx1"/>
                </a:solidFill>
                <a:latin typeface="微软雅黑" panose="020B0503020204020204" charset="-122"/>
                <a:ea typeface="微软雅黑" panose="020B0503020204020204" charset="-122"/>
              </a:rPr>
              <a:t>ui</a:t>
            </a:r>
            <a:r>
              <a:rPr lang="zh-CN" altLang="en-US" sz="1800" dirty="0">
                <a:solidFill>
                  <a:schemeClr val="tx1"/>
                </a:solidFill>
                <a:latin typeface="微软雅黑" panose="020B0503020204020204" charset="-122"/>
                <a:ea typeface="微软雅黑" panose="020B0503020204020204" charset="-122"/>
              </a:rPr>
              <a:t>页面和全部功能以及挂号系统部分</a:t>
            </a:r>
            <a:r>
              <a:rPr lang="zh-CN" altLang="en-US" sz="1800" dirty="0">
                <a:solidFill>
                  <a:schemeClr val="tx1"/>
                </a:solidFill>
                <a:latin typeface="微软雅黑" panose="020B0503020204020204" charset="-122"/>
                <a:ea typeface="微软雅黑" panose="020B0503020204020204" charset="-122"/>
              </a:rPr>
              <a:t>功能</a:t>
            </a:r>
            <a:endParaRPr lang="zh-CN" altLang="en-US" sz="1800" dirty="0">
              <a:solidFill>
                <a:schemeClr val="tx1"/>
              </a:solidFill>
              <a:latin typeface="微软雅黑" panose="020B0503020204020204" charset="-122"/>
              <a:ea typeface="微软雅黑" panose="020B0503020204020204" charset="-122"/>
            </a:endParaRPr>
          </a:p>
        </p:txBody>
      </p:sp>
      <p:sp>
        <p:nvSpPr>
          <p:cNvPr id="67" name="文本框 66"/>
          <p:cNvSpPr txBox="1"/>
          <p:nvPr/>
        </p:nvSpPr>
        <p:spPr>
          <a:xfrm>
            <a:off x="7676294" y="3031899"/>
            <a:ext cx="3273369" cy="430530"/>
          </a:xfrm>
          <a:prstGeom prst="rect">
            <a:avLst/>
          </a:prstGeom>
          <a:noFill/>
        </p:spPr>
        <p:txBody>
          <a:bodyPr wrap="square" lIns="0" tIns="0" rIns="0" bIns="0" rtlCol="0">
            <a:spAutoFit/>
          </a:bodyPr>
          <a:lstStyle/>
          <a:p>
            <a:pPr eaLnBrk="1" fontAlgn="auto" hangingPunct="1">
              <a:spcBef>
                <a:spcPts val="0"/>
              </a:spcBef>
              <a:spcAft>
                <a:spcPts val="0"/>
              </a:spcAft>
            </a:pPr>
            <a:r>
              <a:rPr lang="zh-CN" altLang="en-US" sz="2800" b="1" spc="300" dirty="0">
                <a:solidFill>
                  <a:schemeClr val="accent4"/>
                </a:solidFill>
                <a:latin typeface="微软雅黑" panose="020B0503020204020204" charset="-122"/>
                <a:ea typeface="微软雅黑" panose="020B0503020204020204" charset="-122"/>
              </a:rPr>
              <a:t>黎书萌</a:t>
            </a:r>
            <a:endParaRPr lang="zh-CN" altLang="en-US" sz="2800" b="1" spc="300" dirty="0">
              <a:solidFill>
                <a:schemeClr val="accent4"/>
              </a:solidFill>
              <a:latin typeface="微软雅黑" panose="020B0503020204020204" charset="-122"/>
              <a:ea typeface="微软雅黑" panose="020B0503020204020204" charset="-122"/>
            </a:endParaRPr>
          </a:p>
        </p:txBody>
      </p:sp>
      <p:sp>
        <p:nvSpPr>
          <p:cNvPr id="68" name="文本框 67"/>
          <p:cNvSpPr txBox="1"/>
          <p:nvPr/>
        </p:nvSpPr>
        <p:spPr>
          <a:xfrm>
            <a:off x="7676294" y="3571338"/>
            <a:ext cx="3273369" cy="1078865"/>
          </a:xfrm>
          <a:prstGeom prst="rect">
            <a:avLst/>
          </a:prstGeom>
          <a:noFill/>
        </p:spPr>
        <p:txBody>
          <a:bodyPr wrap="square" lIns="0" tIns="0" rIns="0" bIns="0" rtlCol="0">
            <a:spAutoFit/>
          </a:bodyPr>
          <a:lstStyle>
            <a:defPPr>
              <a:defRPr lang="zh-CN"/>
            </a:defPPr>
            <a:lvl1pPr algn="just">
              <a:lnSpc>
                <a:spcPct val="130000"/>
              </a:lnSpc>
              <a:defRPr sz="1400" spc="300">
                <a:solidFill>
                  <a:schemeClr val="tx1">
                    <a:lumMod val="85000"/>
                    <a:lumOff val="15000"/>
                  </a:schemeClr>
                </a:solidFill>
              </a:defRPr>
            </a:lvl1pPr>
          </a:lstStyle>
          <a:p>
            <a:pPr algn="l" eaLnBrk="1" fontAlgn="auto" hangingPunct="1">
              <a:spcBef>
                <a:spcPts val="0"/>
              </a:spcBef>
              <a:spcAft>
                <a:spcPts val="0"/>
              </a:spcAft>
            </a:pPr>
            <a:r>
              <a:rPr lang="zh-CN" altLang="en-US" sz="1800" dirty="0">
                <a:solidFill>
                  <a:schemeClr val="tx1"/>
                </a:solidFill>
                <a:latin typeface="微软雅黑" panose="020B0503020204020204" charset="-122"/>
                <a:ea typeface="微软雅黑" panose="020B0503020204020204" charset="-122"/>
              </a:rPr>
              <a:t>完成医生信息页面查询，登录注册页面数据库部分，参与通信页面后端制作</a:t>
            </a:r>
            <a:endParaRPr lang="zh-CN" altLang="en-US" sz="1800" dirty="0">
              <a:solidFill>
                <a:schemeClr val="tx1"/>
              </a:solidFill>
              <a:latin typeface="微软雅黑" panose="020B0503020204020204" charset="-122"/>
              <a:ea typeface="微软雅黑" panose="020B0503020204020204" charset="-122"/>
            </a:endParaRPr>
          </a:p>
        </p:txBody>
      </p:sp>
      <p:sp>
        <p:nvSpPr>
          <p:cNvPr id="69" name="文本框 68"/>
          <p:cNvSpPr txBox="1"/>
          <p:nvPr/>
        </p:nvSpPr>
        <p:spPr>
          <a:xfrm>
            <a:off x="7676294" y="4709952"/>
            <a:ext cx="3273369" cy="430530"/>
          </a:xfrm>
          <a:prstGeom prst="rect">
            <a:avLst/>
          </a:prstGeom>
          <a:noFill/>
        </p:spPr>
        <p:txBody>
          <a:bodyPr wrap="square" lIns="0" tIns="0" rIns="0" bIns="0" rtlCol="0">
            <a:spAutoFit/>
          </a:bodyPr>
          <a:lstStyle/>
          <a:p>
            <a:pPr eaLnBrk="1" fontAlgn="auto" hangingPunct="1">
              <a:spcBef>
                <a:spcPts val="0"/>
              </a:spcBef>
              <a:spcAft>
                <a:spcPts val="0"/>
              </a:spcAft>
            </a:pPr>
            <a:r>
              <a:rPr lang="zh-CN" altLang="en-US" sz="2800" b="1" spc="300" dirty="0">
                <a:solidFill>
                  <a:schemeClr val="accent4"/>
                </a:solidFill>
                <a:latin typeface="微软雅黑" panose="020B0503020204020204" charset="-122"/>
                <a:ea typeface="微软雅黑" panose="020B0503020204020204" charset="-122"/>
              </a:rPr>
              <a:t>李明昊</a:t>
            </a:r>
            <a:endParaRPr lang="zh-CN" altLang="en-US" sz="2800" b="1" spc="300" dirty="0">
              <a:solidFill>
                <a:schemeClr val="accent4"/>
              </a:solidFill>
              <a:latin typeface="微软雅黑" panose="020B0503020204020204" charset="-122"/>
              <a:ea typeface="微软雅黑" panose="020B0503020204020204" charset="-122"/>
            </a:endParaRPr>
          </a:p>
        </p:txBody>
      </p:sp>
      <p:sp>
        <p:nvSpPr>
          <p:cNvPr id="70" name="文本框 69"/>
          <p:cNvSpPr txBox="1"/>
          <p:nvPr/>
        </p:nvSpPr>
        <p:spPr>
          <a:xfrm>
            <a:off x="7676294" y="5249391"/>
            <a:ext cx="3273369" cy="718820"/>
          </a:xfrm>
          <a:prstGeom prst="rect">
            <a:avLst/>
          </a:prstGeom>
          <a:noFill/>
        </p:spPr>
        <p:txBody>
          <a:bodyPr wrap="square" lIns="0" tIns="0" rIns="0" bIns="0" rtlCol="0">
            <a:spAutoFit/>
          </a:bodyPr>
          <a:lstStyle>
            <a:defPPr>
              <a:defRPr lang="zh-CN"/>
            </a:defPPr>
            <a:lvl1pPr algn="just">
              <a:lnSpc>
                <a:spcPct val="130000"/>
              </a:lnSpc>
              <a:defRPr sz="1400" spc="300">
                <a:solidFill>
                  <a:schemeClr val="tx1">
                    <a:lumMod val="85000"/>
                    <a:lumOff val="15000"/>
                  </a:schemeClr>
                </a:solidFill>
              </a:defRPr>
            </a:lvl1pPr>
          </a:lstStyle>
          <a:p>
            <a:pPr algn="l" eaLnBrk="1" fontAlgn="auto" hangingPunct="1">
              <a:spcBef>
                <a:spcPts val="0"/>
              </a:spcBef>
              <a:spcAft>
                <a:spcPts val="0"/>
              </a:spcAft>
            </a:pPr>
            <a:r>
              <a:rPr lang="en-US" altLang="zh-CN" sz="1800" dirty="0">
                <a:solidFill>
                  <a:schemeClr val="tx1"/>
                </a:solidFill>
                <a:latin typeface="微软雅黑" panose="020B0503020204020204" charset="-122"/>
                <a:ea typeface="微软雅黑" panose="020B0503020204020204" charset="-122"/>
              </a:rPr>
              <a:t>ui</a:t>
            </a:r>
            <a:r>
              <a:rPr lang="zh-CN" altLang="en-US" sz="1800" dirty="0">
                <a:solidFill>
                  <a:schemeClr val="tx1"/>
                </a:solidFill>
                <a:latin typeface="微软雅黑" panose="020B0503020204020204" charset="-122"/>
                <a:ea typeface="微软雅黑" panose="020B0503020204020204" charset="-122"/>
              </a:rPr>
              <a:t>设计医生编辑病历、查看患者信息，编写测试用例</a:t>
            </a:r>
            <a:endParaRPr lang="zh-CN" altLang="en-US" sz="1800" dirty="0">
              <a:solidFill>
                <a:schemeClr val="tx1"/>
              </a:solidFill>
              <a:latin typeface="微软雅黑" panose="020B0503020204020204" charset="-122"/>
              <a:ea typeface="微软雅黑" panose="020B0503020204020204" charset="-122"/>
            </a:endParaRPr>
          </a:p>
        </p:txBody>
      </p:sp>
      <p:grpSp>
        <p:nvGrpSpPr>
          <p:cNvPr id="71" name="组合 70"/>
          <p:cNvGrpSpPr/>
          <p:nvPr/>
        </p:nvGrpSpPr>
        <p:grpSpPr>
          <a:xfrm>
            <a:off x="6687312" y="2985510"/>
            <a:ext cx="504000" cy="504000"/>
            <a:chOff x="7982080" y="4240456"/>
            <a:chExt cx="504000" cy="504000"/>
          </a:xfrm>
        </p:grpSpPr>
        <p:sp>
          <p:nvSpPr>
            <p:cNvPr id="72" name="椭圆 71"/>
            <p:cNvSpPr/>
            <p:nvPr/>
          </p:nvSpPr>
          <p:spPr>
            <a:xfrm>
              <a:off x="7982080" y="4240456"/>
              <a:ext cx="504000" cy="504000"/>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73" name="Freeform 108"/>
            <p:cNvSpPr>
              <a:spLocks noChangeAspect="1" noEditPoints="1"/>
            </p:cNvSpPr>
            <p:nvPr/>
          </p:nvSpPr>
          <p:spPr bwMode="auto">
            <a:xfrm>
              <a:off x="8054080" y="4382788"/>
              <a:ext cx="360000" cy="219337"/>
            </a:xfrm>
            <a:custGeom>
              <a:avLst/>
              <a:gdLst>
                <a:gd name="T0" fmla="*/ 126 w 128"/>
                <a:gd name="T1" fmla="*/ 74 h 78"/>
                <a:gd name="T2" fmla="*/ 114 w 128"/>
                <a:gd name="T3" fmla="*/ 74 h 78"/>
                <a:gd name="T4" fmla="*/ 114 w 128"/>
                <a:gd name="T5" fmla="*/ 50 h 78"/>
                <a:gd name="T6" fmla="*/ 108 w 128"/>
                <a:gd name="T7" fmla="*/ 44 h 78"/>
                <a:gd name="T8" fmla="*/ 94 w 128"/>
                <a:gd name="T9" fmla="*/ 44 h 78"/>
                <a:gd name="T10" fmla="*/ 88 w 128"/>
                <a:gd name="T11" fmla="*/ 50 h 78"/>
                <a:gd name="T12" fmla="*/ 88 w 128"/>
                <a:gd name="T13" fmla="*/ 74 h 78"/>
                <a:gd name="T14" fmla="*/ 77 w 128"/>
                <a:gd name="T15" fmla="*/ 74 h 78"/>
                <a:gd name="T16" fmla="*/ 77 w 128"/>
                <a:gd name="T17" fmla="*/ 6 h 78"/>
                <a:gd name="T18" fmla="*/ 71 w 128"/>
                <a:gd name="T19" fmla="*/ 0 h 78"/>
                <a:gd name="T20" fmla="*/ 57 w 128"/>
                <a:gd name="T21" fmla="*/ 0 h 78"/>
                <a:gd name="T22" fmla="*/ 51 w 128"/>
                <a:gd name="T23" fmla="*/ 6 h 78"/>
                <a:gd name="T24" fmla="*/ 51 w 128"/>
                <a:gd name="T25" fmla="*/ 74 h 78"/>
                <a:gd name="T26" fmla="*/ 40 w 128"/>
                <a:gd name="T27" fmla="*/ 74 h 78"/>
                <a:gd name="T28" fmla="*/ 40 w 128"/>
                <a:gd name="T29" fmla="*/ 35 h 78"/>
                <a:gd name="T30" fmla="*/ 34 w 128"/>
                <a:gd name="T31" fmla="*/ 29 h 78"/>
                <a:gd name="T32" fmla="*/ 20 w 128"/>
                <a:gd name="T33" fmla="*/ 29 h 78"/>
                <a:gd name="T34" fmla="*/ 14 w 128"/>
                <a:gd name="T35" fmla="*/ 35 h 78"/>
                <a:gd name="T36" fmla="*/ 14 w 128"/>
                <a:gd name="T37" fmla="*/ 74 h 78"/>
                <a:gd name="T38" fmla="*/ 2 w 128"/>
                <a:gd name="T39" fmla="*/ 74 h 78"/>
                <a:gd name="T40" fmla="*/ 0 w 128"/>
                <a:gd name="T41" fmla="*/ 76 h 78"/>
                <a:gd name="T42" fmla="*/ 2 w 128"/>
                <a:gd name="T43" fmla="*/ 78 h 78"/>
                <a:gd name="T44" fmla="*/ 126 w 128"/>
                <a:gd name="T45" fmla="*/ 78 h 78"/>
                <a:gd name="T46" fmla="*/ 128 w 128"/>
                <a:gd name="T47" fmla="*/ 76 h 78"/>
                <a:gd name="T48" fmla="*/ 126 w 128"/>
                <a:gd name="T49" fmla="*/ 74 h 78"/>
                <a:gd name="T50" fmla="*/ 36 w 128"/>
                <a:gd name="T51" fmla="*/ 74 h 78"/>
                <a:gd name="T52" fmla="*/ 18 w 128"/>
                <a:gd name="T53" fmla="*/ 74 h 78"/>
                <a:gd name="T54" fmla="*/ 18 w 128"/>
                <a:gd name="T55" fmla="*/ 34 h 78"/>
                <a:gd name="T56" fmla="*/ 36 w 128"/>
                <a:gd name="T57" fmla="*/ 34 h 78"/>
                <a:gd name="T58" fmla="*/ 36 w 128"/>
                <a:gd name="T59" fmla="*/ 74 h 78"/>
                <a:gd name="T60" fmla="*/ 73 w 128"/>
                <a:gd name="T61" fmla="*/ 74 h 78"/>
                <a:gd name="T62" fmla="*/ 55 w 128"/>
                <a:gd name="T63" fmla="*/ 74 h 78"/>
                <a:gd name="T64" fmla="*/ 55 w 128"/>
                <a:gd name="T65" fmla="*/ 4 h 78"/>
                <a:gd name="T66" fmla="*/ 73 w 128"/>
                <a:gd name="T67" fmla="*/ 4 h 78"/>
                <a:gd name="T68" fmla="*/ 73 w 128"/>
                <a:gd name="T69" fmla="*/ 74 h 78"/>
                <a:gd name="T70" fmla="*/ 110 w 128"/>
                <a:gd name="T71" fmla="*/ 74 h 78"/>
                <a:gd name="T72" fmla="*/ 92 w 128"/>
                <a:gd name="T73" fmla="*/ 74 h 78"/>
                <a:gd name="T74" fmla="*/ 92 w 128"/>
                <a:gd name="T75" fmla="*/ 49 h 78"/>
                <a:gd name="T76" fmla="*/ 110 w 128"/>
                <a:gd name="T77" fmla="*/ 49 h 78"/>
                <a:gd name="T78" fmla="*/ 110 w 128"/>
                <a:gd name="T79"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78">
                  <a:moveTo>
                    <a:pt x="126" y="74"/>
                  </a:moveTo>
                  <a:cubicBezTo>
                    <a:pt x="114" y="74"/>
                    <a:pt x="114" y="74"/>
                    <a:pt x="114" y="74"/>
                  </a:cubicBezTo>
                  <a:cubicBezTo>
                    <a:pt x="114" y="50"/>
                    <a:pt x="114" y="50"/>
                    <a:pt x="114" y="50"/>
                  </a:cubicBezTo>
                  <a:cubicBezTo>
                    <a:pt x="114" y="47"/>
                    <a:pt x="112" y="44"/>
                    <a:pt x="108" y="44"/>
                  </a:cubicBezTo>
                  <a:cubicBezTo>
                    <a:pt x="94" y="44"/>
                    <a:pt x="94" y="44"/>
                    <a:pt x="94" y="44"/>
                  </a:cubicBezTo>
                  <a:cubicBezTo>
                    <a:pt x="90" y="44"/>
                    <a:pt x="88" y="47"/>
                    <a:pt x="88" y="50"/>
                  </a:cubicBezTo>
                  <a:cubicBezTo>
                    <a:pt x="88" y="74"/>
                    <a:pt x="88" y="74"/>
                    <a:pt x="88" y="74"/>
                  </a:cubicBezTo>
                  <a:cubicBezTo>
                    <a:pt x="77" y="74"/>
                    <a:pt x="77" y="74"/>
                    <a:pt x="77" y="74"/>
                  </a:cubicBezTo>
                  <a:cubicBezTo>
                    <a:pt x="77" y="6"/>
                    <a:pt x="77" y="6"/>
                    <a:pt x="77" y="6"/>
                  </a:cubicBezTo>
                  <a:cubicBezTo>
                    <a:pt x="77" y="2"/>
                    <a:pt x="75" y="0"/>
                    <a:pt x="71" y="0"/>
                  </a:cubicBezTo>
                  <a:cubicBezTo>
                    <a:pt x="57" y="0"/>
                    <a:pt x="57" y="0"/>
                    <a:pt x="57" y="0"/>
                  </a:cubicBezTo>
                  <a:cubicBezTo>
                    <a:pt x="53" y="0"/>
                    <a:pt x="51" y="2"/>
                    <a:pt x="51" y="6"/>
                  </a:cubicBezTo>
                  <a:cubicBezTo>
                    <a:pt x="51" y="74"/>
                    <a:pt x="51" y="74"/>
                    <a:pt x="51" y="74"/>
                  </a:cubicBezTo>
                  <a:cubicBezTo>
                    <a:pt x="40" y="74"/>
                    <a:pt x="40" y="74"/>
                    <a:pt x="40" y="74"/>
                  </a:cubicBezTo>
                  <a:cubicBezTo>
                    <a:pt x="40" y="35"/>
                    <a:pt x="40" y="35"/>
                    <a:pt x="40" y="35"/>
                  </a:cubicBezTo>
                  <a:cubicBezTo>
                    <a:pt x="40" y="32"/>
                    <a:pt x="38" y="29"/>
                    <a:pt x="34" y="29"/>
                  </a:cubicBezTo>
                  <a:cubicBezTo>
                    <a:pt x="20" y="29"/>
                    <a:pt x="20" y="29"/>
                    <a:pt x="20" y="29"/>
                  </a:cubicBezTo>
                  <a:cubicBezTo>
                    <a:pt x="16" y="29"/>
                    <a:pt x="14" y="32"/>
                    <a:pt x="14" y="35"/>
                  </a:cubicBezTo>
                  <a:cubicBezTo>
                    <a:pt x="14" y="74"/>
                    <a:pt x="14" y="74"/>
                    <a:pt x="14" y="74"/>
                  </a:cubicBezTo>
                  <a:cubicBezTo>
                    <a:pt x="2" y="74"/>
                    <a:pt x="2" y="74"/>
                    <a:pt x="2" y="74"/>
                  </a:cubicBezTo>
                  <a:cubicBezTo>
                    <a:pt x="1" y="74"/>
                    <a:pt x="0" y="75"/>
                    <a:pt x="0" y="76"/>
                  </a:cubicBezTo>
                  <a:cubicBezTo>
                    <a:pt x="0" y="77"/>
                    <a:pt x="1" y="78"/>
                    <a:pt x="2" y="78"/>
                  </a:cubicBezTo>
                  <a:cubicBezTo>
                    <a:pt x="126" y="78"/>
                    <a:pt x="126" y="78"/>
                    <a:pt x="126" y="78"/>
                  </a:cubicBezTo>
                  <a:cubicBezTo>
                    <a:pt x="127" y="78"/>
                    <a:pt x="128" y="77"/>
                    <a:pt x="128" y="76"/>
                  </a:cubicBezTo>
                  <a:cubicBezTo>
                    <a:pt x="128" y="75"/>
                    <a:pt x="127" y="74"/>
                    <a:pt x="126" y="74"/>
                  </a:cubicBezTo>
                  <a:close/>
                  <a:moveTo>
                    <a:pt x="36" y="74"/>
                  </a:moveTo>
                  <a:cubicBezTo>
                    <a:pt x="18" y="74"/>
                    <a:pt x="18" y="74"/>
                    <a:pt x="18" y="74"/>
                  </a:cubicBezTo>
                  <a:cubicBezTo>
                    <a:pt x="18" y="34"/>
                    <a:pt x="18" y="34"/>
                    <a:pt x="18" y="34"/>
                  </a:cubicBezTo>
                  <a:cubicBezTo>
                    <a:pt x="36" y="34"/>
                    <a:pt x="36" y="34"/>
                    <a:pt x="36" y="34"/>
                  </a:cubicBezTo>
                  <a:lnTo>
                    <a:pt x="36" y="74"/>
                  </a:lnTo>
                  <a:close/>
                  <a:moveTo>
                    <a:pt x="73" y="74"/>
                  </a:moveTo>
                  <a:cubicBezTo>
                    <a:pt x="55" y="74"/>
                    <a:pt x="55" y="74"/>
                    <a:pt x="55" y="74"/>
                  </a:cubicBezTo>
                  <a:cubicBezTo>
                    <a:pt x="55" y="4"/>
                    <a:pt x="55" y="4"/>
                    <a:pt x="55" y="4"/>
                  </a:cubicBezTo>
                  <a:cubicBezTo>
                    <a:pt x="73" y="4"/>
                    <a:pt x="73" y="4"/>
                    <a:pt x="73" y="4"/>
                  </a:cubicBezTo>
                  <a:lnTo>
                    <a:pt x="73" y="74"/>
                  </a:lnTo>
                  <a:close/>
                  <a:moveTo>
                    <a:pt x="110" y="74"/>
                  </a:moveTo>
                  <a:cubicBezTo>
                    <a:pt x="92" y="74"/>
                    <a:pt x="92" y="74"/>
                    <a:pt x="92" y="74"/>
                  </a:cubicBezTo>
                  <a:cubicBezTo>
                    <a:pt x="92" y="49"/>
                    <a:pt x="92" y="49"/>
                    <a:pt x="92" y="49"/>
                  </a:cubicBezTo>
                  <a:cubicBezTo>
                    <a:pt x="110" y="49"/>
                    <a:pt x="110" y="49"/>
                    <a:pt x="110" y="49"/>
                  </a:cubicBezTo>
                  <a:lnTo>
                    <a:pt x="110" y="74"/>
                  </a:lnTo>
                  <a:close/>
                </a:path>
              </a:pathLst>
            </a:custGeom>
            <a:solidFill>
              <a:srgbClr val="FFFFFF"/>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grpSp>
      <p:grpSp>
        <p:nvGrpSpPr>
          <p:cNvPr id="74" name="组合 73"/>
          <p:cNvGrpSpPr/>
          <p:nvPr/>
        </p:nvGrpSpPr>
        <p:grpSpPr>
          <a:xfrm>
            <a:off x="6687312" y="4699168"/>
            <a:ext cx="504000" cy="504000"/>
            <a:chOff x="7982080" y="5312514"/>
            <a:chExt cx="504000" cy="504000"/>
          </a:xfrm>
        </p:grpSpPr>
        <p:sp>
          <p:nvSpPr>
            <p:cNvPr id="75" name="椭圆 74"/>
            <p:cNvSpPr/>
            <p:nvPr/>
          </p:nvSpPr>
          <p:spPr>
            <a:xfrm>
              <a:off x="7982080" y="5312514"/>
              <a:ext cx="504000" cy="504000"/>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76" name="Freeform 96"/>
            <p:cNvSpPr>
              <a:spLocks noChangeAspect="1" noEditPoints="1"/>
            </p:cNvSpPr>
            <p:nvPr/>
          </p:nvSpPr>
          <p:spPr bwMode="auto">
            <a:xfrm>
              <a:off x="8072080" y="5401977"/>
              <a:ext cx="324000" cy="325074"/>
            </a:xfrm>
            <a:custGeom>
              <a:avLst/>
              <a:gdLst>
                <a:gd name="T0" fmla="*/ 64 w 128"/>
                <a:gd name="T1" fmla="*/ 128 h 128"/>
                <a:gd name="T2" fmla="*/ 20 w 128"/>
                <a:gd name="T3" fmla="*/ 24 h 128"/>
                <a:gd name="T4" fmla="*/ 48 w 128"/>
                <a:gd name="T5" fmla="*/ 7 h 128"/>
                <a:gd name="T6" fmla="*/ 33 w 128"/>
                <a:gd name="T7" fmla="*/ 30 h 128"/>
                <a:gd name="T8" fmla="*/ 21 w 128"/>
                <a:gd name="T9" fmla="*/ 26 h 128"/>
                <a:gd name="T10" fmla="*/ 5 w 128"/>
                <a:gd name="T11" fmla="*/ 60 h 128"/>
                <a:gd name="T12" fmla="*/ 16 w 128"/>
                <a:gd name="T13" fmla="*/ 29 h 128"/>
                <a:gd name="T14" fmla="*/ 30 w 128"/>
                <a:gd name="T15" fmla="*/ 35 h 128"/>
                <a:gd name="T16" fmla="*/ 24 w 128"/>
                <a:gd name="T17" fmla="*/ 62 h 128"/>
                <a:gd name="T18" fmla="*/ 17 w 128"/>
                <a:gd name="T19" fmla="*/ 98 h 128"/>
                <a:gd name="T20" fmla="*/ 9 w 128"/>
                <a:gd name="T21" fmla="*/ 87 h 128"/>
                <a:gd name="T22" fmla="*/ 24 w 128"/>
                <a:gd name="T23" fmla="*/ 66 h 128"/>
                <a:gd name="T24" fmla="*/ 30 w 128"/>
                <a:gd name="T25" fmla="*/ 93 h 128"/>
                <a:gd name="T26" fmla="*/ 48 w 128"/>
                <a:gd name="T27" fmla="*/ 121 h 128"/>
                <a:gd name="T28" fmla="*/ 20 w 128"/>
                <a:gd name="T29" fmla="*/ 104 h 128"/>
                <a:gd name="T30" fmla="*/ 31 w 128"/>
                <a:gd name="T31" fmla="*/ 98 h 128"/>
                <a:gd name="T32" fmla="*/ 49 w 128"/>
                <a:gd name="T33" fmla="*/ 119 h 128"/>
                <a:gd name="T34" fmla="*/ 62 w 128"/>
                <a:gd name="T35" fmla="*/ 122 h 128"/>
                <a:gd name="T36" fmla="*/ 37 w 128"/>
                <a:gd name="T37" fmla="*/ 97 h 128"/>
                <a:gd name="T38" fmla="*/ 60 w 128"/>
                <a:gd name="T39" fmla="*/ 92 h 128"/>
                <a:gd name="T40" fmla="*/ 62 w 128"/>
                <a:gd name="T41" fmla="*/ 88 h 128"/>
                <a:gd name="T42" fmla="*/ 34 w 128"/>
                <a:gd name="T43" fmla="*/ 92 h 128"/>
                <a:gd name="T44" fmla="*/ 29 w 128"/>
                <a:gd name="T45" fmla="*/ 66 h 128"/>
                <a:gd name="T46" fmla="*/ 62 w 128"/>
                <a:gd name="T47" fmla="*/ 62 h 128"/>
                <a:gd name="T48" fmla="*/ 34 w 128"/>
                <a:gd name="T49" fmla="*/ 38 h 128"/>
                <a:gd name="T50" fmla="*/ 60 w 128"/>
                <a:gd name="T51" fmla="*/ 40 h 128"/>
                <a:gd name="T52" fmla="*/ 62 w 128"/>
                <a:gd name="T53" fmla="*/ 36 h 128"/>
                <a:gd name="T54" fmla="*/ 36 w 128"/>
                <a:gd name="T55" fmla="*/ 32 h 128"/>
                <a:gd name="T56" fmla="*/ 60 w 128"/>
                <a:gd name="T57" fmla="*/ 7 h 128"/>
                <a:gd name="T58" fmla="*/ 111 w 128"/>
                <a:gd name="T59" fmla="*/ 30 h 128"/>
                <a:gd name="T60" fmla="*/ 119 w 128"/>
                <a:gd name="T61" fmla="*/ 41 h 128"/>
                <a:gd name="T62" fmla="*/ 104 w 128"/>
                <a:gd name="T63" fmla="*/ 62 h 128"/>
                <a:gd name="T64" fmla="*/ 98 w 128"/>
                <a:gd name="T65" fmla="*/ 35 h 128"/>
                <a:gd name="T66" fmla="*/ 80 w 128"/>
                <a:gd name="T67" fmla="*/ 7 h 128"/>
                <a:gd name="T68" fmla="*/ 108 w 128"/>
                <a:gd name="T69" fmla="*/ 24 h 128"/>
                <a:gd name="T70" fmla="*/ 97 w 128"/>
                <a:gd name="T71" fmla="*/ 30 h 128"/>
                <a:gd name="T72" fmla="*/ 79 w 128"/>
                <a:gd name="T73" fmla="*/ 9 h 128"/>
                <a:gd name="T74" fmla="*/ 66 w 128"/>
                <a:gd name="T75" fmla="*/ 6 h 128"/>
                <a:gd name="T76" fmla="*/ 91 w 128"/>
                <a:gd name="T77" fmla="*/ 31 h 128"/>
                <a:gd name="T78" fmla="*/ 68 w 128"/>
                <a:gd name="T79" fmla="*/ 36 h 128"/>
                <a:gd name="T80" fmla="*/ 66 w 128"/>
                <a:gd name="T81" fmla="*/ 40 h 128"/>
                <a:gd name="T82" fmla="*/ 94 w 128"/>
                <a:gd name="T83" fmla="*/ 36 h 128"/>
                <a:gd name="T84" fmla="*/ 99 w 128"/>
                <a:gd name="T85" fmla="*/ 62 h 128"/>
                <a:gd name="T86" fmla="*/ 66 w 128"/>
                <a:gd name="T87" fmla="*/ 66 h 128"/>
                <a:gd name="T88" fmla="*/ 94 w 128"/>
                <a:gd name="T89" fmla="*/ 90 h 128"/>
                <a:gd name="T90" fmla="*/ 68 w 128"/>
                <a:gd name="T91" fmla="*/ 88 h 128"/>
                <a:gd name="T92" fmla="*/ 66 w 128"/>
                <a:gd name="T93" fmla="*/ 122 h 128"/>
                <a:gd name="T94" fmla="*/ 90 w 128"/>
                <a:gd name="T95" fmla="*/ 95 h 128"/>
                <a:gd name="T96" fmla="*/ 80 w 128"/>
                <a:gd name="T97" fmla="*/ 112 h 128"/>
                <a:gd name="T98" fmla="*/ 108 w 128"/>
                <a:gd name="T99" fmla="*/ 104 h 128"/>
                <a:gd name="T100" fmla="*/ 80 w 128"/>
                <a:gd name="T101" fmla="*/ 121 h 128"/>
                <a:gd name="T102" fmla="*/ 95 w 128"/>
                <a:gd name="T103" fmla="*/ 98 h 128"/>
                <a:gd name="T104" fmla="*/ 107 w 128"/>
                <a:gd name="T105" fmla="*/ 102 h 128"/>
                <a:gd name="T106" fmla="*/ 123 w 128"/>
                <a:gd name="T107" fmla="*/ 68 h 128"/>
                <a:gd name="T108" fmla="*/ 112 w 128"/>
                <a:gd name="T109" fmla="*/ 99 h 128"/>
                <a:gd name="T110" fmla="*/ 98 w 128"/>
                <a:gd name="T111" fmla="*/ 93 h 128"/>
                <a:gd name="T112" fmla="*/ 104 w 128"/>
                <a:gd name="T113" fmla="*/ 6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 h="128">
                  <a:moveTo>
                    <a:pt x="64" y="0"/>
                  </a:moveTo>
                  <a:cubicBezTo>
                    <a:pt x="29" y="0"/>
                    <a:pt x="0" y="29"/>
                    <a:pt x="0" y="64"/>
                  </a:cubicBezTo>
                  <a:cubicBezTo>
                    <a:pt x="0" y="99"/>
                    <a:pt x="29" y="128"/>
                    <a:pt x="64" y="128"/>
                  </a:cubicBezTo>
                  <a:cubicBezTo>
                    <a:pt x="99" y="128"/>
                    <a:pt x="128" y="99"/>
                    <a:pt x="128" y="64"/>
                  </a:cubicBezTo>
                  <a:cubicBezTo>
                    <a:pt x="128" y="29"/>
                    <a:pt x="99" y="0"/>
                    <a:pt x="64" y="0"/>
                  </a:cubicBezTo>
                  <a:close/>
                  <a:moveTo>
                    <a:pt x="20" y="24"/>
                  </a:moveTo>
                  <a:cubicBezTo>
                    <a:pt x="21" y="23"/>
                    <a:pt x="21" y="23"/>
                    <a:pt x="22" y="22"/>
                  </a:cubicBezTo>
                  <a:cubicBezTo>
                    <a:pt x="27" y="17"/>
                    <a:pt x="34" y="12"/>
                    <a:pt x="41" y="9"/>
                  </a:cubicBezTo>
                  <a:cubicBezTo>
                    <a:pt x="43" y="8"/>
                    <a:pt x="46" y="7"/>
                    <a:pt x="48" y="7"/>
                  </a:cubicBezTo>
                  <a:cubicBezTo>
                    <a:pt x="54" y="5"/>
                    <a:pt x="54" y="5"/>
                    <a:pt x="54" y="5"/>
                  </a:cubicBezTo>
                  <a:cubicBezTo>
                    <a:pt x="49" y="9"/>
                    <a:pt x="49" y="9"/>
                    <a:pt x="49" y="9"/>
                  </a:cubicBezTo>
                  <a:cubicBezTo>
                    <a:pt x="43" y="15"/>
                    <a:pt x="37" y="22"/>
                    <a:pt x="33" y="30"/>
                  </a:cubicBezTo>
                  <a:cubicBezTo>
                    <a:pt x="32" y="31"/>
                    <a:pt x="32" y="31"/>
                    <a:pt x="32" y="31"/>
                  </a:cubicBezTo>
                  <a:cubicBezTo>
                    <a:pt x="31" y="30"/>
                    <a:pt x="31" y="30"/>
                    <a:pt x="31" y="30"/>
                  </a:cubicBezTo>
                  <a:cubicBezTo>
                    <a:pt x="27" y="29"/>
                    <a:pt x="24" y="28"/>
                    <a:pt x="21" y="26"/>
                  </a:cubicBezTo>
                  <a:cubicBezTo>
                    <a:pt x="19" y="25"/>
                    <a:pt x="19" y="25"/>
                    <a:pt x="19" y="25"/>
                  </a:cubicBezTo>
                  <a:lnTo>
                    <a:pt x="20" y="24"/>
                  </a:lnTo>
                  <a:close/>
                  <a:moveTo>
                    <a:pt x="5" y="60"/>
                  </a:moveTo>
                  <a:cubicBezTo>
                    <a:pt x="5" y="54"/>
                    <a:pt x="7" y="47"/>
                    <a:pt x="9" y="41"/>
                  </a:cubicBezTo>
                  <a:cubicBezTo>
                    <a:pt x="11" y="37"/>
                    <a:pt x="13" y="33"/>
                    <a:pt x="15" y="30"/>
                  </a:cubicBezTo>
                  <a:cubicBezTo>
                    <a:pt x="16" y="29"/>
                    <a:pt x="16" y="29"/>
                    <a:pt x="16" y="29"/>
                  </a:cubicBezTo>
                  <a:cubicBezTo>
                    <a:pt x="17" y="30"/>
                    <a:pt x="17" y="30"/>
                    <a:pt x="17" y="30"/>
                  </a:cubicBezTo>
                  <a:cubicBezTo>
                    <a:pt x="21" y="31"/>
                    <a:pt x="25" y="33"/>
                    <a:pt x="29" y="34"/>
                  </a:cubicBezTo>
                  <a:cubicBezTo>
                    <a:pt x="30" y="35"/>
                    <a:pt x="30" y="35"/>
                    <a:pt x="30" y="35"/>
                  </a:cubicBezTo>
                  <a:cubicBezTo>
                    <a:pt x="29" y="36"/>
                    <a:pt x="29" y="36"/>
                    <a:pt x="29" y="36"/>
                  </a:cubicBezTo>
                  <a:cubicBezTo>
                    <a:pt x="26" y="44"/>
                    <a:pt x="24" y="52"/>
                    <a:pt x="24" y="60"/>
                  </a:cubicBezTo>
                  <a:cubicBezTo>
                    <a:pt x="24" y="62"/>
                    <a:pt x="24" y="62"/>
                    <a:pt x="24" y="62"/>
                  </a:cubicBezTo>
                  <a:cubicBezTo>
                    <a:pt x="5" y="62"/>
                    <a:pt x="5" y="62"/>
                    <a:pt x="5" y="62"/>
                  </a:cubicBezTo>
                  <a:lnTo>
                    <a:pt x="5" y="60"/>
                  </a:lnTo>
                  <a:close/>
                  <a:moveTo>
                    <a:pt x="17" y="98"/>
                  </a:moveTo>
                  <a:cubicBezTo>
                    <a:pt x="16" y="99"/>
                    <a:pt x="16" y="99"/>
                    <a:pt x="16" y="99"/>
                  </a:cubicBezTo>
                  <a:cubicBezTo>
                    <a:pt x="15" y="98"/>
                    <a:pt x="15" y="98"/>
                    <a:pt x="15" y="98"/>
                  </a:cubicBezTo>
                  <a:cubicBezTo>
                    <a:pt x="13" y="95"/>
                    <a:pt x="11" y="91"/>
                    <a:pt x="9" y="87"/>
                  </a:cubicBezTo>
                  <a:cubicBezTo>
                    <a:pt x="7" y="81"/>
                    <a:pt x="5" y="74"/>
                    <a:pt x="5" y="68"/>
                  </a:cubicBezTo>
                  <a:cubicBezTo>
                    <a:pt x="5" y="66"/>
                    <a:pt x="5" y="66"/>
                    <a:pt x="5" y="66"/>
                  </a:cubicBezTo>
                  <a:cubicBezTo>
                    <a:pt x="24" y="66"/>
                    <a:pt x="24" y="66"/>
                    <a:pt x="24" y="66"/>
                  </a:cubicBezTo>
                  <a:cubicBezTo>
                    <a:pt x="24" y="68"/>
                    <a:pt x="24" y="68"/>
                    <a:pt x="24" y="68"/>
                  </a:cubicBezTo>
                  <a:cubicBezTo>
                    <a:pt x="24" y="76"/>
                    <a:pt x="26" y="84"/>
                    <a:pt x="29" y="92"/>
                  </a:cubicBezTo>
                  <a:cubicBezTo>
                    <a:pt x="30" y="93"/>
                    <a:pt x="30" y="93"/>
                    <a:pt x="30" y="93"/>
                  </a:cubicBezTo>
                  <a:cubicBezTo>
                    <a:pt x="29" y="94"/>
                    <a:pt x="29" y="94"/>
                    <a:pt x="29" y="94"/>
                  </a:cubicBezTo>
                  <a:cubicBezTo>
                    <a:pt x="25" y="95"/>
                    <a:pt x="21" y="97"/>
                    <a:pt x="17" y="98"/>
                  </a:cubicBezTo>
                  <a:close/>
                  <a:moveTo>
                    <a:pt x="48" y="121"/>
                  </a:moveTo>
                  <a:cubicBezTo>
                    <a:pt x="46" y="121"/>
                    <a:pt x="43" y="120"/>
                    <a:pt x="41" y="119"/>
                  </a:cubicBezTo>
                  <a:cubicBezTo>
                    <a:pt x="34" y="116"/>
                    <a:pt x="27" y="112"/>
                    <a:pt x="22" y="106"/>
                  </a:cubicBezTo>
                  <a:cubicBezTo>
                    <a:pt x="21" y="105"/>
                    <a:pt x="21" y="105"/>
                    <a:pt x="20" y="104"/>
                  </a:cubicBezTo>
                  <a:cubicBezTo>
                    <a:pt x="19" y="103"/>
                    <a:pt x="19" y="103"/>
                    <a:pt x="19" y="103"/>
                  </a:cubicBezTo>
                  <a:cubicBezTo>
                    <a:pt x="21" y="102"/>
                    <a:pt x="21" y="102"/>
                    <a:pt x="21" y="102"/>
                  </a:cubicBezTo>
                  <a:cubicBezTo>
                    <a:pt x="24" y="100"/>
                    <a:pt x="27" y="99"/>
                    <a:pt x="31" y="98"/>
                  </a:cubicBezTo>
                  <a:cubicBezTo>
                    <a:pt x="32" y="97"/>
                    <a:pt x="32" y="97"/>
                    <a:pt x="32" y="97"/>
                  </a:cubicBezTo>
                  <a:cubicBezTo>
                    <a:pt x="33" y="98"/>
                    <a:pt x="33" y="98"/>
                    <a:pt x="33" y="98"/>
                  </a:cubicBezTo>
                  <a:cubicBezTo>
                    <a:pt x="37" y="106"/>
                    <a:pt x="43" y="113"/>
                    <a:pt x="49" y="119"/>
                  </a:cubicBezTo>
                  <a:cubicBezTo>
                    <a:pt x="54" y="123"/>
                    <a:pt x="54" y="123"/>
                    <a:pt x="54" y="123"/>
                  </a:cubicBezTo>
                  <a:lnTo>
                    <a:pt x="48" y="121"/>
                  </a:lnTo>
                  <a:close/>
                  <a:moveTo>
                    <a:pt x="62" y="122"/>
                  </a:moveTo>
                  <a:cubicBezTo>
                    <a:pt x="60" y="121"/>
                    <a:pt x="60" y="121"/>
                    <a:pt x="60" y="121"/>
                  </a:cubicBezTo>
                  <a:cubicBezTo>
                    <a:pt x="55" y="118"/>
                    <a:pt x="52" y="115"/>
                    <a:pt x="48" y="112"/>
                  </a:cubicBezTo>
                  <a:cubicBezTo>
                    <a:pt x="44" y="107"/>
                    <a:pt x="40" y="103"/>
                    <a:pt x="37" y="97"/>
                  </a:cubicBezTo>
                  <a:cubicBezTo>
                    <a:pt x="36" y="96"/>
                    <a:pt x="36" y="96"/>
                    <a:pt x="36" y="96"/>
                  </a:cubicBezTo>
                  <a:cubicBezTo>
                    <a:pt x="38" y="95"/>
                    <a:pt x="38" y="95"/>
                    <a:pt x="38" y="95"/>
                  </a:cubicBezTo>
                  <a:cubicBezTo>
                    <a:pt x="45" y="94"/>
                    <a:pt x="53" y="93"/>
                    <a:pt x="60" y="92"/>
                  </a:cubicBezTo>
                  <a:cubicBezTo>
                    <a:pt x="62" y="92"/>
                    <a:pt x="62" y="92"/>
                    <a:pt x="62" y="92"/>
                  </a:cubicBezTo>
                  <a:lnTo>
                    <a:pt x="62" y="122"/>
                  </a:lnTo>
                  <a:close/>
                  <a:moveTo>
                    <a:pt x="62" y="88"/>
                  </a:moveTo>
                  <a:cubicBezTo>
                    <a:pt x="60" y="88"/>
                    <a:pt x="60" y="88"/>
                    <a:pt x="60" y="88"/>
                  </a:cubicBezTo>
                  <a:cubicBezTo>
                    <a:pt x="52" y="88"/>
                    <a:pt x="44" y="89"/>
                    <a:pt x="36" y="91"/>
                  </a:cubicBezTo>
                  <a:cubicBezTo>
                    <a:pt x="34" y="92"/>
                    <a:pt x="34" y="92"/>
                    <a:pt x="34" y="92"/>
                  </a:cubicBezTo>
                  <a:cubicBezTo>
                    <a:pt x="34" y="90"/>
                    <a:pt x="34" y="90"/>
                    <a:pt x="34" y="90"/>
                  </a:cubicBezTo>
                  <a:cubicBezTo>
                    <a:pt x="31" y="83"/>
                    <a:pt x="29" y="76"/>
                    <a:pt x="29" y="68"/>
                  </a:cubicBezTo>
                  <a:cubicBezTo>
                    <a:pt x="29" y="66"/>
                    <a:pt x="29" y="66"/>
                    <a:pt x="29" y="66"/>
                  </a:cubicBezTo>
                  <a:cubicBezTo>
                    <a:pt x="62" y="66"/>
                    <a:pt x="62" y="66"/>
                    <a:pt x="62" y="66"/>
                  </a:cubicBezTo>
                  <a:lnTo>
                    <a:pt x="62" y="88"/>
                  </a:lnTo>
                  <a:close/>
                  <a:moveTo>
                    <a:pt x="62" y="62"/>
                  </a:moveTo>
                  <a:cubicBezTo>
                    <a:pt x="29" y="62"/>
                    <a:pt x="29" y="62"/>
                    <a:pt x="29" y="62"/>
                  </a:cubicBezTo>
                  <a:cubicBezTo>
                    <a:pt x="29" y="60"/>
                    <a:pt x="29" y="60"/>
                    <a:pt x="29" y="60"/>
                  </a:cubicBezTo>
                  <a:cubicBezTo>
                    <a:pt x="29" y="52"/>
                    <a:pt x="31" y="45"/>
                    <a:pt x="34" y="38"/>
                  </a:cubicBezTo>
                  <a:cubicBezTo>
                    <a:pt x="34" y="37"/>
                    <a:pt x="34" y="37"/>
                    <a:pt x="34" y="37"/>
                  </a:cubicBezTo>
                  <a:cubicBezTo>
                    <a:pt x="36" y="37"/>
                    <a:pt x="36" y="37"/>
                    <a:pt x="36" y="37"/>
                  </a:cubicBezTo>
                  <a:cubicBezTo>
                    <a:pt x="44" y="39"/>
                    <a:pt x="52" y="40"/>
                    <a:pt x="60" y="40"/>
                  </a:cubicBezTo>
                  <a:cubicBezTo>
                    <a:pt x="62" y="40"/>
                    <a:pt x="62" y="40"/>
                    <a:pt x="62" y="40"/>
                  </a:cubicBezTo>
                  <a:lnTo>
                    <a:pt x="62" y="62"/>
                  </a:lnTo>
                  <a:close/>
                  <a:moveTo>
                    <a:pt x="62" y="36"/>
                  </a:moveTo>
                  <a:cubicBezTo>
                    <a:pt x="60" y="36"/>
                    <a:pt x="60" y="36"/>
                    <a:pt x="60" y="36"/>
                  </a:cubicBezTo>
                  <a:cubicBezTo>
                    <a:pt x="53" y="35"/>
                    <a:pt x="45" y="34"/>
                    <a:pt x="38" y="33"/>
                  </a:cubicBezTo>
                  <a:cubicBezTo>
                    <a:pt x="36" y="32"/>
                    <a:pt x="36" y="32"/>
                    <a:pt x="36" y="32"/>
                  </a:cubicBezTo>
                  <a:cubicBezTo>
                    <a:pt x="37" y="31"/>
                    <a:pt x="37" y="31"/>
                    <a:pt x="37" y="31"/>
                  </a:cubicBezTo>
                  <a:cubicBezTo>
                    <a:pt x="40" y="25"/>
                    <a:pt x="44" y="21"/>
                    <a:pt x="48" y="17"/>
                  </a:cubicBezTo>
                  <a:cubicBezTo>
                    <a:pt x="52" y="13"/>
                    <a:pt x="55" y="10"/>
                    <a:pt x="60" y="7"/>
                  </a:cubicBezTo>
                  <a:cubicBezTo>
                    <a:pt x="62" y="6"/>
                    <a:pt x="62" y="6"/>
                    <a:pt x="62" y="6"/>
                  </a:cubicBezTo>
                  <a:lnTo>
                    <a:pt x="62" y="36"/>
                  </a:lnTo>
                  <a:close/>
                  <a:moveTo>
                    <a:pt x="111" y="30"/>
                  </a:moveTo>
                  <a:cubicBezTo>
                    <a:pt x="112" y="29"/>
                    <a:pt x="112" y="29"/>
                    <a:pt x="112" y="29"/>
                  </a:cubicBezTo>
                  <a:cubicBezTo>
                    <a:pt x="113" y="30"/>
                    <a:pt x="113" y="30"/>
                    <a:pt x="113" y="30"/>
                  </a:cubicBezTo>
                  <a:cubicBezTo>
                    <a:pt x="115" y="33"/>
                    <a:pt x="117" y="37"/>
                    <a:pt x="119" y="41"/>
                  </a:cubicBezTo>
                  <a:cubicBezTo>
                    <a:pt x="121" y="47"/>
                    <a:pt x="123" y="54"/>
                    <a:pt x="123" y="60"/>
                  </a:cubicBezTo>
                  <a:cubicBezTo>
                    <a:pt x="123" y="62"/>
                    <a:pt x="123" y="62"/>
                    <a:pt x="123" y="62"/>
                  </a:cubicBezTo>
                  <a:cubicBezTo>
                    <a:pt x="104" y="62"/>
                    <a:pt x="104" y="62"/>
                    <a:pt x="104" y="62"/>
                  </a:cubicBezTo>
                  <a:cubicBezTo>
                    <a:pt x="104" y="60"/>
                    <a:pt x="104" y="60"/>
                    <a:pt x="104" y="60"/>
                  </a:cubicBezTo>
                  <a:cubicBezTo>
                    <a:pt x="104" y="52"/>
                    <a:pt x="102" y="44"/>
                    <a:pt x="98" y="36"/>
                  </a:cubicBezTo>
                  <a:cubicBezTo>
                    <a:pt x="98" y="35"/>
                    <a:pt x="98" y="35"/>
                    <a:pt x="98" y="35"/>
                  </a:cubicBezTo>
                  <a:cubicBezTo>
                    <a:pt x="99" y="34"/>
                    <a:pt x="99" y="34"/>
                    <a:pt x="99" y="34"/>
                  </a:cubicBezTo>
                  <a:cubicBezTo>
                    <a:pt x="103" y="33"/>
                    <a:pt x="107" y="31"/>
                    <a:pt x="111" y="30"/>
                  </a:cubicBezTo>
                  <a:close/>
                  <a:moveTo>
                    <a:pt x="80" y="7"/>
                  </a:moveTo>
                  <a:cubicBezTo>
                    <a:pt x="82" y="7"/>
                    <a:pt x="85" y="8"/>
                    <a:pt x="87" y="9"/>
                  </a:cubicBezTo>
                  <a:cubicBezTo>
                    <a:pt x="94" y="12"/>
                    <a:pt x="101" y="17"/>
                    <a:pt x="106" y="22"/>
                  </a:cubicBezTo>
                  <a:cubicBezTo>
                    <a:pt x="107" y="23"/>
                    <a:pt x="107" y="23"/>
                    <a:pt x="108" y="24"/>
                  </a:cubicBezTo>
                  <a:cubicBezTo>
                    <a:pt x="109" y="25"/>
                    <a:pt x="109" y="25"/>
                    <a:pt x="109" y="25"/>
                  </a:cubicBezTo>
                  <a:cubicBezTo>
                    <a:pt x="107" y="26"/>
                    <a:pt x="107" y="26"/>
                    <a:pt x="107" y="26"/>
                  </a:cubicBezTo>
                  <a:cubicBezTo>
                    <a:pt x="104" y="28"/>
                    <a:pt x="101" y="29"/>
                    <a:pt x="97" y="30"/>
                  </a:cubicBezTo>
                  <a:cubicBezTo>
                    <a:pt x="96" y="31"/>
                    <a:pt x="96" y="31"/>
                    <a:pt x="96" y="31"/>
                  </a:cubicBezTo>
                  <a:cubicBezTo>
                    <a:pt x="95" y="30"/>
                    <a:pt x="95" y="30"/>
                    <a:pt x="95" y="30"/>
                  </a:cubicBezTo>
                  <a:cubicBezTo>
                    <a:pt x="91" y="22"/>
                    <a:pt x="85" y="15"/>
                    <a:pt x="79" y="9"/>
                  </a:cubicBezTo>
                  <a:cubicBezTo>
                    <a:pt x="74" y="5"/>
                    <a:pt x="74" y="5"/>
                    <a:pt x="74" y="5"/>
                  </a:cubicBezTo>
                  <a:lnTo>
                    <a:pt x="80" y="7"/>
                  </a:lnTo>
                  <a:close/>
                  <a:moveTo>
                    <a:pt x="66" y="6"/>
                  </a:moveTo>
                  <a:cubicBezTo>
                    <a:pt x="68" y="7"/>
                    <a:pt x="68" y="7"/>
                    <a:pt x="68" y="7"/>
                  </a:cubicBezTo>
                  <a:cubicBezTo>
                    <a:pt x="73" y="10"/>
                    <a:pt x="76" y="13"/>
                    <a:pt x="80" y="16"/>
                  </a:cubicBezTo>
                  <a:cubicBezTo>
                    <a:pt x="84" y="21"/>
                    <a:pt x="88" y="25"/>
                    <a:pt x="91" y="31"/>
                  </a:cubicBezTo>
                  <a:cubicBezTo>
                    <a:pt x="91" y="32"/>
                    <a:pt x="91" y="32"/>
                    <a:pt x="91" y="32"/>
                  </a:cubicBezTo>
                  <a:cubicBezTo>
                    <a:pt x="90" y="33"/>
                    <a:pt x="90" y="33"/>
                    <a:pt x="90" y="33"/>
                  </a:cubicBezTo>
                  <a:cubicBezTo>
                    <a:pt x="83" y="34"/>
                    <a:pt x="75" y="35"/>
                    <a:pt x="68" y="36"/>
                  </a:cubicBezTo>
                  <a:cubicBezTo>
                    <a:pt x="66" y="36"/>
                    <a:pt x="66" y="36"/>
                    <a:pt x="66" y="36"/>
                  </a:cubicBezTo>
                  <a:lnTo>
                    <a:pt x="66" y="6"/>
                  </a:lnTo>
                  <a:close/>
                  <a:moveTo>
                    <a:pt x="66" y="40"/>
                  </a:moveTo>
                  <a:cubicBezTo>
                    <a:pt x="68" y="40"/>
                    <a:pt x="68" y="40"/>
                    <a:pt x="68" y="40"/>
                  </a:cubicBezTo>
                  <a:cubicBezTo>
                    <a:pt x="76" y="40"/>
                    <a:pt x="84" y="39"/>
                    <a:pt x="92" y="37"/>
                  </a:cubicBezTo>
                  <a:cubicBezTo>
                    <a:pt x="94" y="36"/>
                    <a:pt x="94" y="36"/>
                    <a:pt x="94" y="36"/>
                  </a:cubicBezTo>
                  <a:cubicBezTo>
                    <a:pt x="94" y="38"/>
                    <a:pt x="94" y="38"/>
                    <a:pt x="94" y="38"/>
                  </a:cubicBezTo>
                  <a:cubicBezTo>
                    <a:pt x="97" y="45"/>
                    <a:pt x="99" y="52"/>
                    <a:pt x="99" y="60"/>
                  </a:cubicBezTo>
                  <a:cubicBezTo>
                    <a:pt x="99" y="62"/>
                    <a:pt x="99" y="62"/>
                    <a:pt x="99" y="62"/>
                  </a:cubicBezTo>
                  <a:cubicBezTo>
                    <a:pt x="66" y="62"/>
                    <a:pt x="66" y="62"/>
                    <a:pt x="66" y="62"/>
                  </a:cubicBezTo>
                  <a:lnTo>
                    <a:pt x="66" y="40"/>
                  </a:lnTo>
                  <a:close/>
                  <a:moveTo>
                    <a:pt x="66" y="66"/>
                  </a:moveTo>
                  <a:cubicBezTo>
                    <a:pt x="99" y="66"/>
                    <a:pt x="99" y="66"/>
                    <a:pt x="99" y="66"/>
                  </a:cubicBezTo>
                  <a:cubicBezTo>
                    <a:pt x="99" y="68"/>
                    <a:pt x="99" y="68"/>
                    <a:pt x="99" y="68"/>
                  </a:cubicBezTo>
                  <a:cubicBezTo>
                    <a:pt x="99" y="76"/>
                    <a:pt x="97" y="83"/>
                    <a:pt x="94" y="90"/>
                  </a:cubicBezTo>
                  <a:cubicBezTo>
                    <a:pt x="94" y="91"/>
                    <a:pt x="94" y="91"/>
                    <a:pt x="94" y="91"/>
                  </a:cubicBezTo>
                  <a:cubicBezTo>
                    <a:pt x="92" y="91"/>
                    <a:pt x="92" y="91"/>
                    <a:pt x="92" y="91"/>
                  </a:cubicBezTo>
                  <a:cubicBezTo>
                    <a:pt x="84" y="89"/>
                    <a:pt x="76" y="88"/>
                    <a:pt x="68" y="88"/>
                  </a:cubicBezTo>
                  <a:cubicBezTo>
                    <a:pt x="66" y="88"/>
                    <a:pt x="66" y="88"/>
                    <a:pt x="66" y="88"/>
                  </a:cubicBezTo>
                  <a:lnTo>
                    <a:pt x="66" y="66"/>
                  </a:lnTo>
                  <a:close/>
                  <a:moveTo>
                    <a:pt x="66" y="122"/>
                  </a:moveTo>
                  <a:cubicBezTo>
                    <a:pt x="66" y="92"/>
                    <a:pt x="66" y="92"/>
                    <a:pt x="66" y="92"/>
                  </a:cubicBezTo>
                  <a:cubicBezTo>
                    <a:pt x="68" y="92"/>
                    <a:pt x="68" y="92"/>
                    <a:pt x="68" y="92"/>
                  </a:cubicBezTo>
                  <a:cubicBezTo>
                    <a:pt x="75" y="93"/>
                    <a:pt x="83" y="94"/>
                    <a:pt x="90" y="95"/>
                  </a:cubicBezTo>
                  <a:cubicBezTo>
                    <a:pt x="91" y="96"/>
                    <a:pt x="91" y="96"/>
                    <a:pt x="91" y="96"/>
                  </a:cubicBezTo>
                  <a:cubicBezTo>
                    <a:pt x="91" y="97"/>
                    <a:pt x="91" y="97"/>
                    <a:pt x="91" y="97"/>
                  </a:cubicBezTo>
                  <a:cubicBezTo>
                    <a:pt x="88" y="103"/>
                    <a:pt x="84" y="107"/>
                    <a:pt x="80" y="112"/>
                  </a:cubicBezTo>
                  <a:cubicBezTo>
                    <a:pt x="76" y="115"/>
                    <a:pt x="73" y="118"/>
                    <a:pt x="68" y="121"/>
                  </a:cubicBezTo>
                  <a:lnTo>
                    <a:pt x="66" y="122"/>
                  </a:lnTo>
                  <a:close/>
                  <a:moveTo>
                    <a:pt x="108" y="104"/>
                  </a:moveTo>
                  <a:cubicBezTo>
                    <a:pt x="107" y="105"/>
                    <a:pt x="107" y="105"/>
                    <a:pt x="106" y="106"/>
                  </a:cubicBezTo>
                  <a:cubicBezTo>
                    <a:pt x="101" y="112"/>
                    <a:pt x="94" y="116"/>
                    <a:pt x="87" y="119"/>
                  </a:cubicBezTo>
                  <a:cubicBezTo>
                    <a:pt x="85" y="120"/>
                    <a:pt x="82" y="121"/>
                    <a:pt x="80" y="121"/>
                  </a:cubicBezTo>
                  <a:cubicBezTo>
                    <a:pt x="74" y="123"/>
                    <a:pt x="74" y="123"/>
                    <a:pt x="74" y="123"/>
                  </a:cubicBezTo>
                  <a:cubicBezTo>
                    <a:pt x="79" y="119"/>
                    <a:pt x="79" y="119"/>
                    <a:pt x="79" y="119"/>
                  </a:cubicBezTo>
                  <a:cubicBezTo>
                    <a:pt x="85" y="113"/>
                    <a:pt x="91" y="106"/>
                    <a:pt x="95" y="98"/>
                  </a:cubicBezTo>
                  <a:cubicBezTo>
                    <a:pt x="96" y="97"/>
                    <a:pt x="96" y="97"/>
                    <a:pt x="96" y="97"/>
                  </a:cubicBezTo>
                  <a:cubicBezTo>
                    <a:pt x="97" y="98"/>
                    <a:pt x="97" y="98"/>
                    <a:pt x="97" y="98"/>
                  </a:cubicBezTo>
                  <a:cubicBezTo>
                    <a:pt x="101" y="99"/>
                    <a:pt x="104" y="100"/>
                    <a:pt x="107" y="102"/>
                  </a:cubicBezTo>
                  <a:cubicBezTo>
                    <a:pt x="109" y="103"/>
                    <a:pt x="109" y="103"/>
                    <a:pt x="109" y="103"/>
                  </a:cubicBezTo>
                  <a:lnTo>
                    <a:pt x="108" y="104"/>
                  </a:lnTo>
                  <a:close/>
                  <a:moveTo>
                    <a:pt x="123" y="68"/>
                  </a:moveTo>
                  <a:cubicBezTo>
                    <a:pt x="123" y="74"/>
                    <a:pt x="121" y="81"/>
                    <a:pt x="119" y="87"/>
                  </a:cubicBezTo>
                  <a:cubicBezTo>
                    <a:pt x="117" y="91"/>
                    <a:pt x="115" y="95"/>
                    <a:pt x="113" y="98"/>
                  </a:cubicBezTo>
                  <a:cubicBezTo>
                    <a:pt x="112" y="99"/>
                    <a:pt x="112" y="99"/>
                    <a:pt x="112" y="99"/>
                  </a:cubicBezTo>
                  <a:cubicBezTo>
                    <a:pt x="111" y="98"/>
                    <a:pt x="111" y="98"/>
                    <a:pt x="111" y="98"/>
                  </a:cubicBezTo>
                  <a:cubicBezTo>
                    <a:pt x="107" y="97"/>
                    <a:pt x="103" y="95"/>
                    <a:pt x="99" y="94"/>
                  </a:cubicBezTo>
                  <a:cubicBezTo>
                    <a:pt x="98" y="93"/>
                    <a:pt x="98" y="93"/>
                    <a:pt x="98" y="93"/>
                  </a:cubicBezTo>
                  <a:cubicBezTo>
                    <a:pt x="98" y="92"/>
                    <a:pt x="98" y="92"/>
                    <a:pt x="98" y="92"/>
                  </a:cubicBezTo>
                  <a:cubicBezTo>
                    <a:pt x="102" y="84"/>
                    <a:pt x="104" y="76"/>
                    <a:pt x="104" y="68"/>
                  </a:cubicBezTo>
                  <a:cubicBezTo>
                    <a:pt x="104" y="66"/>
                    <a:pt x="104" y="66"/>
                    <a:pt x="104" y="66"/>
                  </a:cubicBezTo>
                  <a:cubicBezTo>
                    <a:pt x="123" y="66"/>
                    <a:pt x="123" y="66"/>
                    <a:pt x="123" y="66"/>
                  </a:cubicBezTo>
                  <a:lnTo>
                    <a:pt x="123" y="68"/>
                  </a:lnTo>
                  <a:close/>
                </a:path>
              </a:pathLst>
            </a:custGeom>
            <a:solidFill>
              <a:srgbClr val="FFFFFF"/>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grpSp>
      <p:grpSp>
        <p:nvGrpSpPr>
          <p:cNvPr id="77" name="组合 76"/>
          <p:cNvGrpSpPr/>
          <p:nvPr/>
        </p:nvGrpSpPr>
        <p:grpSpPr>
          <a:xfrm>
            <a:off x="5008701" y="2987611"/>
            <a:ext cx="504000" cy="504000"/>
            <a:chOff x="4613213" y="4247997"/>
            <a:chExt cx="504000" cy="504000"/>
          </a:xfrm>
        </p:grpSpPr>
        <p:sp>
          <p:nvSpPr>
            <p:cNvPr id="78" name="椭圆 77"/>
            <p:cNvSpPr/>
            <p:nvPr/>
          </p:nvSpPr>
          <p:spPr>
            <a:xfrm>
              <a:off x="4613213" y="4247997"/>
              <a:ext cx="504000" cy="504000"/>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79" name="Freeform 70"/>
            <p:cNvSpPr>
              <a:spLocks noChangeAspect="1" noEditPoints="1"/>
            </p:cNvSpPr>
            <p:nvPr/>
          </p:nvSpPr>
          <p:spPr bwMode="auto">
            <a:xfrm>
              <a:off x="4703213" y="4337463"/>
              <a:ext cx="324000" cy="325068"/>
            </a:xfrm>
            <a:custGeom>
              <a:avLst/>
              <a:gdLst>
                <a:gd name="T0" fmla="*/ 111 w 128"/>
                <a:gd name="T1" fmla="*/ 62 h 128"/>
                <a:gd name="T2" fmla="*/ 68 w 128"/>
                <a:gd name="T3" fmla="*/ 17 h 128"/>
                <a:gd name="T4" fmla="*/ 66 w 128"/>
                <a:gd name="T5" fmla="*/ 2 h 128"/>
                <a:gd name="T6" fmla="*/ 62 w 128"/>
                <a:gd name="T7" fmla="*/ 2 h 128"/>
                <a:gd name="T8" fmla="*/ 60 w 128"/>
                <a:gd name="T9" fmla="*/ 17 h 128"/>
                <a:gd name="T10" fmla="*/ 17 w 128"/>
                <a:gd name="T11" fmla="*/ 62 h 128"/>
                <a:gd name="T12" fmla="*/ 0 w 128"/>
                <a:gd name="T13" fmla="*/ 64 h 128"/>
                <a:gd name="T14" fmla="*/ 17 w 128"/>
                <a:gd name="T15" fmla="*/ 66 h 128"/>
                <a:gd name="T16" fmla="*/ 60 w 128"/>
                <a:gd name="T17" fmla="*/ 111 h 128"/>
                <a:gd name="T18" fmla="*/ 62 w 128"/>
                <a:gd name="T19" fmla="*/ 126 h 128"/>
                <a:gd name="T20" fmla="*/ 66 w 128"/>
                <a:gd name="T21" fmla="*/ 126 h 128"/>
                <a:gd name="T22" fmla="*/ 68 w 128"/>
                <a:gd name="T23" fmla="*/ 111 h 128"/>
                <a:gd name="T24" fmla="*/ 111 w 128"/>
                <a:gd name="T25" fmla="*/ 66 h 128"/>
                <a:gd name="T26" fmla="*/ 128 w 128"/>
                <a:gd name="T27" fmla="*/ 64 h 128"/>
                <a:gd name="T28" fmla="*/ 62 w 128"/>
                <a:gd name="T29" fmla="*/ 106 h 128"/>
                <a:gd name="T30" fmla="*/ 48 w 128"/>
                <a:gd name="T31" fmla="*/ 103 h 128"/>
                <a:gd name="T32" fmla="*/ 25 w 128"/>
                <a:gd name="T33" fmla="*/ 80 h 128"/>
                <a:gd name="T34" fmla="*/ 22 w 128"/>
                <a:gd name="T35" fmla="*/ 66 h 128"/>
                <a:gd name="T36" fmla="*/ 62 w 128"/>
                <a:gd name="T37" fmla="*/ 106 h 128"/>
                <a:gd name="T38" fmla="*/ 22 w 128"/>
                <a:gd name="T39" fmla="*/ 62 h 128"/>
                <a:gd name="T40" fmla="*/ 25 w 128"/>
                <a:gd name="T41" fmla="*/ 48 h 128"/>
                <a:gd name="T42" fmla="*/ 48 w 128"/>
                <a:gd name="T43" fmla="*/ 25 h 128"/>
                <a:gd name="T44" fmla="*/ 62 w 128"/>
                <a:gd name="T45" fmla="*/ 22 h 128"/>
                <a:gd name="T46" fmla="*/ 106 w 128"/>
                <a:gd name="T47" fmla="*/ 68 h 128"/>
                <a:gd name="T48" fmla="*/ 94 w 128"/>
                <a:gd name="T49" fmla="*/ 94 h 128"/>
                <a:gd name="T50" fmla="*/ 68 w 128"/>
                <a:gd name="T51" fmla="*/ 106 h 128"/>
                <a:gd name="T52" fmla="*/ 66 w 128"/>
                <a:gd name="T53" fmla="*/ 66 h 128"/>
                <a:gd name="T54" fmla="*/ 106 w 128"/>
                <a:gd name="T55" fmla="*/ 68 h 128"/>
                <a:gd name="T56" fmla="*/ 66 w 128"/>
                <a:gd name="T57" fmla="*/ 22 h 128"/>
                <a:gd name="T58" fmla="*/ 80 w 128"/>
                <a:gd name="T59" fmla="*/ 25 h 128"/>
                <a:gd name="T60" fmla="*/ 103 w 128"/>
                <a:gd name="T61" fmla="*/ 48 h 128"/>
                <a:gd name="T62" fmla="*/ 106 w 128"/>
                <a:gd name="T63" fmla="*/ 6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8" h="128">
                  <a:moveTo>
                    <a:pt x="126" y="62"/>
                  </a:moveTo>
                  <a:cubicBezTo>
                    <a:pt x="111" y="62"/>
                    <a:pt x="111" y="62"/>
                    <a:pt x="111" y="62"/>
                  </a:cubicBezTo>
                  <a:cubicBezTo>
                    <a:pt x="111" y="60"/>
                    <a:pt x="111" y="60"/>
                    <a:pt x="111" y="60"/>
                  </a:cubicBezTo>
                  <a:cubicBezTo>
                    <a:pt x="109" y="38"/>
                    <a:pt x="90" y="19"/>
                    <a:pt x="68" y="17"/>
                  </a:cubicBezTo>
                  <a:cubicBezTo>
                    <a:pt x="66" y="17"/>
                    <a:pt x="66" y="17"/>
                    <a:pt x="66" y="17"/>
                  </a:cubicBezTo>
                  <a:cubicBezTo>
                    <a:pt x="66" y="2"/>
                    <a:pt x="66" y="2"/>
                    <a:pt x="66" y="2"/>
                  </a:cubicBezTo>
                  <a:cubicBezTo>
                    <a:pt x="66" y="1"/>
                    <a:pt x="65" y="0"/>
                    <a:pt x="64" y="0"/>
                  </a:cubicBezTo>
                  <a:cubicBezTo>
                    <a:pt x="63" y="0"/>
                    <a:pt x="62" y="1"/>
                    <a:pt x="62" y="2"/>
                  </a:cubicBezTo>
                  <a:cubicBezTo>
                    <a:pt x="62" y="17"/>
                    <a:pt x="62" y="17"/>
                    <a:pt x="62" y="17"/>
                  </a:cubicBezTo>
                  <a:cubicBezTo>
                    <a:pt x="60" y="17"/>
                    <a:pt x="60" y="17"/>
                    <a:pt x="60" y="17"/>
                  </a:cubicBezTo>
                  <a:cubicBezTo>
                    <a:pt x="38" y="19"/>
                    <a:pt x="19" y="38"/>
                    <a:pt x="17" y="60"/>
                  </a:cubicBezTo>
                  <a:cubicBezTo>
                    <a:pt x="17" y="62"/>
                    <a:pt x="17" y="62"/>
                    <a:pt x="17" y="62"/>
                  </a:cubicBezTo>
                  <a:cubicBezTo>
                    <a:pt x="2" y="62"/>
                    <a:pt x="2" y="62"/>
                    <a:pt x="2" y="62"/>
                  </a:cubicBezTo>
                  <a:cubicBezTo>
                    <a:pt x="1" y="62"/>
                    <a:pt x="0" y="63"/>
                    <a:pt x="0" y="64"/>
                  </a:cubicBezTo>
                  <a:cubicBezTo>
                    <a:pt x="0" y="65"/>
                    <a:pt x="1" y="66"/>
                    <a:pt x="2" y="66"/>
                  </a:cubicBezTo>
                  <a:cubicBezTo>
                    <a:pt x="17" y="66"/>
                    <a:pt x="17" y="66"/>
                    <a:pt x="17" y="66"/>
                  </a:cubicBezTo>
                  <a:cubicBezTo>
                    <a:pt x="17" y="68"/>
                    <a:pt x="17" y="68"/>
                    <a:pt x="17" y="68"/>
                  </a:cubicBezTo>
                  <a:cubicBezTo>
                    <a:pt x="19" y="90"/>
                    <a:pt x="38" y="109"/>
                    <a:pt x="60" y="111"/>
                  </a:cubicBezTo>
                  <a:cubicBezTo>
                    <a:pt x="62" y="111"/>
                    <a:pt x="62" y="111"/>
                    <a:pt x="62" y="111"/>
                  </a:cubicBezTo>
                  <a:cubicBezTo>
                    <a:pt x="62" y="126"/>
                    <a:pt x="62" y="126"/>
                    <a:pt x="62" y="126"/>
                  </a:cubicBezTo>
                  <a:cubicBezTo>
                    <a:pt x="62" y="127"/>
                    <a:pt x="63" y="128"/>
                    <a:pt x="64" y="128"/>
                  </a:cubicBezTo>
                  <a:cubicBezTo>
                    <a:pt x="65" y="128"/>
                    <a:pt x="66" y="127"/>
                    <a:pt x="66" y="126"/>
                  </a:cubicBezTo>
                  <a:cubicBezTo>
                    <a:pt x="66" y="111"/>
                    <a:pt x="66" y="111"/>
                    <a:pt x="66" y="111"/>
                  </a:cubicBezTo>
                  <a:cubicBezTo>
                    <a:pt x="68" y="111"/>
                    <a:pt x="68" y="111"/>
                    <a:pt x="68" y="111"/>
                  </a:cubicBezTo>
                  <a:cubicBezTo>
                    <a:pt x="90" y="109"/>
                    <a:pt x="109" y="90"/>
                    <a:pt x="111" y="68"/>
                  </a:cubicBezTo>
                  <a:cubicBezTo>
                    <a:pt x="111" y="66"/>
                    <a:pt x="111" y="66"/>
                    <a:pt x="111" y="66"/>
                  </a:cubicBezTo>
                  <a:cubicBezTo>
                    <a:pt x="126" y="66"/>
                    <a:pt x="126" y="66"/>
                    <a:pt x="126" y="66"/>
                  </a:cubicBezTo>
                  <a:cubicBezTo>
                    <a:pt x="127" y="66"/>
                    <a:pt x="128" y="65"/>
                    <a:pt x="128" y="64"/>
                  </a:cubicBezTo>
                  <a:cubicBezTo>
                    <a:pt x="128" y="63"/>
                    <a:pt x="127" y="62"/>
                    <a:pt x="126" y="62"/>
                  </a:cubicBezTo>
                  <a:close/>
                  <a:moveTo>
                    <a:pt x="62" y="106"/>
                  </a:moveTo>
                  <a:cubicBezTo>
                    <a:pt x="60" y="106"/>
                    <a:pt x="60" y="106"/>
                    <a:pt x="60" y="106"/>
                  </a:cubicBezTo>
                  <a:cubicBezTo>
                    <a:pt x="56" y="106"/>
                    <a:pt x="52" y="105"/>
                    <a:pt x="48" y="103"/>
                  </a:cubicBezTo>
                  <a:cubicBezTo>
                    <a:pt x="43" y="101"/>
                    <a:pt x="38" y="98"/>
                    <a:pt x="34" y="94"/>
                  </a:cubicBezTo>
                  <a:cubicBezTo>
                    <a:pt x="30" y="90"/>
                    <a:pt x="27" y="85"/>
                    <a:pt x="25" y="80"/>
                  </a:cubicBezTo>
                  <a:cubicBezTo>
                    <a:pt x="23" y="76"/>
                    <a:pt x="22" y="72"/>
                    <a:pt x="22" y="68"/>
                  </a:cubicBezTo>
                  <a:cubicBezTo>
                    <a:pt x="22" y="66"/>
                    <a:pt x="22" y="66"/>
                    <a:pt x="22" y="66"/>
                  </a:cubicBezTo>
                  <a:cubicBezTo>
                    <a:pt x="62" y="66"/>
                    <a:pt x="62" y="66"/>
                    <a:pt x="62" y="66"/>
                  </a:cubicBezTo>
                  <a:lnTo>
                    <a:pt x="62" y="106"/>
                  </a:lnTo>
                  <a:close/>
                  <a:moveTo>
                    <a:pt x="62" y="62"/>
                  </a:moveTo>
                  <a:cubicBezTo>
                    <a:pt x="22" y="62"/>
                    <a:pt x="22" y="62"/>
                    <a:pt x="22" y="62"/>
                  </a:cubicBezTo>
                  <a:cubicBezTo>
                    <a:pt x="22" y="60"/>
                    <a:pt x="22" y="60"/>
                    <a:pt x="22" y="60"/>
                  </a:cubicBezTo>
                  <a:cubicBezTo>
                    <a:pt x="22" y="56"/>
                    <a:pt x="23" y="52"/>
                    <a:pt x="25" y="48"/>
                  </a:cubicBezTo>
                  <a:cubicBezTo>
                    <a:pt x="27" y="43"/>
                    <a:pt x="30" y="38"/>
                    <a:pt x="34" y="34"/>
                  </a:cubicBezTo>
                  <a:cubicBezTo>
                    <a:pt x="38" y="30"/>
                    <a:pt x="43" y="27"/>
                    <a:pt x="48" y="25"/>
                  </a:cubicBezTo>
                  <a:cubicBezTo>
                    <a:pt x="52" y="23"/>
                    <a:pt x="56" y="22"/>
                    <a:pt x="60" y="22"/>
                  </a:cubicBezTo>
                  <a:cubicBezTo>
                    <a:pt x="62" y="22"/>
                    <a:pt x="62" y="22"/>
                    <a:pt x="62" y="22"/>
                  </a:cubicBezTo>
                  <a:lnTo>
                    <a:pt x="62" y="62"/>
                  </a:lnTo>
                  <a:close/>
                  <a:moveTo>
                    <a:pt x="106" y="68"/>
                  </a:moveTo>
                  <a:cubicBezTo>
                    <a:pt x="106" y="72"/>
                    <a:pt x="105" y="76"/>
                    <a:pt x="103" y="80"/>
                  </a:cubicBezTo>
                  <a:cubicBezTo>
                    <a:pt x="101" y="85"/>
                    <a:pt x="98" y="90"/>
                    <a:pt x="94" y="94"/>
                  </a:cubicBezTo>
                  <a:cubicBezTo>
                    <a:pt x="90" y="98"/>
                    <a:pt x="85" y="101"/>
                    <a:pt x="80" y="103"/>
                  </a:cubicBezTo>
                  <a:cubicBezTo>
                    <a:pt x="76" y="105"/>
                    <a:pt x="72" y="106"/>
                    <a:pt x="68" y="106"/>
                  </a:cubicBezTo>
                  <a:cubicBezTo>
                    <a:pt x="66" y="106"/>
                    <a:pt x="66" y="106"/>
                    <a:pt x="66" y="106"/>
                  </a:cubicBezTo>
                  <a:cubicBezTo>
                    <a:pt x="66" y="66"/>
                    <a:pt x="66" y="66"/>
                    <a:pt x="66" y="66"/>
                  </a:cubicBezTo>
                  <a:cubicBezTo>
                    <a:pt x="106" y="66"/>
                    <a:pt x="106" y="66"/>
                    <a:pt x="106" y="66"/>
                  </a:cubicBezTo>
                  <a:lnTo>
                    <a:pt x="106" y="68"/>
                  </a:lnTo>
                  <a:close/>
                  <a:moveTo>
                    <a:pt x="66" y="62"/>
                  </a:moveTo>
                  <a:cubicBezTo>
                    <a:pt x="66" y="22"/>
                    <a:pt x="66" y="22"/>
                    <a:pt x="66" y="22"/>
                  </a:cubicBezTo>
                  <a:cubicBezTo>
                    <a:pt x="68" y="22"/>
                    <a:pt x="68" y="22"/>
                    <a:pt x="68" y="22"/>
                  </a:cubicBezTo>
                  <a:cubicBezTo>
                    <a:pt x="72" y="22"/>
                    <a:pt x="76" y="23"/>
                    <a:pt x="80" y="25"/>
                  </a:cubicBezTo>
                  <a:cubicBezTo>
                    <a:pt x="85" y="27"/>
                    <a:pt x="90" y="30"/>
                    <a:pt x="94" y="34"/>
                  </a:cubicBezTo>
                  <a:cubicBezTo>
                    <a:pt x="98" y="38"/>
                    <a:pt x="101" y="43"/>
                    <a:pt x="103" y="48"/>
                  </a:cubicBezTo>
                  <a:cubicBezTo>
                    <a:pt x="105" y="52"/>
                    <a:pt x="106" y="56"/>
                    <a:pt x="106" y="60"/>
                  </a:cubicBezTo>
                  <a:cubicBezTo>
                    <a:pt x="106" y="62"/>
                    <a:pt x="106" y="62"/>
                    <a:pt x="106" y="62"/>
                  </a:cubicBezTo>
                  <a:lnTo>
                    <a:pt x="66" y="62"/>
                  </a:lnTo>
                  <a:close/>
                </a:path>
              </a:pathLst>
            </a:custGeom>
            <a:solidFill>
              <a:srgbClr val="FFFFFF"/>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grpSp>
      <p:grpSp>
        <p:nvGrpSpPr>
          <p:cNvPr id="80" name="组合 79"/>
          <p:cNvGrpSpPr/>
          <p:nvPr/>
        </p:nvGrpSpPr>
        <p:grpSpPr>
          <a:xfrm>
            <a:off x="6687312" y="1325209"/>
            <a:ext cx="504000" cy="504000"/>
            <a:chOff x="7982080" y="3120819"/>
            <a:chExt cx="504000" cy="504000"/>
          </a:xfrm>
        </p:grpSpPr>
        <p:sp>
          <p:nvSpPr>
            <p:cNvPr id="81" name="椭圆 80"/>
            <p:cNvSpPr/>
            <p:nvPr/>
          </p:nvSpPr>
          <p:spPr>
            <a:xfrm>
              <a:off x="7982080" y="3120819"/>
              <a:ext cx="504000" cy="504000"/>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82" name="Freeform 73"/>
            <p:cNvSpPr>
              <a:spLocks noChangeAspect="1" noEditPoints="1"/>
            </p:cNvSpPr>
            <p:nvPr/>
          </p:nvSpPr>
          <p:spPr bwMode="auto">
            <a:xfrm>
              <a:off x="8072080" y="3190343"/>
              <a:ext cx="324000" cy="364952"/>
            </a:xfrm>
            <a:custGeom>
              <a:avLst/>
              <a:gdLst>
                <a:gd name="T0" fmla="*/ 114 w 114"/>
                <a:gd name="T1" fmla="*/ 95 h 128"/>
                <a:gd name="T2" fmla="*/ 114 w 114"/>
                <a:gd name="T3" fmla="*/ 34 h 128"/>
                <a:gd name="T4" fmla="*/ 112 w 114"/>
                <a:gd name="T5" fmla="*/ 32 h 128"/>
                <a:gd name="T6" fmla="*/ 58 w 114"/>
                <a:gd name="T7" fmla="*/ 1 h 128"/>
                <a:gd name="T8" fmla="*/ 57 w 114"/>
                <a:gd name="T9" fmla="*/ 0 h 128"/>
                <a:gd name="T10" fmla="*/ 56 w 114"/>
                <a:gd name="T11" fmla="*/ 1 h 128"/>
                <a:gd name="T12" fmla="*/ 1 w 114"/>
                <a:gd name="T13" fmla="*/ 32 h 128"/>
                <a:gd name="T14" fmla="*/ 0 w 114"/>
                <a:gd name="T15" fmla="*/ 34 h 128"/>
                <a:gd name="T16" fmla="*/ 0 w 114"/>
                <a:gd name="T17" fmla="*/ 94 h 128"/>
                <a:gd name="T18" fmla="*/ 0 w 114"/>
                <a:gd name="T19" fmla="*/ 95 h 128"/>
                <a:gd name="T20" fmla="*/ 1 w 114"/>
                <a:gd name="T21" fmla="*/ 97 h 128"/>
                <a:gd name="T22" fmla="*/ 56 w 114"/>
                <a:gd name="T23" fmla="*/ 128 h 128"/>
                <a:gd name="T24" fmla="*/ 58 w 114"/>
                <a:gd name="T25" fmla="*/ 128 h 128"/>
                <a:gd name="T26" fmla="*/ 112 w 114"/>
                <a:gd name="T27" fmla="*/ 97 h 128"/>
                <a:gd name="T28" fmla="*/ 114 w 114"/>
                <a:gd name="T29" fmla="*/ 95 h 128"/>
                <a:gd name="T30" fmla="*/ 55 w 114"/>
                <a:gd name="T31" fmla="*/ 122 h 128"/>
                <a:gd name="T32" fmla="*/ 5 w 114"/>
                <a:gd name="T33" fmla="*/ 93 h 128"/>
                <a:gd name="T34" fmla="*/ 5 w 114"/>
                <a:gd name="T35" fmla="*/ 38 h 128"/>
                <a:gd name="T36" fmla="*/ 55 w 114"/>
                <a:gd name="T37" fmla="*/ 67 h 128"/>
                <a:gd name="T38" fmla="*/ 55 w 114"/>
                <a:gd name="T39" fmla="*/ 122 h 128"/>
                <a:gd name="T40" fmla="*/ 57 w 114"/>
                <a:gd name="T41" fmla="*/ 63 h 128"/>
                <a:gd name="T42" fmla="*/ 7 w 114"/>
                <a:gd name="T43" fmla="*/ 34 h 128"/>
                <a:gd name="T44" fmla="*/ 57 w 114"/>
                <a:gd name="T45" fmla="*/ 5 h 128"/>
                <a:gd name="T46" fmla="*/ 107 w 114"/>
                <a:gd name="T47" fmla="*/ 34 h 128"/>
                <a:gd name="T48" fmla="*/ 57 w 114"/>
                <a:gd name="T49" fmla="*/ 63 h 128"/>
                <a:gd name="T50" fmla="*/ 109 w 114"/>
                <a:gd name="T51" fmla="*/ 93 h 128"/>
                <a:gd name="T52" fmla="*/ 59 w 114"/>
                <a:gd name="T53" fmla="*/ 122 h 128"/>
                <a:gd name="T54" fmla="*/ 59 w 114"/>
                <a:gd name="T55" fmla="*/ 67 h 128"/>
                <a:gd name="T56" fmla="*/ 109 w 114"/>
                <a:gd name="T57" fmla="*/ 38 h 128"/>
                <a:gd name="T58" fmla="*/ 109 w 114"/>
                <a:gd name="T59" fmla="*/ 9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4" h="128">
                  <a:moveTo>
                    <a:pt x="114" y="95"/>
                  </a:moveTo>
                  <a:cubicBezTo>
                    <a:pt x="114" y="34"/>
                    <a:pt x="114" y="34"/>
                    <a:pt x="114" y="34"/>
                  </a:cubicBezTo>
                  <a:cubicBezTo>
                    <a:pt x="114" y="33"/>
                    <a:pt x="113" y="32"/>
                    <a:pt x="112" y="32"/>
                  </a:cubicBezTo>
                  <a:cubicBezTo>
                    <a:pt x="58" y="1"/>
                    <a:pt x="58" y="1"/>
                    <a:pt x="58" y="1"/>
                  </a:cubicBezTo>
                  <a:cubicBezTo>
                    <a:pt x="58" y="0"/>
                    <a:pt x="57" y="0"/>
                    <a:pt x="57" y="0"/>
                  </a:cubicBezTo>
                  <a:cubicBezTo>
                    <a:pt x="57" y="0"/>
                    <a:pt x="56" y="0"/>
                    <a:pt x="56" y="1"/>
                  </a:cubicBezTo>
                  <a:cubicBezTo>
                    <a:pt x="1" y="32"/>
                    <a:pt x="1" y="32"/>
                    <a:pt x="1" y="32"/>
                  </a:cubicBezTo>
                  <a:cubicBezTo>
                    <a:pt x="1" y="32"/>
                    <a:pt x="0" y="33"/>
                    <a:pt x="0" y="34"/>
                  </a:cubicBezTo>
                  <a:cubicBezTo>
                    <a:pt x="0" y="94"/>
                    <a:pt x="0" y="94"/>
                    <a:pt x="0" y="94"/>
                  </a:cubicBezTo>
                  <a:cubicBezTo>
                    <a:pt x="0" y="94"/>
                    <a:pt x="0" y="95"/>
                    <a:pt x="0" y="95"/>
                  </a:cubicBezTo>
                  <a:cubicBezTo>
                    <a:pt x="0" y="95"/>
                    <a:pt x="1" y="96"/>
                    <a:pt x="1" y="97"/>
                  </a:cubicBezTo>
                  <a:cubicBezTo>
                    <a:pt x="56" y="128"/>
                    <a:pt x="56" y="128"/>
                    <a:pt x="56" y="128"/>
                  </a:cubicBezTo>
                  <a:cubicBezTo>
                    <a:pt x="56" y="128"/>
                    <a:pt x="57" y="128"/>
                    <a:pt x="58" y="128"/>
                  </a:cubicBezTo>
                  <a:cubicBezTo>
                    <a:pt x="112" y="97"/>
                    <a:pt x="112" y="97"/>
                    <a:pt x="112" y="97"/>
                  </a:cubicBezTo>
                  <a:cubicBezTo>
                    <a:pt x="113" y="96"/>
                    <a:pt x="114" y="95"/>
                    <a:pt x="114" y="95"/>
                  </a:cubicBezTo>
                  <a:close/>
                  <a:moveTo>
                    <a:pt x="55" y="122"/>
                  </a:moveTo>
                  <a:cubicBezTo>
                    <a:pt x="5" y="93"/>
                    <a:pt x="5" y="93"/>
                    <a:pt x="5" y="93"/>
                  </a:cubicBezTo>
                  <a:cubicBezTo>
                    <a:pt x="5" y="38"/>
                    <a:pt x="5" y="38"/>
                    <a:pt x="5" y="38"/>
                  </a:cubicBezTo>
                  <a:cubicBezTo>
                    <a:pt x="55" y="67"/>
                    <a:pt x="55" y="67"/>
                    <a:pt x="55" y="67"/>
                  </a:cubicBezTo>
                  <a:lnTo>
                    <a:pt x="55" y="122"/>
                  </a:lnTo>
                  <a:close/>
                  <a:moveTo>
                    <a:pt x="57" y="63"/>
                  </a:moveTo>
                  <a:cubicBezTo>
                    <a:pt x="7" y="34"/>
                    <a:pt x="7" y="34"/>
                    <a:pt x="7" y="34"/>
                  </a:cubicBezTo>
                  <a:cubicBezTo>
                    <a:pt x="57" y="5"/>
                    <a:pt x="57" y="5"/>
                    <a:pt x="57" y="5"/>
                  </a:cubicBezTo>
                  <a:cubicBezTo>
                    <a:pt x="107" y="34"/>
                    <a:pt x="107" y="34"/>
                    <a:pt x="107" y="34"/>
                  </a:cubicBezTo>
                  <a:lnTo>
                    <a:pt x="57" y="63"/>
                  </a:lnTo>
                  <a:close/>
                  <a:moveTo>
                    <a:pt x="109" y="93"/>
                  </a:moveTo>
                  <a:cubicBezTo>
                    <a:pt x="59" y="122"/>
                    <a:pt x="59" y="122"/>
                    <a:pt x="59" y="122"/>
                  </a:cubicBezTo>
                  <a:cubicBezTo>
                    <a:pt x="59" y="67"/>
                    <a:pt x="59" y="67"/>
                    <a:pt x="59" y="67"/>
                  </a:cubicBezTo>
                  <a:cubicBezTo>
                    <a:pt x="109" y="38"/>
                    <a:pt x="109" y="38"/>
                    <a:pt x="109" y="38"/>
                  </a:cubicBezTo>
                  <a:lnTo>
                    <a:pt x="109" y="93"/>
                  </a:lnTo>
                  <a:close/>
                </a:path>
              </a:pathLst>
            </a:custGeom>
            <a:solidFill>
              <a:srgbClr val="FFFFFF"/>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grpSp>
      <p:grpSp>
        <p:nvGrpSpPr>
          <p:cNvPr id="83" name="组合 82"/>
          <p:cNvGrpSpPr/>
          <p:nvPr/>
        </p:nvGrpSpPr>
        <p:grpSpPr>
          <a:xfrm>
            <a:off x="5008701" y="4697483"/>
            <a:ext cx="504000" cy="504000"/>
            <a:chOff x="4613213" y="5317762"/>
            <a:chExt cx="504000" cy="504000"/>
          </a:xfrm>
        </p:grpSpPr>
        <p:sp>
          <p:nvSpPr>
            <p:cNvPr id="84" name="椭圆 83"/>
            <p:cNvSpPr/>
            <p:nvPr/>
          </p:nvSpPr>
          <p:spPr>
            <a:xfrm>
              <a:off x="4613213" y="5317762"/>
              <a:ext cx="504000" cy="504000"/>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grpSp>
          <p:nvGrpSpPr>
            <p:cNvPr id="85" name="组合 84"/>
            <p:cNvGrpSpPr>
              <a:grpSpLocks noChangeAspect="1"/>
            </p:cNvGrpSpPr>
            <p:nvPr/>
          </p:nvGrpSpPr>
          <p:grpSpPr>
            <a:xfrm>
              <a:off x="4775213" y="5422357"/>
              <a:ext cx="180000" cy="294810"/>
              <a:chOff x="8350250" y="5110163"/>
              <a:chExt cx="293688" cy="481012"/>
            </a:xfrm>
            <a:solidFill>
              <a:srgbClr val="FFFFFF"/>
            </a:solidFill>
          </p:grpSpPr>
          <p:sp>
            <p:nvSpPr>
              <p:cNvPr id="86" name="Freeform 52"/>
              <p:cNvSpPr/>
              <p:nvPr/>
            </p:nvSpPr>
            <p:spPr bwMode="auto">
              <a:xfrm>
                <a:off x="8350250" y="5327650"/>
                <a:ext cx="293688" cy="263525"/>
              </a:xfrm>
              <a:custGeom>
                <a:avLst/>
                <a:gdLst>
                  <a:gd name="T0" fmla="*/ 69 w 78"/>
                  <a:gd name="T1" fmla="*/ 65 h 70"/>
                  <a:gd name="T2" fmla="*/ 41 w 78"/>
                  <a:gd name="T3" fmla="*/ 65 h 70"/>
                  <a:gd name="T4" fmla="*/ 41 w 78"/>
                  <a:gd name="T5" fmla="*/ 43 h 70"/>
                  <a:gd name="T6" fmla="*/ 43 w 78"/>
                  <a:gd name="T7" fmla="*/ 42 h 70"/>
                  <a:gd name="T8" fmla="*/ 78 w 78"/>
                  <a:gd name="T9" fmla="*/ 3 h 70"/>
                  <a:gd name="T10" fmla="*/ 76 w 78"/>
                  <a:gd name="T11" fmla="*/ 0 h 70"/>
                  <a:gd name="T12" fmla="*/ 74 w 78"/>
                  <a:gd name="T13" fmla="*/ 3 h 70"/>
                  <a:gd name="T14" fmla="*/ 64 w 78"/>
                  <a:gd name="T15" fmla="*/ 27 h 70"/>
                  <a:gd name="T16" fmla="*/ 39 w 78"/>
                  <a:gd name="T17" fmla="*/ 38 h 70"/>
                  <a:gd name="T18" fmla="*/ 14 w 78"/>
                  <a:gd name="T19" fmla="*/ 27 h 70"/>
                  <a:gd name="T20" fmla="*/ 4 w 78"/>
                  <a:gd name="T21" fmla="*/ 4 h 70"/>
                  <a:gd name="T22" fmla="*/ 4 w 78"/>
                  <a:gd name="T23" fmla="*/ 3 h 70"/>
                  <a:gd name="T24" fmla="*/ 2 w 78"/>
                  <a:gd name="T25" fmla="*/ 0 h 70"/>
                  <a:gd name="T26" fmla="*/ 0 w 78"/>
                  <a:gd name="T27" fmla="*/ 2 h 70"/>
                  <a:gd name="T28" fmla="*/ 0 w 78"/>
                  <a:gd name="T29" fmla="*/ 4 h 70"/>
                  <a:gd name="T30" fmla="*/ 35 w 78"/>
                  <a:gd name="T31" fmla="*/ 42 h 70"/>
                  <a:gd name="T32" fmla="*/ 37 w 78"/>
                  <a:gd name="T33" fmla="*/ 43 h 70"/>
                  <a:gd name="T34" fmla="*/ 37 w 78"/>
                  <a:gd name="T35" fmla="*/ 65 h 70"/>
                  <a:gd name="T36" fmla="*/ 9 w 78"/>
                  <a:gd name="T37" fmla="*/ 65 h 70"/>
                  <a:gd name="T38" fmla="*/ 7 w 78"/>
                  <a:gd name="T39" fmla="*/ 68 h 70"/>
                  <a:gd name="T40" fmla="*/ 9 w 78"/>
                  <a:gd name="T41" fmla="*/ 70 h 70"/>
                  <a:gd name="T42" fmla="*/ 69 w 78"/>
                  <a:gd name="T43" fmla="*/ 70 h 70"/>
                  <a:gd name="T44" fmla="*/ 71 w 78"/>
                  <a:gd name="T45" fmla="*/ 68 h 70"/>
                  <a:gd name="T46" fmla="*/ 69 w 78"/>
                  <a:gd name="T47" fmla="*/ 6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70">
                    <a:moveTo>
                      <a:pt x="69" y="65"/>
                    </a:moveTo>
                    <a:cubicBezTo>
                      <a:pt x="41" y="65"/>
                      <a:pt x="41" y="65"/>
                      <a:pt x="41" y="65"/>
                    </a:cubicBezTo>
                    <a:cubicBezTo>
                      <a:pt x="41" y="43"/>
                      <a:pt x="41" y="43"/>
                      <a:pt x="41" y="43"/>
                    </a:cubicBezTo>
                    <a:cubicBezTo>
                      <a:pt x="43" y="42"/>
                      <a:pt x="43" y="42"/>
                      <a:pt x="43" y="42"/>
                    </a:cubicBezTo>
                    <a:cubicBezTo>
                      <a:pt x="63" y="40"/>
                      <a:pt x="78" y="23"/>
                      <a:pt x="78" y="3"/>
                    </a:cubicBezTo>
                    <a:cubicBezTo>
                      <a:pt x="78" y="2"/>
                      <a:pt x="77" y="0"/>
                      <a:pt x="76" y="0"/>
                    </a:cubicBezTo>
                    <a:cubicBezTo>
                      <a:pt x="75" y="0"/>
                      <a:pt x="74" y="2"/>
                      <a:pt x="74" y="3"/>
                    </a:cubicBezTo>
                    <a:cubicBezTo>
                      <a:pt x="74" y="12"/>
                      <a:pt x="70" y="21"/>
                      <a:pt x="64" y="27"/>
                    </a:cubicBezTo>
                    <a:cubicBezTo>
                      <a:pt x="57" y="34"/>
                      <a:pt x="48" y="38"/>
                      <a:pt x="39" y="38"/>
                    </a:cubicBezTo>
                    <a:cubicBezTo>
                      <a:pt x="30" y="38"/>
                      <a:pt x="21" y="34"/>
                      <a:pt x="14" y="27"/>
                    </a:cubicBezTo>
                    <a:cubicBezTo>
                      <a:pt x="8" y="21"/>
                      <a:pt x="5" y="13"/>
                      <a:pt x="4" y="4"/>
                    </a:cubicBezTo>
                    <a:cubicBezTo>
                      <a:pt x="4" y="3"/>
                      <a:pt x="4" y="3"/>
                      <a:pt x="4" y="3"/>
                    </a:cubicBezTo>
                    <a:cubicBezTo>
                      <a:pt x="4" y="1"/>
                      <a:pt x="3" y="0"/>
                      <a:pt x="2" y="0"/>
                    </a:cubicBezTo>
                    <a:cubicBezTo>
                      <a:pt x="1" y="0"/>
                      <a:pt x="0" y="1"/>
                      <a:pt x="0" y="2"/>
                    </a:cubicBezTo>
                    <a:cubicBezTo>
                      <a:pt x="0" y="4"/>
                      <a:pt x="0" y="4"/>
                      <a:pt x="0" y="4"/>
                    </a:cubicBezTo>
                    <a:cubicBezTo>
                      <a:pt x="0" y="24"/>
                      <a:pt x="15" y="40"/>
                      <a:pt x="35" y="42"/>
                    </a:cubicBezTo>
                    <a:cubicBezTo>
                      <a:pt x="37" y="43"/>
                      <a:pt x="37" y="43"/>
                      <a:pt x="37" y="43"/>
                    </a:cubicBezTo>
                    <a:cubicBezTo>
                      <a:pt x="37" y="65"/>
                      <a:pt x="37" y="65"/>
                      <a:pt x="37" y="65"/>
                    </a:cubicBezTo>
                    <a:cubicBezTo>
                      <a:pt x="9" y="65"/>
                      <a:pt x="9" y="65"/>
                      <a:pt x="9" y="65"/>
                    </a:cubicBezTo>
                    <a:cubicBezTo>
                      <a:pt x="8" y="65"/>
                      <a:pt x="7" y="66"/>
                      <a:pt x="7" y="68"/>
                    </a:cubicBezTo>
                    <a:cubicBezTo>
                      <a:pt x="7" y="69"/>
                      <a:pt x="8" y="70"/>
                      <a:pt x="9" y="70"/>
                    </a:cubicBezTo>
                    <a:cubicBezTo>
                      <a:pt x="69" y="70"/>
                      <a:pt x="69" y="70"/>
                      <a:pt x="69" y="70"/>
                    </a:cubicBezTo>
                    <a:cubicBezTo>
                      <a:pt x="70" y="70"/>
                      <a:pt x="71" y="69"/>
                      <a:pt x="71" y="68"/>
                    </a:cubicBezTo>
                    <a:cubicBezTo>
                      <a:pt x="71" y="66"/>
                      <a:pt x="70" y="65"/>
                      <a:pt x="69" y="65"/>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sp>
            <p:nvSpPr>
              <p:cNvPr id="87" name="Freeform 53"/>
              <p:cNvSpPr>
                <a:spLocks noEditPoints="1"/>
              </p:cNvSpPr>
              <p:nvPr/>
            </p:nvSpPr>
            <p:spPr bwMode="auto">
              <a:xfrm>
                <a:off x="8402638" y="5110163"/>
                <a:ext cx="187325" cy="319088"/>
              </a:xfrm>
              <a:custGeom>
                <a:avLst/>
                <a:gdLst>
                  <a:gd name="T0" fmla="*/ 25 w 50"/>
                  <a:gd name="T1" fmla="*/ 85 h 85"/>
                  <a:gd name="T2" fmla="*/ 50 w 50"/>
                  <a:gd name="T3" fmla="*/ 61 h 85"/>
                  <a:gd name="T4" fmla="*/ 50 w 50"/>
                  <a:gd name="T5" fmla="*/ 25 h 85"/>
                  <a:gd name="T6" fmla="*/ 25 w 50"/>
                  <a:gd name="T7" fmla="*/ 0 h 85"/>
                  <a:gd name="T8" fmla="*/ 0 w 50"/>
                  <a:gd name="T9" fmla="*/ 25 h 85"/>
                  <a:gd name="T10" fmla="*/ 0 w 50"/>
                  <a:gd name="T11" fmla="*/ 61 h 85"/>
                  <a:gd name="T12" fmla="*/ 25 w 50"/>
                  <a:gd name="T13" fmla="*/ 85 h 85"/>
                  <a:gd name="T14" fmla="*/ 7 w 50"/>
                  <a:gd name="T15" fmla="*/ 16 h 85"/>
                  <a:gd name="T16" fmla="*/ 11 w 50"/>
                  <a:gd name="T17" fmla="*/ 10 h 85"/>
                  <a:gd name="T18" fmla="*/ 25 w 50"/>
                  <a:gd name="T19" fmla="*/ 5 h 85"/>
                  <a:gd name="T20" fmla="*/ 39 w 50"/>
                  <a:gd name="T21" fmla="*/ 10 h 85"/>
                  <a:gd name="T22" fmla="*/ 43 w 50"/>
                  <a:gd name="T23" fmla="*/ 16 h 85"/>
                  <a:gd name="T24" fmla="*/ 44 w 50"/>
                  <a:gd name="T25" fmla="*/ 18 h 85"/>
                  <a:gd name="T26" fmla="*/ 6 w 50"/>
                  <a:gd name="T27" fmla="*/ 18 h 85"/>
                  <a:gd name="T28" fmla="*/ 7 w 50"/>
                  <a:gd name="T29" fmla="*/ 16 h 85"/>
                  <a:gd name="T30" fmla="*/ 5 w 50"/>
                  <a:gd name="T31" fmla="*/ 23 h 85"/>
                  <a:gd name="T32" fmla="*/ 45 w 50"/>
                  <a:gd name="T33" fmla="*/ 23 h 85"/>
                  <a:gd name="T34" fmla="*/ 45 w 50"/>
                  <a:gd name="T35" fmla="*/ 25 h 85"/>
                  <a:gd name="T36" fmla="*/ 45 w 50"/>
                  <a:gd name="T37" fmla="*/ 33 h 85"/>
                  <a:gd name="T38" fmla="*/ 5 w 50"/>
                  <a:gd name="T39" fmla="*/ 33 h 85"/>
                  <a:gd name="T40" fmla="*/ 5 w 50"/>
                  <a:gd name="T41" fmla="*/ 23 h 85"/>
                  <a:gd name="T42" fmla="*/ 5 w 50"/>
                  <a:gd name="T43" fmla="*/ 37 h 85"/>
                  <a:gd name="T44" fmla="*/ 45 w 50"/>
                  <a:gd name="T45" fmla="*/ 37 h 85"/>
                  <a:gd name="T46" fmla="*/ 45 w 50"/>
                  <a:gd name="T47" fmla="*/ 48 h 85"/>
                  <a:gd name="T48" fmla="*/ 5 w 50"/>
                  <a:gd name="T49" fmla="*/ 48 h 85"/>
                  <a:gd name="T50" fmla="*/ 5 w 50"/>
                  <a:gd name="T51" fmla="*/ 37 h 85"/>
                  <a:gd name="T52" fmla="*/ 5 w 50"/>
                  <a:gd name="T53" fmla="*/ 61 h 85"/>
                  <a:gd name="T54" fmla="*/ 5 w 50"/>
                  <a:gd name="T55" fmla="*/ 52 h 85"/>
                  <a:gd name="T56" fmla="*/ 45 w 50"/>
                  <a:gd name="T57" fmla="*/ 52 h 85"/>
                  <a:gd name="T58" fmla="*/ 45 w 50"/>
                  <a:gd name="T59" fmla="*/ 63 h 85"/>
                  <a:gd name="T60" fmla="*/ 5 w 50"/>
                  <a:gd name="T61" fmla="*/ 63 h 85"/>
                  <a:gd name="T62" fmla="*/ 5 w 50"/>
                  <a:gd name="T63" fmla="*/ 61 h 85"/>
                  <a:gd name="T64" fmla="*/ 6 w 50"/>
                  <a:gd name="T65" fmla="*/ 67 h 85"/>
                  <a:gd name="T66" fmla="*/ 44 w 50"/>
                  <a:gd name="T67" fmla="*/ 67 h 85"/>
                  <a:gd name="T68" fmla="*/ 43 w 50"/>
                  <a:gd name="T69" fmla="*/ 69 h 85"/>
                  <a:gd name="T70" fmla="*/ 39 w 50"/>
                  <a:gd name="T71" fmla="*/ 75 h 85"/>
                  <a:gd name="T72" fmla="*/ 25 w 50"/>
                  <a:gd name="T73" fmla="*/ 81 h 85"/>
                  <a:gd name="T74" fmla="*/ 11 w 50"/>
                  <a:gd name="T75" fmla="*/ 75 h 85"/>
                  <a:gd name="T76" fmla="*/ 7 w 50"/>
                  <a:gd name="T77" fmla="*/ 69 h 85"/>
                  <a:gd name="T78" fmla="*/ 6 w 50"/>
                  <a:gd name="T79" fmla="*/ 6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 h="85">
                    <a:moveTo>
                      <a:pt x="25" y="85"/>
                    </a:moveTo>
                    <a:cubicBezTo>
                      <a:pt x="39" y="85"/>
                      <a:pt x="50" y="74"/>
                      <a:pt x="50" y="61"/>
                    </a:cubicBezTo>
                    <a:cubicBezTo>
                      <a:pt x="50" y="25"/>
                      <a:pt x="50" y="25"/>
                      <a:pt x="50" y="25"/>
                    </a:cubicBezTo>
                    <a:cubicBezTo>
                      <a:pt x="50" y="11"/>
                      <a:pt x="39" y="0"/>
                      <a:pt x="25" y="0"/>
                    </a:cubicBezTo>
                    <a:cubicBezTo>
                      <a:pt x="11" y="0"/>
                      <a:pt x="0" y="11"/>
                      <a:pt x="0" y="25"/>
                    </a:cubicBezTo>
                    <a:cubicBezTo>
                      <a:pt x="0" y="61"/>
                      <a:pt x="0" y="61"/>
                      <a:pt x="0" y="61"/>
                    </a:cubicBezTo>
                    <a:cubicBezTo>
                      <a:pt x="0" y="74"/>
                      <a:pt x="11" y="85"/>
                      <a:pt x="25" y="85"/>
                    </a:cubicBezTo>
                    <a:close/>
                    <a:moveTo>
                      <a:pt x="7" y="16"/>
                    </a:moveTo>
                    <a:cubicBezTo>
                      <a:pt x="8" y="14"/>
                      <a:pt x="9" y="12"/>
                      <a:pt x="11" y="10"/>
                    </a:cubicBezTo>
                    <a:cubicBezTo>
                      <a:pt x="15" y="7"/>
                      <a:pt x="20" y="5"/>
                      <a:pt x="25" y="5"/>
                    </a:cubicBezTo>
                    <a:cubicBezTo>
                      <a:pt x="30" y="5"/>
                      <a:pt x="35" y="7"/>
                      <a:pt x="39" y="10"/>
                    </a:cubicBezTo>
                    <a:cubicBezTo>
                      <a:pt x="41" y="12"/>
                      <a:pt x="42" y="14"/>
                      <a:pt x="43" y="16"/>
                    </a:cubicBezTo>
                    <a:cubicBezTo>
                      <a:pt x="44" y="18"/>
                      <a:pt x="44" y="18"/>
                      <a:pt x="44" y="18"/>
                    </a:cubicBezTo>
                    <a:cubicBezTo>
                      <a:pt x="6" y="18"/>
                      <a:pt x="6" y="18"/>
                      <a:pt x="6" y="18"/>
                    </a:cubicBezTo>
                    <a:lnTo>
                      <a:pt x="7" y="16"/>
                    </a:lnTo>
                    <a:close/>
                    <a:moveTo>
                      <a:pt x="5" y="23"/>
                    </a:moveTo>
                    <a:cubicBezTo>
                      <a:pt x="45" y="23"/>
                      <a:pt x="45" y="23"/>
                      <a:pt x="45" y="23"/>
                    </a:cubicBezTo>
                    <a:cubicBezTo>
                      <a:pt x="45" y="25"/>
                      <a:pt x="45" y="25"/>
                      <a:pt x="45" y="25"/>
                    </a:cubicBezTo>
                    <a:cubicBezTo>
                      <a:pt x="45" y="33"/>
                      <a:pt x="45" y="33"/>
                      <a:pt x="45" y="33"/>
                    </a:cubicBezTo>
                    <a:cubicBezTo>
                      <a:pt x="5" y="33"/>
                      <a:pt x="5" y="33"/>
                      <a:pt x="5" y="33"/>
                    </a:cubicBezTo>
                    <a:lnTo>
                      <a:pt x="5" y="23"/>
                    </a:lnTo>
                    <a:close/>
                    <a:moveTo>
                      <a:pt x="5" y="37"/>
                    </a:moveTo>
                    <a:cubicBezTo>
                      <a:pt x="45" y="37"/>
                      <a:pt x="45" y="37"/>
                      <a:pt x="45" y="37"/>
                    </a:cubicBezTo>
                    <a:cubicBezTo>
                      <a:pt x="45" y="48"/>
                      <a:pt x="45" y="48"/>
                      <a:pt x="45" y="48"/>
                    </a:cubicBezTo>
                    <a:cubicBezTo>
                      <a:pt x="5" y="48"/>
                      <a:pt x="5" y="48"/>
                      <a:pt x="5" y="48"/>
                    </a:cubicBezTo>
                    <a:lnTo>
                      <a:pt x="5" y="37"/>
                    </a:lnTo>
                    <a:close/>
                    <a:moveTo>
                      <a:pt x="5" y="61"/>
                    </a:moveTo>
                    <a:cubicBezTo>
                      <a:pt x="5" y="52"/>
                      <a:pt x="5" y="52"/>
                      <a:pt x="5" y="52"/>
                    </a:cubicBezTo>
                    <a:cubicBezTo>
                      <a:pt x="45" y="52"/>
                      <a:pt x="45" y="52"/>
                      <a:pt x="45" y="52"/>
                    </a:cubicBezTo>
                    <a:cubicBezTo>
                      <a:pt x="45" y="63"/>
                      <a:pt x="45" y="63"/>
                      <a:pt x="45" y="63"/>
                    </a:cubicBezTo>
                    <a:cubicBezTo>
                      <a:pt x="5" y="63"/>
                      <a:pt x="5" y="63"/>
                      <a:pt x="5" y="63"/>
                    </a:cubicBezTo>
                    <a:lnTo>
                      <a:pt x="5" y="61"/>
                    </a:lnTo>
                    <a:close/>
                    <a:moveTo>
                      <a:pt x="6" y="67"/>
                    </a:moveTo>
                    <a:cubicBezTo>
                      <a:pt x="44" y="67"/>
                      <a:pt x="44" y="67"/>
                      <a:pt x="44" y="67"/>
                    </a:cubicBezTo>
                    <a:cubicBezTo>
                      <a:pt x="43" y="69"/>
                      <a:pt x="43" y="69"/>
                      <a:pt x="43" y="69"/>
                    </a:cubicBezTo>
                    <a:cubicBezTo>
                      <a:pt x="42" y="71"/>
                      <a:pt x="41" y="73"/>
                      <a:pt x="39" y="75"/>
                    </a:cubicBezTo>
                    <a:cubicBezTo>
                      <a:pt x="35" y="79"/>
                      <a:pt x="30" y="81"/>
                      <a:pt x="25" y="81"/>
                    </a:cubicBezTo>
                    <a:cubicBezTo>
                      <a:pt x="20" y="81"/>
                      <a:pt x="15" y="79"/>
                      <a:pt x="11" y="75"/>
                    </a:cubicBezTo>
                    <a:cubicBezTo>
                      <a:pt x="9" y="73"/>
                      <a:pt x="8" y="71"/>
                      <a:pt x="7" y="69"/>
                    </a:cubicBezTo>
                    <a:lnTo>
                      <a:pt x="6" y="67"/>
                    </a:ln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grpSp>
      </p:grpSp>
      <p:grpSp>
        <p:nvGrpSpPr>
          <p:cNvPr id="88" name="组合 87"/>
          <p:cNvGrpSpPr/>
          <p:nvPr/>
        </p:nvGrpSpPr>
        <p:grpSpPr>
          <a:xfrm>
            <a:off x="5008701" y="1318502"/>
            <a:ext cx="504000" cy="504000"/>
            <a:chOff x="4613213" y="3130275"/>
            <a:chExt cx="504000" cy="504000"/>
          </a:xfrm>
        </p:grpSpPr>
        <p:sp>
          <p:nvSpPr>
            <p:cNvPr id="89" name="椭圆 88"/>
            <p:cNvSpPr/>
            <p:nvPr/>
          </p:nvSpPr>
          <p:spPr>
            <a:xfrm>
              <a:off x="4613213" y="3130275"/>
              <a:ext cx="504000" cy="504000"/>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90" name="Freeform 105"/>
            <p:cNvSpPr>
              <a:spLocks noChangeAspect="1" noEditPoints="1"/>
            </p:cNvSpPr>
            <p:nvPr/>
          </p:nvSpPr>
          <p:spPr bwMode="auto">
            <a:xfrm>
              <a:off x="4703213" y="3237919"/>
              <a:ext cx="324000" cy="288713"/>
            </a:xfrm>
            <a:custGeom>
              <a:avLst/>
              <a:gdLst>
                <a:gd name="T0" fmla="*/ 101 w 128"/>
                <a:gd name="T1" fmla="*/ 41 h 114"/>
                <a:gd name="T2" fmla="*/ 125 w 128"/>
                <a:gd name="T3" fmla="*/ 17 h 114"/>
                <a:gd name="T4" fmla="*/ 128 w 128"/>
                <a:gd name="T5" fmla="*/ 10 h 114"/>
                <a:gd name="T6" fmla="*/ 125 w 128"/>
                <a:gd name="T7" fmla="*/ 3 h 114"/>
                <a:gd name="T8" fmla="*/ 111 w 128"/>
                <a:gd name="T9" fmla="*/ 3 h 114"/>
                <a:gd name="T10" fmla="*/ 87 w 128"/>
                <a:gd name="T11" fmla="*/ 27 h 114"/>
                <a:gd name="T12" fmla="*/ 6 w 128"/>
                <a:gd name="T13" fmla="*/ 27 h 114"/>
                <a:gd name="T14" fmla="*/ 0 w 128"/>
                <a:gd name="T15" fmla="*/ 33 h 114"/>
                <a:gd name="T16" fmla="*/ 0 w 128"/>
                <a:gd name="T17" fmla="*/ 108 h 114"/>
                <a:gd name="T18" fmla="*/ 6 w 128"/>
                <a:gd name="T19" fmla="*/ 114 h 114"/>
                <a:gd name="T20" fmla="*/ 95 w 128"/>
                <a:gd name="T21" fmla="*/ 114 h 114"/>
                <a:gd name="T22" fmla="*/ 101 w 128"/>
                <a:gd name="T23" fmla="*/ 108 h 114"/>
                <a:gd name="T24" fmla="*/ 101 w 128"/>
                <a:gd name="T25" fmla="*/ 41 h 114"/>
                <a:gd name="T26" fmla="*/ 96 w 128"/>
                <a:gd name="T27" fmla="*/ 109 h 114"/>
                <a:gd name="T28" fmla="*/ 5 w 128"/>
                <a:gd name="T29" fmla="*/ 109 h 114"/>
                <a:gd name="T30" fmla="*/ 5 w 128"/>
                <a:gd name="T31" fmla="*/ 32 h 114"/>
                <a:gd name="T32" fmla="*/ 83 w 128"/>
                <a:gd name="T33" fmla="*/ 32 h 114"/>
                <a:gd name="T34" fmla="*/ 63 w 128"/>
                <a:gd name="T35" fmla="*/ 52 h 114"/>
                <a:gd name="T36" fmla="*/ 62 w 128"/>
                <a:gd name="T37" fmla="*/ 54 h 114"/>
                <a:gd name="T38" fmla="*/ 62 w 128"/>
                <a:gd name="T39" fmla="*/ 64 h 114"/>
                <a:gd name="T40" fmla="*/ 63 w 128"/>
                <a:gd name="T41" fmla="*/ 66 h 114"/>
                <a:gd name="T42" fmla="*/ 64 w 128"/>
                <a:gd name="T43" fmla="*/ 66 h 114"/>
                <a:gd name="T44" fmla="*/ 75 w 128"/>
                <a:gd name="T45" fmla="*/ 66 h 114"/>
                <a:gd name="T46" fmla="*/ 76 w 128"/>
                <a:gd name="T47" fmla="*/ 66 h 114"/>
                <a:gd name="T48" fmla="*/ 76 w 128"/>
                <a:gd name="T49" fmla="*/ 66 h 114"/>
                <a:gd name="T50" fmla="*/ 96 w 128"/>
                <a:gd name="T51" fmla="*/ 46 h 114"/>
                <a:gd name="T52" fmla="*/ 96 w 128"/>
                <a:gd name="T53" fmla="*/ 109 h 114"/>
                <a:gd name="T54" fmla="*/ 74 w 128"/>
                <a:gd name="T55" fmla="*/ 62 h 114"/>
                <a:gd name="T56" fmla="*/ 67 w 128"/>
                <a:gd name="T57" fmla="*/ 62 h 114"/>
                <a:gd name="T58" fmla="*/ 67 w 128"/>
                <a:gd name="T59" fmla="*/ 55 h 114"/>
                <a:gd name="T60" fmla="*/ 115 w 128"/>
                <a:gd name="T61" fmla="*/ 6 h 114"/>
                <a:gd name="T62" fmla="*/ 118 w 128"/>
                <a:gd name="T63" fmla="*/ 5 h 114"/>
                <a:gd name="T64" fmla="*/ 122 w 128"/>
                <a:gd name="T65" fmla="*/ 6 h 114"/>
                <a:gd name="T66" fmla="*/ 122 w 128"/>
                <a:gd name="T67" fmla="*/ 14 h 114"/>
                <a:gd name="T68" fmla="*/ 74 w 128"/>
                <a:gd name="T69" fmla="*/ 6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14">
                  <a:moveTo>
                    <a:pt x="101" y="41"/>
                  </a:moveTo>
                  <a:cubicBezTo>
                    <a:pt x="125" y="17"/>
                    <a:pt x="125" y="17"/>
                    <a:pt x="125" y="17"/>
                  </a:cubicBezTo>
                  <a:cubicBezTo>
                    <a:pt x="127" y="15"/>
                    <a:pt x="128" y="13"/>
                    <a:pt x="128" y="10"/>
                  </a:cubicBezTo>
                  <a:cubicBezTo>
                    <a:pt x="128" y="8"/>
                    <a:pt x="127" y="5"/>
                    <a:pt x="125" y="3"/>
                  </a:cubicBezTo>
                  <a:cubicBezTo>
                    <a:pt x="121" y="0"/>
                    <a:pt x="115" y="0"/>
                    <a:pt x="111" y="3"/>
                  </a:cubicBezTo>
                  <a:cubicBezTo>
                    <a:pt x="87" y="27"/>
                    <a:pt x="87" y="27"/>
                    <a:pt x="87" y="27"/>
                  </a:cubicBezTo>
                  <a:cubicBezTo>
                    <a:pt x="6" y="27"/>
                    <a:pt x="6" y="27"/>
                    <a:pt x="6" y="27"/>
                  </a:cubicBezTo>
                  <a:cubicBezTo>
                    <a:pt x="3" y="27"/>
                    <a:pt x="0" y="30"/>
                    <a:pt x="0" y="33"/>
                  </a:cubicBezTo>
                  <a:cubicBezTo>
                    <a:pt x="0" y="108"/>
                    <a:pt x="0" y="108"/>
                    <a:pt x="0" y="108"/>
                  </a:cubicBezTo>
                  <a:cubicBezTo>
                    <a:pt x="0" y="111"/>
                    <a:pt x="3" y="114"/>
                    <a:pt x="6" y="114"/>
                  </a:cubicBezTo>
                  <a:cubicBezTo>
                    <a:pt x="95" y="114"/>
                    <a:pt x="95" y="114"/>
                    <a:pt x="95" y="114"/>
                  </a:cubicBezTo>
                  <a:cubicBezTo>
                    <a:pt x="98" y="114"/>
                    <a:pt x="101" y="111"/>
                    <a:pt x="101" y="108"/>
                  </a:cubicBezTo>
                  <a:lnTo>
                    <a:pt x="101" y="41"/>
                  </a:lnTo>
                  <a:close/>
                  <a:moveTo>
                    <a:pt x="96" y="109"/>
                  </a:moveTo>
                  <a:cubicBezTo>
                    <a:pt x="5" y="109"/>
                    <a:pt x="5" y="109"/>
                    <a:pt x="5" y="109"/>
                  </a:cubicBezTo>
                  <a:cubicBezTo>
                    <a:pt x="5" y="32"/>
                    <a:pt x="5" y="32"/>
                    <a:pt x="5" y="32"/>
                  </a:cubicBezTo>
                  <a:cubicBezTo>
                    <a:pt x="83" y="32"/>
                    <a:pt x="83" y="32"/>
                    <a:pt x="83" y="32"/>
                  </a:cubicBezTo>
                  <a:cubicBezTo>
                    <a:pt x="63" y="52"/>
                    <a:pt x="63" y="52"/>
                    <a:pt x="63" y="52"/>
                  </a:cubicBezTo>
                  <a:cubicBezTo>
                    <a:pt x="62" y="52"/>
                    <a:pt x="62" y="53"/>
                    <a:pt x="62" y="54"/>
                  </a:cubicBezTo>
                  <a:cubicBezTo>
                    <a:pt x="62" y="64"/>
                    <a:pt x="62" y="64"/>
                    <a:pt x="62" y="64"/>
                  </a:cubicBezTo>
                  <a:cubicBezTo>
                    <a:pt x="62" y="65"/>
                    <a:pt x="62" y="65"/>
                    <a:pt x="63" y="66"/>
                  </a:cubicBezTo>
                  <a:cubicBezTo>
                    <a:pt x="63" y="66"/>
                    <a:pt x="64" y="66"/>
                    <a:pt x="64" y="66"/>
                  </a:cubicBezTo>
                  <a:cubicBezTo>
                    <a:pt x="75" y="66"/>
                    <a:pt x="75" y="66"/>
                    <a:pt x="75" y="66"/>
                  </a:cubicBezTo>
                  <a:cubicBezTo>
                    <a:pt x="75" y="66"/>
                    <a:pt x="76" y="66"/>
                    <a:pt x="76" y="66"/>
                  </a:cubicBezTo>
                  <a:cubicBezTo>
                    <a:pt x="76" y="66"/>
                    <a:pt x="76" y="66"/>
                    <a:pt x="76" y="66"/>
                  </a:cubicBezTo>
                  <a:cubicBezTo>
                    <a:pt x="96" y="46"/>
                    <a:pt x="96" y="46"/>
                    <a:pt x="96" y="46"/>
                  </a:cubicBezTo>
                  <a:lnTo>
                    <a:pt x="96" y="109"/>
                  </a:lnTo>
                  <a:close/>
                  <a:moveTo>
                    <a:pt x="74" y="62"/>
                  </a:moveTo>
                  <a:cubicBezTo>
                    <a:pt x="67" y="62"/>
                    <a:pt x="67" y="62"/>
                    <a:pt x="67" y="62"/>
                  </a:cubicBezTo>
                  <a:cubicBezTo>
                    <a:pt x="67" y="55"/>
                    <a:pt x="67" y="55"/>
                    <a:pt x="67" y="55"/>
                  </a:cubicBezTo>
                  <a:cubicBezTo>
                    <a:pt x="115" y="6"/>
                    <a:pt x="115" y="6"/>
                    <a:pt x="115" y="6"/>
                  </a:cubicBezTo>
                  <a:cubicBezTo>
                    <a:pt x="116" y="5"/>
                    <a:pt x="118" y="5"/>
                    <a:pt x="118" y="5"/>
                  </a:cubicBezTo>
                  <a:cubicBezTo>
                    <a:pt x="119" y="5"/>
                    <a:pt x="121" y="5"/>
                    <a:pt x="122" y="6"/>
                  </a:cubicBezTo>
                  <a:cubicBezTo>
                    <a:pt x="124" y="8"/>
                    <a:pt x="124" y="12"/>
                    <a:pt x="122" y="14"/>
                  </a:cubicBezTo>
                  <a:lnTo>
                    <a:pt x="74" y="62"/>
                  </a:lnTo>
                  <a:close/>
                </a:path>
              </a:pathLst>
            </a:custGeom>
            <a:solidFill>
              <a:srgbClr val="FFFFFF"/>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grpSp>
      <p:sp>
        <p:nvSpPr>
          <p:cNvPr id="92" name="文本框 91"/>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
          <p:cNvSpPr txBox="1"/>
          <p:nvPr/>
        </p:nvSpPr>
        <p:spPr>
          <a:xfrm>
            <a:off x="4418011" y="1689433"/>
            <a:ext cx="3355975" cy="1157287"/>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7200" kern="1200" spc="300" dirty="0">
                <a:solidFill>
                  <a:schemeClr val="lt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defRPr/>
            </a:pPr>
            <a:r>
              <a:rPr kumimoji="0" lang="en-US" altLang="zh-CN"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panose="020B0503020204020204" charset="-122"/>
              </a:rPr>
              <a:t>03</a:t>
            </a:r>
            <a:endParaRPr kumimoji="0" lang="en-US" altLang="en-US"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panose="020B0503020204020204" charset="-122"/>
            </a:endParaRPr>
          </a:p>
        </p:txBody>
      </p:sp>
      <p:sp>
        <p:nvSpPr>
          <p:cNvPr id="8" name="文本占位符 2"/>
          <p:cNvSpPr txBox="1"/>
          <p:nvPr/>
        </p:nvSpPr>
        <p:spPr>
          <a:xfrm>
            <a:off x="2397746" y="2939737"/>
            <a:ext cx="7396504" cy="1296003"/>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8000" kern="1200" spc="300" dirty="0" smtClean="0">
                <a:solidFill>
                  <a:schemeClr val="bg1"/>
                </a:solidFill>
                <a:latin typeface="+mj-ea"/>
                <a:ea typeface="+mj-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defRPr/>
            </a:pPr>
            <a:r>
              <a:rPr kumimoji="0" lang="zh-CN" altLang="en-US" sz="7200" b="0" i="0" u="none" strike="noStrike" kern="1200" cap="none" spc="300" normalizeH="0" baseline="0" noProof="0" dirty="0">
                <a:ln>
                  <a:noFill/>
                </a:ln>
                <a:solidFill>
                  <a:srgbClr val="FFFFFF"/>
                </a:solidFill>
                <a:effectLst/>
                <a:uLnTx/>
                <a:uFillTx/>
                <a:latin typeface="+mn-ea"/>
                <a:ea typeface="+mn-ea"/>
                <a:cs typeface="+mn-cs"/>
              </a:rPr>
              <a:t>系统结构</a:t>
            </a:r>
            <a:endParaRPr kumimoji="0" lang="zh-CN" altLang="en-US" sz="7200" b="0" i="0" u="none" strike="noStrike" kern="1200" cap="none" spc="300" normalizeH="0" baseline="0" noProof="0" dirty="0">
              <a:ln>
                <a:noFill/>
              </a:ln>
              <a:solidFill>
                <a:srgbClr val="FFFFFF"/>
              </a:solidFill>
              <a:effectLst/>
              <a:uLnTx/>
              <a:uFillTx/>
              <a:latin typeface="+mn-ea"/>
              <a:ea typeface="+mn-ea"/>
              <a:cs typeface="+mn-cs"/>
            </a:endParaRPr>
          </a:p>
        </p:txBody>
      </p:sp>
      <p:sp>
        <p:nvSpPr>
          <p:cNvPr id="9" name="文本占位符 3"/>
          <p:cNvSpPr txBox="1"/>
          <p:nvPr/>
        </p:nvSpPr>
        <p:spPr>
          <a:xfrm>
            <a:off x="4883260" y="4485305"/>
            <a:ext cx="2448625" cy="229700"/>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900" kern="1200" spc="600" dirty="0">
                <a:solidFill>
                  <a:schemeClr val="bg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defRPr/>
            </a:pPr>
            <a:r>
              <a:rPr kumimoji="0" lang="en-US" altLang="zh-CN" sz="1600" b="0" i="0" u="none" strike="noStrike" kern="1200" cap="none" spc="600" normalizeH="0" baseline="0" noProof="0" dirty="0">
                <a:ln>
                  <a:noFill/>
                </a:ln>
                <a:solidFill>
                  <a:srgbClr val="FFFFFF"/>
                </a:solidFill>
                <a:effectLst/>
                <a:uLnTx/>
                <a:uFillTx/>
                <a:latin typeface="Century Gothic" panose="020B0502020202020204" pitchFamily="34" charset="0"/>
                <a:ea typeface="微软雅黑" panose="020B0503020204020204" charset="-122"/>
              </a:rPr>
              <a:t>STRUCTURE</a:t>
            </a:r>
            <a:endParaRPr kumimoji="0" lang="en-US" altLang="en-US" sz="1600" b="0" i="0" u="none" strike="noStrike" kern="1200" cap="none" spc="600" normalizeH="0" baseline="0" noProof="0" dirty="0">
              <a:ln>
                <a:noFill/>
              </a:ln>
              <a:solidFill>
                <a:srgbClr val="FFFFFF"/>
              </a:solidFill>
              <a:effectLst/>
              <a:uLnTx/>
              <a:uFillTx/>
              <a:latin typeface="Century Gothic" panose="020B0502020202020204" pitchFamily="34" charset="0"/>
              <a:ea typeface="微软雅黑" panose="020B0503020204020204" charset="-122"/>
            </a:endParaRPr>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5305"/>
            <a:ext cx="8643848" cy="478155"/>
          </a:xfrm>
        </p:spPr>
        <p:txBody>
          <a:bodyPr/>
          <a:lstStyle/>
          <a:p>
            <a:r>
              <a:rPr lang="zh-CN" altLang="en-US" dirty="0"/>
              <a:t>系统</a:t>
            </a:r>
            <a:r>
              <a:rPr lang="zh-CN" altLang="en-US" dirty="0"/>
              <a:t>结构</a:t>
            </a:r>
            <a:endParaRPr lang="zh-CN" altLang="en-US" dirty="0"/>
          </a:p>
        </p:txBody>
      </p:sp>
      <p:sp>
        <p:nvSpPr>
          <p:cNvPr id="92" name="文本框 91"/>
          <p:cNvSpPr txBox="1">
            <a:spLocks noChangeArrowheads="1"/>
          </p:cNvSpPr>
          <p:nvPr>
            <p:custDataLst>
              <p:tags r:id="rId1"/>
            </p:custDataLst>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pic>
        <p:nvPicPr>
          <p:cNvPr id="3" name="图片 2"/>
          <p:cNvPicPr>
            <a:picLocks noChangeAspect="1"/>
          </p:cNvPicPr>
          <p:nvPr/>
        </p:nvPicPr>
        <p:blipFill>
          <a:blip r:embed="rId2"/>
          <a:srcRect l="787" t="1408" r="450" b="1706"/>
          <a:stretch>
            <a:fillRect/>
          </a:stretch>
        </p:blipFill>
        <p:spPr>
          <a:xfrm>
            <a:off x="1074420" y="880110"/>
            <a:ext cx="10043160" cy="5156200"/>
          </a:xfrm>
          <a:prstGeom prst="rect">
            <a:avLst/>
          </a:prstGeom>
        </p:spPr>
      </p:pic>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
          <p:cNvSpPr txBox="1"/>
          <p:nvPr/>
        </p:nvSpPr>
        <p:spPr>
          <a:xfrm>
            <a:off x="4418011" y="1689433"/>
            <a:ext cx="3355975" cy="1157287"/>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7200" kern="1200" spc="300" dirty="0">
                <a:solidFill>
                  <a:schemeClr val="lt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defRPr/>
            </a:pPr>
            <a:r>
              <a:rPr kumimoji="0" lang="en-US" altLang="zh-CN"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panose="020B0503020204020204" charset="-122"/>
              </a:rPr>
              <a:t>04</a:t>
            </a:r>
            <a:endParaRPr kumimoji="0" lang="en-US" altLang="en-US"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panose="020B0503020204020204" charset="-122"/>
            </a:endParaRPr>
          </a:p>
        </p:txBody>
      </p:sp>
      <p:sp>
        <p:nvSpPr>
          <p:cNvPr id="8" name="文本占位符 2"/>
          <p:cNvSpPr txBox="1"/>
          <p:nvPr/>
        </p:nvSpPr>
        <p:spPr>
          <a:xfrm>
            <a:off x="2397746" y="2939737"/>
            <a:ext cx="7396504" cy="1296003"/>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8000" kern="1200" spc="300" dirty="0" smtClean="0">
                <a:solidFill>
                  <a:schemeClr val="bg1"/>
                </a:solidFill>
                <a:latin typeface="+mj-ea"/>
                <a:ea typeface="+mj-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defRPr/>
            </a:pPr>
            <a:r>
              <a:rPr kumimoji="0" lang="zh-CN" altLang="en-US" sz="7200" b="0" i="0" u="none" strike="noStrike" kern="1200" cap="none" spc="300" normalizeH="0" baseline="0" noProof="0" dirty="0">
                <a:ln>
                  <a:noFill/>
                </a:ln>
                <a:solidFill>
                  <a:srgbClr val="FFFFFF"/>
                </a:solidFill>
                <a:effectLst/>
                <a:uLnTx/>
                <a:uFillTx/>
                <a:latin typeface="+mn-ea"/>
                <a:ea typeface="+mn-ea"/>
                <a:cs typeface="+mn-cs"/>
              </a:rPr>
              <a:t>整体</a:t>
            </a:r>
            <a:r>
              <a:rPr kumimoji="0" lang="zh-CN" altLang="en-US" sz="7200" b="0" i="0" u="none" strike="noStrike" kern="1200" cap="none" spc="300" normalizeH="0" baseline="0" noProof="0" dirty="0">
                <a:ln>
                  <a:noFill/>
                </a:ln>
                <a:solidFill>
                  <a:srgbClr val="FFFFFF"/>
                </a:solidFill>
                <a:effectLst/>
                <a:uLnTx/>
                <a:uFillTx/>
                <a:latin typeface="+mn-ea"/>
                <a:ea typeface="+mn-ea"/>
                <a:cs typeface="+mn-cs"/>
              </a:rPr>
              <a:t>介绍</a:t>
            </a:r>
            <a:endParaRPr kumimoji="0" lang="zh-CN" altLang="en-US" sz="7200" b="0" i="0" u="none" strike="noStrike" kern="1200" cap="none" spc="300" normalizeH="0" baseline="0" noProof="0" dirty="0">
              <a:ln>
                <a:noFill/>
              </a:ln>
              <a:solidFill>
                <a:srgbClr val="FFFFFF"/>
              </a:solidFill>
              <a:effectLst/>
              <a:uLnTx/>
              <a:uFillTx/>
              <a:latin typeface="+mn-ea"/>
              <a:ea typeface="+mn-ea"/>
              <a:cs typeface="+mn-cs"/>
            </a:endParaRPr>
          </a:p>
        </p:txBody>
      </p:sp>
      <p:sp>
        <p:nvSpPr>
          <p:cNvPr id="9" name="文本占位符 3"/>
          <p:cNvSpPr txBox="1"/>
          <p:nvPr/>
        </p:nvSpPr>
        <p:spPr>
          <a:xfrm>
            <a:off x="4883260" y="4485305"/>
            <a:ext cx="2448625" cy="229700"/>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900" kern="1200" spc="600" dirty="0">
                <a:solidFill>
                  <a:schemeClr val="bg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defRPr/>
            </a:pPr>
            <a:r>
              <a:rPr kumimoji="0" lang="en-US" altLang="zh-CN" sz="1600" b="0" i="0" u="none" strike="noStrike" kern="1200" cap="none" spc="600" normalizeH="0" baseline="0" noProof="0" dirty="0">
                <a:ln>
                  <a:noFill/>
                </a:ln>
                <a:solidFill>
                  <a:srgbClr val="FFFFFF"/>
                </a:solidFill>
                <a:effectLst/>
                <a:uLnTx/>
                <a:uFillTx/>
                <a:latin typeface="Century Gothic" panose="020B0502020202020204" pitchFamily="34" charset="0"/>
                <a:ea typeface="微软雅黑" panose="020B0503020204020204" charset="-122"/>
              </a:rPr>
              <a:t>INTRODUCE</a:t>
            </a:r>
            <a:endParaRPr kumimoji="0" lang="en-US" altLang="zh-CN" sz="1600" b="0" i="0" u="none" strike="noStrike" kern="1200" cap="none" spc="600" normalizeH="0" baseline="0" noProof="0" dirty="0">
              <a:ln>
                <a:noFill/>
              </a:ln>
              <a:solidFill>
                <a:srgbClr val="FFFFFF"/>
              </a:solidFill>
              <a:effectLst/>
              <a:uLnTx/>
              <a:uFillTx/>
              <a:latin typeface="Century Gothic" panose="020B0502020202020204" pitchFamily="34" charset="0"/>
              <a:ea typeface="微软雅黑" panose="020B0503020204020204" charset="-122"/>
            </a:endParaRPr>
          </a:p>
        </p:txBody>
      </p:sp>
    </p:spTree>
  </p:cSld>
  <p:clrMapOvr>
    <a:masterClrMapping/>
  </p:clrMapOvr>
  <p:transition spd="med">
    <p:pull/>
  </p:transition>
</p:sld>
</file>

<file path=ppt/tags/tag1.xml><?xml version="1.0" encoding="utf-8"?>
<p:tagLst xmlns:p="http://schemas.openxmlformats.org/presentationml/2006/main">
  <p:tag name="PA" val="v5.1.2"/>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PA" val="v5.1.2"/>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COMMONDATA" val="eyJoZGlkIjoiZGJlZGZkZWE4NWMzOWZkYWRlZjZmMDZjMzU2YjI3MDIifQ=="/>
  <p:tag name="KSO_WPP_MARK_KEY" val="4b0ba005-7a02-4e03-8c11-222b0e6aaef5"/>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封4​​">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1​​">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目2​​">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内页​​">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1515</Words>
  <Application>WPS 演示</Application>
  <PresentationFormat>宽屏</PresentationFormat>
  <Paragraphs>191</Paragraphs>
  <Slides>18</Slides>
  <Notes>4</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18</vt:i4>
      </vt:variant>
    </vt:vector>
  </HeadingPairs>
  <TitlesOfParts>
    <vt:vector size="30" baseType="lpstr">
      <vt:lpstr>Arial</vt:lpstr>
      <vt:lpstr>宋体</vt:lpstr>
      <vt:lpstr>Wingdings</vt:lpstr>
      <vt:lpstr>微软雅黑</vt:lpstr>
      <vt:lpstr>Century Gothic</vt:lpstr>
      <vt:lpstr>Arial</vt:lpstr>
      <vt:lpstr>Arial Unicode MS</vt:lpstr>
      <vt:lpstr>Calibri</vt:lpstr>
      <vt:lpstr>封4​​</vt:lpstr>
      <vt:lpstr>目1​​</vt:lpstr>
      <vt:lpstr>目2​​</vt:lpstr>
      <vt:lpstr>内页​​</vt:lpstr>
      <vt:lpstr>PowerPoint 演示文稿</vt:lpstr>
      <vt:lpstr>PowerPoint 演示文稿</vt:lpstr>
      <vt:lpstr>PowerPoint 演示文稿</vt:lpstr>
      <vt:lpstr>项目背景</vt:lpstr>
      <vt:lpstr>PowerPoint 演示文稿</vt:lpstr>
      <vt:lpstr>人员分工</vt:lpstr>
      <vt:lpstr>PowerPoint 演示文稿</vt:lpstr>
      <vt:lpstr>系统结构</vt:lpstr>
      <vt:lpstr>PowerPoint 演示文稿</vt:lpstr>
      <vt:lpstr>整体功能介绍</vt:lpstr>
      <vt:lpstr>PowerPoint 演示文稿</vt:lpstr>
      <vt:lpstr>核心功能</vt:lpstr>
      <vt:lpstr>核心功能</vt:lpstr>
      <vt:lpstr>PowerPoint 演示文稿</vt:lpstr>
      <vt:lpstr>技术亮点</vt:lpstr>
      <vt:lpstr>PowerPoint 演示文稿</vt:lpstr>
      <vt:lpstr>项目心得</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p:lastModifiedBy>
  <cp:revision>185</cp:revision>
  <dcterms:created xsi:type="dcterms:W3CDTF">2019-06-19T02:08:00Z</dcterms:created>
  <dcterms:modified xsi:type="dcterms:W3CDTF">2023-08-30T08:36:23Z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9604ADD28EE242CF94976B3005CF0897_13</vt:lpwstr>
  </property>
</Properties>
</file>