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6" r:id="rId5"/>
    <p:sldId id="257" r:id="rId6"/>
    <p:sldId id="258" r:id="rId7"/>
    <p:sldId id="278" r:id="rId8"/>
    <p:sldId id="277" r:id="rId9"/>
    <p:sldId id="280" r:id="rId10"/>
    <p:sldId id="270" r:id="rId11"/>
    <p:sldId id="279" r:id="rId12"/>
    <p:sldId id="281" r:id="rId13"/>
    <p:sldId id="282" r:id="rId14"/>
    <p:sldId id="283" r:id="rId15"/>
    <p:sldId id="305" r:id="rId16"/>
    <p:sldId id="306" r:id="rId17"/>
    <p:sldId id="307" r:id="rId18"/>
    <p:sldId id="308" r:id="rId19"/>
    <p:sldId id="309" r:id="rId20"/>
    <p:sldId id="259" r:id="rId21"/>
    <p:sldId id="261" r:id="rId22"/>
    <p:sldId id="296" r:id="rId23"/>
    <p:sldId id="284" r:id="rId24"/>
    <p:sldId id="297" r:id="rId25"/>
    <p:sldId id="285" r:id="rId26"/>
    <p:sldId id="298" r:id="rId27"/>
    <p:sldId id="300" r:id="rId28"/>
    <p:sldId id="287" r:id="rId29"/>
    <p:sldId id="288" r:id="rId30"/>
    <p:sldId id="289" r:id="rId31"/>
    <p:sldId id="299" r:id="rId32"/>
    <p:sldId id="290" r:id="rId33"/>
    <p:sldId id="294" r:id="rId34"/>
    <p:sldId id="295" r:id="rId35"/>
    <p:sldId id="260" r:id="rId36"/>
    <p:sldId id="301"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80A9B-EC01-4368-A9E6-0D9FE9106558}" v="550" dt="2023-05-03T05:40:32.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mai Xuan" userId="47905777439f3bf6" providerId="LiveId" clId="{FF780A9B-EC01-4368-A9E6-0D9FE9106558}"/>
    <pc:docChg chg="undo custSel addSld delSld modSld sldOrd">
      <pc:chgData name="Xinmai Xuan" userId="47905777439f3bf6" providerId="LiveId" clId="{FF780A9B-EC01-4368-A9E6-0D9FE9106558}" dt="2023-05-03T05:41:03.194" v="4740"/>
      <pc:docMkLst>
        <pc:docMk/>
      </pc:docMkLst>
      <pc:sldChg chg="modSp mod">
        <pc:chgData name="Xinmai Xuan" userId="47905777439f3bf6" providerId="LiveId" clId="{FF780A9B-EC01-4368-A9E6-0D9FE9106558}" dt="2023-05-02T05:05:05.462" v="47" actId="20577"/>
        <pc:sldMkLst>
          <pc:docMk/>
          <pc:sldMk cId="2259308896" sldId="256"/>
        </pc:sldMkLst>
        <pc:spChg chg="mod">
          <ac:chgData name="Xinmai Xuan" userId="47905777439f3bf6" providerId="LiveId" clId="{FF780A9B-EC01-4368-A9E6-0D9FE9106558}" dt="2023-05-02T05:05:05.462" v="47" actId="20577"/>
          <ac:spMkLst>
            <pc:docMk/>
            <pc:sldMk cId="2259308896" sldId="256"/>
            <ac:spMk id="2" creationId="{51DF3D98-3C30-4CFC-8643-C81E829C8C25}"/>
          </ac:spMkLst>
        </pc:spChg>
        <pc:spChg chg="mod">
          <ac:chgData name="Xinmai Xuan" userId="47905777439f3bf6" providerId="LiveId" clId="{FF780A9B-EC01-4368-A9E6-0D9FE9106558}" dt="2023-05-02T05:04:53.744" v="19" actId="20577"/>
          <ac:spMkLst>
            <pc:docMk/>
            <pc:sldMk cId="2259308896" sldId="256"/>
            <ac:spMk id="3" creationId="{A068D447-28D3-4F5F-B2DC-FD67E9015868}"/>
          </ac:spMkLst>
        </pc:spChg>
      </pc:sldChg>
      <pc:sldChg chg="modSp mod">
        <pc:chgData name="Xinmai Xuan" userId="47905777439f3bf6" providerId="LiveId" clId="{FF780A9B-EC01-4368-A9E6-0D9FE9106558}" dt="2023-05-03T05:05:00.558" v="3631" actId="20577"/>
        <pc:sldMkLst>
          <pc:docMk/>
          <pc:sldMk cId="1325608595" sldId="257"/>
        </pc:sldMkLst>
        <pc:spChg chg="mod">
          <ac:chgData name="Xinmai Xuan" userId="47905777439f3bf6" providerId="LiveId" clId="{FF780A9B-EC01-4368-A9E6-0D9FE9106558}" dt="2023-05-03T05:05:00.558" v="3631" actId="20577"/>
          <ac:spMkLst>
            <pc:docMk/>
            <pc:sldMk cId="1325608595" sldId="257"/>
            <ac:spMk id="3" creationId="{22788C46-D0BC-4307-AE55-7601A139E7CB}"/>
          </ac:spMkLst>
        </pc:spChg>
        <pc:spChg chg="mod">
          <ac:chgData name="Xinmai Xuan" userId="47905777439f3bf6" providerId="LiveId" clId="{FF780A9B-EC01-4368-A9E6-0D9FE9106558}" dt="2023-05-03T03:22:40.414" v="726"/>
          <ac:spMkLst>
            <pc:docMk/>
            <pc:sldMk cId="1325608595" sldId="257"/>
            <ac:spMk id="5" creationId="{6209FEB4-4C5C-EB43-9696-7B42453DB79B}"/>
          </ac:spMkLst>
        </pc:spChg>
      </pc:sldChg>
      <pc:sldChg chg="modSp mod">
        <pc:chgData name="Xinmai Xuan" userId="47905777439f3bf6" providerId="LiveId" clId="{FF780A9B-EC01-4368-A9E6-0D9FE9106558}" dt="2023-05-03T03:19:08.494" v="681" actId="207"/>
        <pc:sldMkLst>
          <pc:docMk/>
          <pc:sldMk cId="1639799154" sldId="258"/>
        </pc:sldMkLst>
        <pc:spChg chg="mod">
          <ac:chgData name="Xinmai Xuan" userId="47905777439f3bf6" providerId="LiveId" clId="{FF780A9B-EC01-4368-A9E6-0D9FE9106558}" dt="2023-05-03T03:19:08.494" v="681" actId="207"/>
          <ac:spMkLst>
            <pc:docMk/>
            <pc:sldMk cId="1639799154" sldId="258"/>
            <ac:spMk id="3" creationId="{95B371F2-DBA5-415A-82C8-651F587B857A}"/>
          </ac:spMkLst>
        </pc:spChg>
        <pc:spChg chg="mod">
          <ac:chgData name="Xinmai Xuan" userId="47905777439f3bf6" providerId="LiveId" clId="{FF780A9B-EC01-4368-A9E6-0D9FE9106558}" dt="2023-05-02T05:10:24.161" v="675"/>
          <ac:spMkLst>
            <pc:docMk/>
            <pc:sldMk cId="1639799154" sldId="258"/>
            <ac:spMk id="5" creationId="{D593FA18-50D6-0344-B477-1D7C91CF4029}"/>
          </ac:spMkLst>
        </pc:spChg>
      </pc:sldChg>
      <pc:sldChg chg="modSp mod">
        <pc:chgData name="Xinmai Xuan" userId="47905777439f3bf6" providerId="LiveId" clId="{FF780A9B-EC01-4368-A9E6-0D9FE9106558}" dt="2023-05-03T04:02:32.816" v="2141" actId="12"/>
        <pc:sldMkLst>
          <pc:docMk/>
          <pc:sldMk cId="3446797337" sldId="259"/>
        </pc:sldMkLst>
        <pc:spChg chg="mod">
          <ac:chgData name="Xinmai Xuan" userId="47905777439f3bf6" providerId="LiveId" clId="{FF780A9B-EC01-4368-A9E6-0D9FE9106558}" dt="2023-05-03T03:47:56.433" v="1492" actId="20577"/>
          <ac:spMkLst>
            <pc:docMk/>
            <pc:sldMk cId="3446797337" sldId="259"/>
            <ac:spMk id="2" creationId="{8460295B-54B9-4937-90E3-BAB9CE69E30B}"/>
          </ac:spMkLst>
        </pc:spChg>
        <pc:spChg chg="mod">
          <ac:chgData name="Xinmai Xuan" userId="47905777439f3bf6" providerId="LiveId" clId="{FF780A9B-EC01-4368-A9E6-0D9FE9106558}" dt="2023-05-03T04:02:32.816" v="2141" actId="12"/>
          <ac:spMkLst>
            <pc:docMk/>
            <pc:sldMk cId="3446797337" sldId="259"/>
            <ac:spMk id="4" creationId="{D51A6D85-3837-435F-A342-5A3F98172B12}"/>
          </ac:spMkLst>
        </pc:spChg>
      </pc:sldChg>
      <pc:sldChg chg="addSp delSp modSp mod">
        <pc:chgData name="Xinmai Xuan" userId="47905777439f3bf6" providerId="LiveId" clId="{FF780A9B-EC01-4368-A9E6-0D9FE9106558}" dt="2023-05-03T05:17:14.772" v="4245" actId="20577"/>
        <pc:sldMkLst>
          <pc:docMk/>
          <pc:sldMk cId="4212917468" sldId="260"/>
        </pc:sldMkLst>
        <pc:spChg chg="mod">
          <ac:chgData name="Xinmai Xuan" userId="47905777439f3bf6" providerId="LiveId" clId="{FF780A9B-EC01-4368-A9E6-0D9FE9106558}" dt="2023-05-03T05:14:18.588" v="3932" actId="20577"/>
          <ac:spMkLst>
            <pc:docMk/>
            <pc:sldMk cId="4212917468" sldId="260"/>
            <ac:spMk id="2" creationId="{F96F75DE-8A44-4EC5-83C6-95BDDF10DFD9}"/>
          </ac:spMkLst>
        </pc:spChg>
        <pc:spChg chg="mod">
          <ac:chgData name="Xinmai Xuan" userId="47905777439f3bf6" providerId="LiveId" clId="{FF780A9B-EC01-4368-A9E6-0D9FE9106558}" dt="2023-05-02T05:10:38.285" v="678"/>
          <ac:spMkLst>
            <pc:docMk/>
            <pc:sldMk cId="4212917468" sldId="260"/>
            <ac:spMk id="5" creationId="{0A79A912-225F-BE40-9F3E-0255524448CD}"/>
          </ac:spMkLst>
        </pc:spChg>
        <pc:spChg chg="add mod">
          <ac:chgData name="Xinmai Xuan" userId="47905777439f3bf6" providerId="LiveId" clId="{FF780A9B-EC01-4368-A9E6-0D9FE9106558}" dt="2023-05-03T05:17:14.772" v="4245" actId="20577"/>
          <ac:spMkLst>
            <pc:docMk/>
            <pc:sldMk cId="4212917468" sldId="260"/>
            <ac:spMk id="8" creationId="{571EAA94-90E5-D569-6EAB-FA6BE1C97776}"/>
          </ac:spMkLst>
        </pc:spChg>
        <pc:graphicFrameChg chg="del">
          <ac:chgData name="Xinmai Xuan" userId="47905777439f3bf6" providerId="LiveId" clId="{FF780A9B-EC01-4368-A9E6-0D9FE9106558}" dt="2023-05-03T05:15:06.065" v="3946" actId="478"/>
          <ac:graphicFrameMkLst>
            <pc:docMk/>
            <pc:sldMk cId="4212917468" sldId="260"/>
            <ac:graphicFrameMk id="4" creationId="{403CD5FD-27C3-4342-BE41-F411CB8D6931}"/>
          </ac:graphicFrameMkLst>
        </pc:graphicFrameChg>
      </pc:sldChg>
      <pc:sldChg chg="addSp delSp modSp mod">
        <pc:chgData name="Xinmai Xuan" userId="47905777439f3bf6" providerId="LiveId" clId="{FF780A9B-EC01-4368-A9E6-0D9FE9106558}" dt="2023-05-03T03:59:06.463" v="1968" actId="20577"/>
        <pc:sldMkLst>
          <pc:docMk/>
          <pc:sldMk cId="1527386939" sldId="261"/>
        </pc:sldMkLst>
        <pc:spChg chg="mod">
          <ac:chgData name="Xinmai Xuan" userId="47905777439f3bf6" providerId="LiveId" clId="{FF780A9B-EC01-4368-A9E6-0D9FE9106558}" dt="2023-05-03T03:50:23.048" v="1570" actId="20577"/>
          <ac:spMkLst>
            <pc:docMk/>
            <pc:sldMk cId="1527386939" sldId="261"/>
            <ac:spMk id="2" creationId="{D543047E-FBFD-4F79-BCA5-10E69740F030}"/>
          </ac:spMkLst>
        </pc:spChg>
        <pc:spChg chg="mod">
          <ac:chgData name="Xinmai Xuan" userId="47905777439f3bf6" providerId="LiveId" clId="{FF780A9B-EC01-4368-A9E6-0D9FE9106558}" dt="2023-05-02T05:10:35.273" v="677"/>
          <ac:spMkLst>
            <pc:docMk/>
            <pc:sldMk cId="1527386939" sldId="261"/>
            <ac:spMk id="5" creationId="{AA926C73-F226-914E-AC56-BF3172765F9F}"/>
          </ac:spMkLst>
        </pc:spChg>
        <pc:spChg chg="add del mod">
          <ac:chgData name="Xinmai Xuan" userId="47905777439f3bf6" providerId="LiveId" clId="{FF780A9B-EC01-4368-A9E6-0D9FE9106558}" dt="2023-05-03T03:51:06.194" v="1591" actId="478"/>
          <ac:spMkLst>
            <pc:docMk/>
            <pc:sldMk cId="1527386939" sldId="261"/>
            <ac:spMk id="9" creationId="{F2AAF9E6-2998-36E5-C1ED-308DF4FFFDF7}"/>
          </ac:spMkLst>
        </pc:spChg>
        <pc:spChg chg="add mod">
          <ac:chgData name="Xinmai Xuan" userId="47905777439f3bf6" providerId="LiveId" clId="{FF780A9B-EC01-4368-A9E6-0D9FE9106558}" dt="2023-05-03T03:59:06.463" v="1968" actId="20577"/>
          <ac:spMkLst>
            <pc:docMk/>
            <pc:sldMk cId="1527386939" sldId="261"/>
            <ac:spMk id="13" creationId="{4AAC76F3-87DE-3E7C-EC52-F56AEC2F30C4}"/>
          </ac:spMkLst>
        </pc:spChg>
        <pc:graphicFrameChg chg="del">
          <ac:chgData name="Xinmai Xuan" userId="47905777439f3bf6" providerId="LiveId" clId="{FF780A9B-EC01-4368-A9E6-0D9FE9106558}" dt="2023-05-03T03:51:09.798" v="1592" actId="478"/>
          <ac:graphicFrameMkLst>
            <pc:docMk/>
            <pc:sldMk cId="1527386939" sldId="261"/>
            <ac:graphicFrameMk id="4" creationId="{5A839DA0-FCCD-084E-87E3-CCD098AB7F71}"/>
          </ac:graphicFrameMkLst>
        </pc:graphicFrameChg>
        <pc:graphicFrameChg chg="add del">
          <ac:chgData name="Xinmai Xuan" userId="47905777439f3bf6" providerId="LiveId" clId="{FF780A9B-EC01-4368-A9E6-0D9FE9106558}" dt="2023-05-03T03:51:11.940" v="1593" actId="478"/>
          <ac:graphicFrameMkLst>
            <pc:docMk/>
            <pc:sldMk cId="1527386939" sldId="261"/>
            <ac:graphicFrameMk id="6" creationId="{DB23E567-BDB1-4E6F-9EA8-3E4297461AEE}"/>
          </ac:graphicFrameMkLst>
        </pc:graphicFrameChg>
      </pc:sldChg>
      <pc:sldChg chg="del">
        <pc:chgData name="Xinmai Xuan" userId="47905777439f3bf6" providerId="LiveId" clId="{FF780A9B-EC01-4368-A9E6-0D9FE9106558}" dt="2023-05-03T05:17:27.148" v="4249" actId="47"/>
        <pc:sldMkLst>
          <pc:docMk/>
          <pc:sldMk cId="700209266" sldId="264"/>
        </pc:sldMkLst>
      </pc:sldChg>
      <pc:sldChg chg="del">
        <pc:chgData name="Xinmai Xuan" userId="47905777439f3bf6" providerId="LiveId" clId="{FF780A9B-EC01-4368-A9E6-0D9FE9106558}" dt="2023-05-03T05:17:27.716" v="4250" actId="47"/>
        <pc:sldMkLst>
          <pc:docMk/>
          <pc:sldMk cId="2563119616" sldId="265"/>
        </pc:sldMkLst>
      </pc:sldChg>
      <pc:sldChg chg="del">
        <pc:chgData name="Xinmai Xuan" userId="47905777439f3bf6" providerId="LiveId" clId="{FF780A9B-EC01-4368-A9E6-0D9FE9106558}" dt="2023-05-03T05:17:28.865" v="4251" actId="47"/>
        <pc:sldMkLst>
          <pc:docMk/>
          <pc:sldMk cId="2721508595" sldId="266"/>
        </pc:sldMkLst>
      </pc:sldChg>
      <pc:sldChg chg="del">
        <pc:chgData name="Xinmai Xuan" userId="47905777439f3bf6" providerId="LiveId" clId="{FF780A9B-EC01-4368-A9E6-0D9FE9106558}" dt="2023-05-03T05:17:30.601" v="4252" actId="47"/>
        <pc:sldMkLst>
          <pc:docMk/>
          <pc:sldMk cId="445070695" sldId="267"/>
        </pc:sldMkLst>
      </pc:sldChg>
      <pc:sldChg chg="del">
        <pc:chgData name="Xinmai Xuan" userId="47905777439f3bf6" providerId="LiveId" clId="{FF780A9B-EC01-4368-A9E6-0D9FE9106558}" dt="2023-05-03T05:17:26.767" v="4248" actId="47"/>
        <pc:sldMkLst>
          <pc:docMk/>
          <pc:sldMk cId="3396266754" sldId="269"/>
        </pc:sldMkLst>
      </pc:sldChg>
      <pc:sldChg chg="modSp mod ord">
        <pc:chgData name="Xinmai Xuan" userId="47905777439f3bf6" providerId="LiveId" clId="{FF780A9B-EC01-4368-A9E6-0D9FE9106558}" dt="2023-05-03T04:28:57.950" v="2860" actId="20577"/>
        <pc:sldMkLst>
          <pc:docMk/>
          <pc:sldMk cId="932498405" sldId="270"/>
        </pc:sldMkLst>
        <pc:spChg chg="mod">
          <ac:chgData name="Xinmai Xuan" userId="47905777439f3bf6" providerId="LiveId" clId="{FF780A9B-EC01-4368-A9E6-0D9FE9106558}" dt="2023-05-03T04:28:57.950" v="2860" actId="20577"/>
          <ac:spMkLst>
            <pc:docMk/>
            <pc:sldMk cId="932498405" sldId="270"/>
            <ac:spMk id="3" creationId="{C55E2E3E-148D-4BE4-88A4-447C4BC35E68}"/>
          </ac:spMkLst>
        </pc:spChg>
        <pc:spChg chg="mod">
          <ac:chgData name="Xinmai Xuan" userId="47905777439f3bf6" providerId="LiveId" clId="{FF780A9B-EC01-4368-A9E6-0D9FE9106558}" dt="2023-05-02T05:10:27.325" v="676"/>
          <ac:spMkLst>
            <pc:docMk/>
            <pc:sldMk cId="932498405" sldId="270"/>
            <ac:spMk id="5" creationId="{140F55DB-0AAD-684A-B0E2-8EF58E039423}"/>
          </ac:spMkLst>
        </pc:spChg>
        <pc:graphicFrameChg chg="mod">
          <ac:chgData name="Xinmai Xuan" userId="47905777439f3bf6" providerId="LiveId" clId="{FF780A9B-EC01-4368-A9E6-0D9FE9106558}" dt="2023-05-02T05:09:51.145" v="667" actId="20577"/>
          <ac:graphicFrameMkLst>
            <pc:docMk/>
            <pc:sldMk cId="932498405" sldId="270"/>
            <ac:graphicFrameMk id="2" creationId="{364D30CB-C02F-4FE1-9E72-11B75FF74851}"/>
          </ac:graphicFrameMkLst>
        </pc:graphicFrameChg>
      </pc:sldChg>
      <pc:sldChg chg="del">
        <pc:chgData name="Xinmai Xuan" userId="47905777439f3bf6" providerId="LiveId" clId="{FF780A9B-EC01-4368-A9E6-0D9FE9106558}" dt="2023-05-03T05:17:26.185" v="4247" actId="47"/>
        <pc:sldMkLst>
          <pc:docMk/>
          <pc:sldMk cId="3335690284" sldId="271"/>
        </pc:sldMkLst>
      </pc:sldChg>
      <pc:sldChg chg="del">
        <pc:chgData name="Xinmai Xuan" userId="47905777439f3bf6" providerId="LiveId" clId="{FF780A9B-EC01-4368-A9E6-0D9FE9106558}" dt="2023-05-03T05:17:25.217" v="4246" actId="47"/>
        <pc:sldMkLst>
          <pc:docMk/>
          <pc:sldMk cId="2639983765" sldId="273"/>
        </pc:sldMkLst>
      </pc:sldChg>
      <pc:sldChg chg="modSp mod">
        <pc:chgData name="Xinmai Xuan" userId="47905777439f3bf6" providerId="LiveId" clId="{FF780A9B-EC01-4368-A9E6-0D9FE9106558}" dt="2023-05-03T05:17:48.780" v="4300" actId="20577"/>
        <pc:sldMkLst>
          <pc:docMk/>
          <pc:sldMk cId="926184573" sldId="275"/>
        </pc:sldMkLst>
        <pc:spChg chg="mod">
          <ac:chgData name="Xinmai Xuan" userId="47905777439f3bf6" providerId="LiveId" clId="{FF780A9B-EC01-4368-A9E6-0D9FE9106558}" dt="2023-05-03T05:17:48.780" v="4300" actId="20577"/>
          <ac:spMkLst>
            <pc:docMk/>
            <pc:sldMk cId="926184573" sldId="275"/>
            <ac:spMk id="3" creationId="{BABC2CE0-8806-4B2A-A10A-32984D317434}"/>
          </ac:spMkLst>
        </pc:spChg>
      </pc:sldChg>
      <pc:sldChg chg="new del">
        <pc:chgData name="Xinmai Xuan" userId="47905777439f3bf6" providerId="LiveId" clId="{FF780A9B-EC01-4368-A9E6-0D9FE9106558}" dt="2023-05-03T03:19:38.171" v="686" actId="47"/>
        <pc:sldMkLst>
          <pc:docMk/>
          <pc:sldMk cId="87796347" sldId="276"/>
        </pc:sldMkLst>
      </pc:sldChg>
      <pc:sldChg chg="addSp delSp modSp add mod ord">
        <pc:chgData name="Xinmai Xuan" userId="47905777439f3bf6" providerId="LiveId" clId="{FF780A9B-EC01-4368-A9E6-0D9FE9106558}" dt="2023-05-03T03:37:23.127" v="1203" actId="1076"/>
        <pc:sldMkLst>
          <pc:docMk/>
          <pc:sldMk cId="1656233677" sldId="277"/>
        </pc:sldMkLst>
        <pc:spChg chg="mod">
          <ac:chgData name="Xinmai Xuan" userId="47905777439f3bf6" providerId="LiveId" clId="{FF780A9B-EC01-4368-A9E6-0D9FE9106558}" dt="2023-05-03T03:22:28.066" v="724" actId="1076"/>
          <ac:spMkLst>
            <pc:docMk/>
            <pc:sldMk cId="1656233677" sldId="277"/>
            <ac:spMk id="2" creationId="{912DF434-28DB-4621-A497-D62C41CE0419}"/>
          </ac:spMkLst>
        </pc:spChg>
        <pc:spChg chg="add del mod">
          <ac:chgData name="Xinmai Xuan" userId="47905777439f3bf6" providerId="LiveId" clId="{FF780A9B-EC01-4368-A9E6-0D9FE9106558}" dt="2023-05-03T03:29:33.394" v="928" actId="12"/>
          <ac:spMkLst>
            <pc:docMk/>
            <pc:sldMk cId="1656233677" sldId="277"/>
            <ac:spMk id="3" creationId="{22788C46-D0BC-4307-AE55-7601A139E7CB}"/>
          </ac:spMkLst>
        </pc:spChg>
        <pc:spChg chg="mod">
          <ac:chgData name="Xinmai Xuan" userId="47905777439f3bf6" providerId="LiveId" clId="{FF780A9B-EC01-4368-A9E6-0D9FE9106558}" dt="2023-05-03T03:22:43.982" v="727"/>
          <ac:spMkLst>
            <pc:docMk/>
            <pc:sldMk cId="1656233677" sldId="277"/>
            <ac:spMk id="5" creationId="{6209FEB4-4C5C-EB43-9696-7B42453DB79B}"/>
          </ac:spMkLst>
        </pc:spChg>
        <pc:spChg chg="add del mod">
          <ac:chgData name="Xinmai Xuan" userId="47905777439f3bf6" providerId="LiveId" clId="{FF780A9B-EC01-4368-A9E6-0D9FE9106558}" dt="2023-05-03T03:23:53.971" v="736" actId="478"/>
          <ac:spMkLst>
            <pc:docMk/>
            <pc:sldMk cId="1656233677" sldId="277"/>
            <ac:spMk id="13" creationId="{6C867E63-1173-C3C7-FFA9-FBC5B9A1513F}"/>
          </ac:spMkLst>
        </pc:spChg>
        <pc:picChg chg="add del mod ord">
          <ac:chgData name="Xinmai Xuan" userId="47905777439f3bf6" providerId="LiveId" clId="{FF780A9B-EC01-4368-A9E6-0D9FE9106558}" dt="2023-05-03T03:21:17.376" v="695" actId="22"/>
          <ac:picMkLst>
            <pc:docMk/>
            <pc:sldMk cId="1656233677" sldId="277"/>
            <ac:picMk id="10" creationId="{37C32665-5E6C-8DEB-8B87-EC887989682E}"/>
          </ac:picMkLst>
        </pc:picChg>
        <pc:picChg chg="add mod modCrop">
          <ac:chgData name="Xinmai Xuan" userId="47905777439f3bf6" providerId="LiveId" clId="{FF780A9B-EC01-4368-A9E6-0D9FE9106558}" dt="2023-05-03T03:35:50.853" v="1133" actId="1076"/>
          <ac:picMkLst>
            <pc:docMk/>
            <pc:sldMk cId="1656233677" sldId="277"/>
            <ac:picMk id="12" creationId="{F99F895A-7C17-C7ED-DAE7-61A78E6AF5FB}"/>
          </ac:picMkLst>
        </pc:picChg>
        <pc:picChg chg="add mod">
          <ac:chgData name="Xinmai Xuan" userId="47905777439f3bf6" providerId="LiveId" clId="{FF780A9B-EC01-4368-A9E6-0D9FE9106558}" dt="2023-05-03T03:37:23.127" v="1203" actId="1076"/>
          <ac:picMkLst>
            <pc:docMk/>
            <pc:sldMk cId="1656233677" sldId="277"/>
            <ac:picMk id="15" creationId="{19B8A215-5184-8F48-4AE4-BB587F5AE528}"/>
          </ac:picMkLst>
        </pc:picChg>
      </pc:sldChg>
      <pc:sldChg chg="modSp add mod">
        <pc:chgData name="Xinmai Xuan" userId="47905777439f3bf6" providerId="LiveId" clId="{FF780A9B-EC01-4368-A9E6-0D9FE9106558}" dt="2023-05-03T03:36:37.519" v="1196" actId="12"/>
        <pc:sldMkLst>
          <pc:docMk/>
          <pc:sldMk cId="929347521" sldId="278"/>
        </pc:sldMkLst>
        <pc:spChg chg="mod">
          <ac:chgData name="Xinmai Xuan" userId="47905777439f3bf6" providerId="LiveId" clId="{FF780A9B-EC01-4368-A9E6-0D9FE9106558}" dt="2023-05-03T03:36:37.519" v="1196" actId="12"/>
          <ac:spMkLst>
            <pc:docMk/>
            <pc:sldMk cId="929347521" sldId="278"/>
            <ac:spMk id="3" creationId="{22788C46-D0BC-4307-AE55-7601A139E7CB}"/>
          </ac:spMkLst>
        </pc:spChg>
      </pc:sldChg>
      <pc:sldChg chg="addSp delSp modSp add mod modClrScheme chgLayout">
        <pc:chgData name="Xinmai Xuan" userId="47905777439f3bf6" providerId="LiveId" clId="{FF780A9B-EC01-4368-A9E6-0D9FE9106558}" dt="2023-05-03T03:58:11.352" v="1944" actId="20577"/>
        <pc:sldMkLst>
          <pc:docMk/>
          <pc:sldMk cId="1855881295" sldId="279"/>
        </pc:sldMkLst>
        <pc:spChg chg="mod">
          <ac:chgData name="Xinmai Xuan" userId="47905777439f3bf6" providerId="LiveId" clId="{FF780A9B-EC01-4368-A9E6-0D9FE9106558}" dt="2023-05-03T03:46:42.363" v="1442" actId="20577"/>
          <ac:spMkLst>
            <pc:docMk/>
            <pc:sldMk cId="1855881295" sldId="279"/>
            <ac:spMk id="2" creationId="{912DF434-28DB-4621-A497-D62C41CE0419}"/>
          </ac:spMkLst>
        </pc:spChg>
        <pc:spChg chg="add del mod">
          <ac:chgData name="Xinmai Xuan" userId="47905777439f3bf6" providerId="LiveId" clId="{FF780A9B-EC01-4368-A9E6-0D9FE9106558}" dt="2023-05-03T03:58:11.352" v="1944" actId="20577"/>
          <ac:spMkLst>
            <pc:docMk/>
            <pc:sldMk cId="1855881295" sldId="279"/>
            <ac:spMk id="3" creationId="{22788C46-D0BC-4307-AE55-7601A139E7CB}"/>
          </ac:spMkLst>
        </pc:spChg>
        <pc:spChg chg="mod">
          <ac:chgData name="Xinmai Xuan" userId="47905777439f3bf6" providerId="LiveId" clId="{FF780A9B-EC01-4368-A9E6-0D9FE9106558}" dt="2023-05-03T03:44:43.866" v="1413" actId="26606"/>
          <ac:spMkLst>
            <pc:docMk/>
            <pc:sldMk cId="1855881295" sldId="279"/>
            <ac:spMk id="4" creationId="{5739303D-13C0-6A41-947A-F998CC47B32E}"/>
          </ac:spMkLst>
        </pc:spChg>
        <pc:spChg chg="mod">
          <ac:chgData name="Xinmai Xuan" userId="47905777439f3bf6" providerId="LiveId" clId="{FF780A9B-EC01-4368-A9E6-0D9FE9106558}" dt="2023-05-03T03:44:43.866" v="1413" actId="26606"/>
          <ac:spMkLst>
            <pc:docMk/>
            <pc:sldMk cId="1855881295" sldId="279"/>
            <ac:spMk id="5" creationId="{6209FEB4-4C5C-EB43-9696-7B42453DB79B}"/>
          </ac:spMkLst>
        </pc:spChg>
        <pc:spChg chg="mod">
          <ac:chgData name="Xinmai Xuan" userId="47905777439f3bf6" providerId="LiveId" clId="{FF780A9B-EC01-4368-A9E6-0D9FE9106558}" dt="2023-05-03T03:44:43.866" v="1413" actId="26606"/>
          <ac:spMkLst>
            <pc:docMk/>
            <pc:sldMk cId="1855881295" sldId="279"/>
            <ac:spMk id="6" creationId="{60D470D0-6D64-5E42-9515-048F8779CD5E}"/>
          </ac:spMkLst>
        </pc:spChg>
        <pc:picChg chg="add mod">
          <ac:chgData name="Xinmai Xuan" userId="47905777439f3bf6" providerId="LiveId" clId="{FF780A9B-EC01-4368-A9E6-0D9FE9106558}" dt="2023-05-03T03:46:33.484" v="1424" actId="1076"/>
          <ac:picMkLst>
            <pc:docMk/>
            <pc:sldMk cId="1855881295" sldId="279"/>
            <ac:picMk id="8" creationId="{6E45A731-779B-6770-CDC6-B2D54F9B9DF3}"/>
          </ac:picMkLst>
        </pc:picChg>
        <pc:picChg chg="mod ord">
          <ac:chgData name="Xinmai Xuan" userId="47905777439f3bf6" providerId="LiveId" clId="{FF780A9B-EC01-4368-A9E6-0D9FE9106558}" dt="2023-05-03T03:44:43.866" v="1413" actId="26606"/>
          <ac:picMkLst>
            <pc:docMk/>
            <pc:sldMk cId="1855881295" sldId="279"/>
            <ac:picMk id="12" creationId="{F99F895A-7C17-C7ED-DAE7-61A78E6AF5FB}"/>
          </ac:picMkLst>
        </pc:picChg>
      </pc:sldChg>
      <pc:sldChg chg="addSp delSp modSp add mod ord">
        <pc:chgData name="Xinmai Xuan" userId="47905777439f3bf6" providerId="LiveId" clId="{FF780A9B-EC01-4368-A9E6-0D9FE9106558}" dt="2023-05-03T03:58:01.991" v="1943" actId="20577"/>
        <pc:sldMkLst>
          <pc:docMk/>
          <pc:sldMk cId="3543234453" sldId="280"/>
        </pc:sldMkLst>
        <pc:spChg chg="mod">
          <ac:chgData name="Xinmai Xuan" userId="47905777439f3bf6" providerId="LiveId" clId="{FF780A9B-EC01-4368-A9E6-0D9FE9106558}" dt="2023-05-03T03:29:59.523" v="943" actId="20577"/>
          <ac:spMkLst>
            <pc:docMk/>
            <pc:sldMk cId="3543234453" sldId="280"/>
            <ac:spMk id="2" creationId="{912DF434-28DB-4621-A497-D62C41CE0419}"/>
          </ac:spMkLst>
        </pc:spChg>
        <pc:spChg chg="mod">
          <ac:chgData name="Xinmai Xuan" userId="47905777439f3bf6" providerId="LiveId" clId="{FF780A9B-EC01-4368-A9E6-0D9FE9106558}" dt="2023-05-03T03:58:01.991" v="1943" actId="20577"/>
          <ac:spMkLst>
            <pc:docMk/>
            <pc:sldMk cId="3543234453" sldId="280"/>
            <ac:spMk id="3" creationId="{22788C46-D0BC-4307-AE55-7601A139E7CB}"/>
          </ac:spMkLst>
        </pc:spChg>
        <pc:picChg chg="add mod">
          <ac:chgData name="Xinmai Xuan" userId="47905777439f3bf6" providerId="LiveId" clId="{FF780A9B-EC01-4368-A9E6-0D9FE9106558}" dt="2023-05-03T03:37:31.665" v="1206" actId="1076"/>
          <ac:picMkLst>
            <pc:docMk/>
            <pc:sldMk cId="3543234453" sldId="280"/>
            <ac:picMk id="8" creationId="{6180F83F-7BD6-D9F7-6C3A-C131EFF7194E}"/>
          </ac:picMkLst>
        </pc:picChg>
        <pc:picChg chg="add mod modCrop">
          <ac:chgData name="Xinmai Xuan" userId="47905777439f3bf6" providerId="LiveId" clId="{FF780A9B-EC01-4368-A9E6-0D9FE9106558}" dt="2023-05-03T03:37:15.266" v="1199" actId="1076"/>
          <ac:picMkLst>
            <pc:docMk/>
            <pc:sldMk cId="3543234453" sldId="280"/>
            <ac:picMk id="10" creationId="{DE80332D-A397-E6AF-C069-EDF5E21F5892}"/>
          </ac:picMkLst>
        </pc:picChg>
        <pc:picChg chg="del">
          <ac:chgData name="Xinmai Xuan" userId="47905777439f3bf6" providerId="LiveId" clId="{FF780A9B-EC01-4368-A9E6-0D9FE9106558}" dt="2023-05-03T03:30:13.328" v="944" actId="478"/>
          <ac:picMkLst>
            <pc:docMk/>
            <pc:sldMk cId="3543234453" sldId="280"/>
            <ac:picMk id="12" creationId="{F99F895A-7C17-C7ED-DAE7-61A78E6AF5FB}"/>
          </ac:picMkLst>
        </pc:picChg>
        <pc:picChg chg="add mod">
          <ac:chgData name="Xinmai Xuan" userId="47905777439f3bf6" providerId="LiveId" clId="{FF780A9B-EC01-4368-A9E6-0D9FE9106558}" dt="2023-05-03T03:37:16.696" v="1200" actId="1076"/>
          <ac:picMkLst>
            <pc:docMk/>
            <pc:sldMk cId="3543234453" sldId="280"/>
            <ac:picMk id="13" creationId="{F4DF6187-75E5-5C1F-1DA8-B1C58E50E3BE}"/>
          </ac:picMkLst>
        </pc:picChg>
        <pc:picChg chg="add mod">
          <ac:chgData name="Xinmai Xuan" userId="47905777439f3bf6" providerId="LiveId" clId="{FF780A9B-EC01-4368-A9E6-0D9FE9106558}" dt="2023-05-03T03:37:33.943" v="1207" actId="1076"/>
          <ac:picMkLst>
            <pc:docMk/>
            <pc:sldMk cId="3543234453" sldId="280"/>
            <ac:picMk id="14" creationId="{3F2ADAC3-793B-1F29-1742-7344A6E19A98}"/>
          </ac:picMkLst>
        </pc:picChg>
      </pc:sldChg>
      <pc:sldChg chg="addSp delSp modSp add mod">
        <pc:chgData name="Xinmai Xuan" userId="47905777439f3bf6" providerId="LiveId" clId="{FF780A9B-EC01-4368-A9E6-0D9FE9106558}" dt="2023-05-03T05:41:03.194" v="4740"/>
        <pc:sldMkLst>
          <pc:docMk/>
          <pc:sldMk cId="556618515" sldId="281"/>
        </pc:sldMkLst>
        <pc:spChg chg="mod">
          <ac:chgData name="Xinmai Xuan" userId="47905777439f3bf6" providerId="LiveId" clId="{FF780A9B-EC01-4368-A9E6-0D9FE9106558}" dt="2023-05-03T03:41:49.195" v="1238" actId="20577"/>
          <ac:spMkLst>
            <pc:docMk/>
            <pc:sldMk cId="556618515" sldId="281"/>
            <ac:spMk id="2" creationId="{912DF434-28DB-4621-A497-D62C41CE0419}"/>
          </ac:spMkLst>
        </pc:spChg>
        <pc:spChg chg="mod">
          <ac:chgData name="Xinmai Xuan" userId="47905777439f3bf6" providerId="LiveId" clId="{FF780A9B-EC01-4368-A9E6-0D9FE9106558}" dt="2023-05-03T05:41:03.194" v="4740"/>
          <ac:spMkLst>
            <pc:docMk/>
            <pc:sldMk cId="556618515" sldId="281"/>
            <ac:spMk id="3" creationId="{22788C46-D0BC-4307-AE55-7601A139E7CB}"/>
          </ac:spMkLst>
        </pc:spChg>
        <pc:picChg chg="add del mod">
          <ac:chgData name="Xinmai Xuan" userId="47905777439f3bf6" providerId="LiveId" clId="{FF780A9B-EC01-4368-A9E6-0D9FE9106558}" dt="2023-05-03T03:42:36.967" v="1364" actId="478"/>
          <ac:picMkLst>
            <pc:docMk/>
            <pc:sldMk cId="556618515" sldId="281"/>
            <ac:picMk id="8" creationId="{192C69DE-FF78-F043-8734-181AD855F1B1}"/>
          </ac:picMkLst>
        </pc:picChg>
        <pc:picChg chg="add del mod">
          <ac:chgData name="Xinmai Xuan" userId="47905777439f3bf6" providerId="LiveId" clId="{FF780A9B-EC01-4368-A9E6-0D9FE9106558}" dt="2023-05-03T03:43:55.380" v="1409" actId="478"/>
          <ac:picMkLst>
            <pc:docMk/>
            <pc:sldMk cId="556618515" sldId="281"/>
            <ac:picMk id="10" creationId="{9E1D6B70-16F1-444F-D7F1-7BD466A3CBF9}"/>
          </ac:picMkLst>
        </pc:picChg>
      </pc:sldChg>
      <pc:sldChg chg="modSp add mod">
        <pc:chgData name="Xinmai Xuan" userId="47905777439f3bf6" providerId="LiveId" clId="{FF780A9B-EC01-4368-A9E6-0D9FE9106558}" dt="2023-05-03T05:40:59.947" v="4739"/>
        <pc:sldMkLst>
          <pc:docMk/>
          <pc:sldMk cId="2516834617" sldId="282"/>
        </pc:sldMkLst>
        <pc:spChg chg="mod">
          <ac:chgData name="Xinmai Xuan" userId="47905777439f3bf6" providerId="LiveId" clId="{FF780A9B-EC01-4368-A9E6-0D9FE9106558}" dt="2023-05-03T05:40:59.947" v="4739"/>
          <ac:spMkLst>
            <pc:docMk/>
            <pc:sldMk cId="2516834617" sldId="282"/>
            <ac:spMk id="3" creationId="{22788C46-D0BC-4307-AE55-7601A139E7CB}"/>
          </ac:spMkLst>
        </pc:spChg>
        <pc:picChg chg="mod">
          <ac:chgData name="Xinmai Xuan" userId="47905777439f3bf6" providerId="LiveId" clId="{FF780A9B-EC01-4368-A9E6-0D9FE9106558}" dt="2023-05-03T03:44:59.187" v="1414" actId="14100"/>
          <ac:picMkLst>
            <pc:docMk/>
            <pc:sldMk cId="2516834617" sldId="282"/>
            <ac:picMk id="10" creationId="{9E1D6B70-16F1-444F-D7F1-7BD466A3CBF9}"/>
          </ac:picMkLst>
        </pc:picChg>
      </pc:sldChg>
      <pc:sldChg chg="add del">
        <pc:chgData name="Xinmai Xuan" userId="47905777439f3bf6" providerId="LiveId" clId="{FF780A9B-EC01-4368-A9E6-0D9FE9106558}" dt="2023-05-03T03:40:56.335" v="1227"/>
        <pc:sldMkLst>
          <pc:docMk/>
          <pc:sldMk cId="3253494585" sldId="282"/>
        </pc:sldMkLst>
      </pc:sldChg>
      <pc:sldChg chg="addSp modSp add mod">
        <pc:chgData name="Xinmai Xuan" userId="47905777439f3bf6" providerId="LiveId" clId="{FF780A9B-EC01-4368-A9E6-0D9FE9106558}" dt="2023-05-03T03:49:58.420" v="1544" actId="20577"/>
        <pc:sldMkLst>
          <pc:docMk/>
          <pc:sldMk cId="2563023290" sldId="283"/>
        </pc:sldMkLst>
        <pc:spChg chg="mod">
          <ac:chgData name="Xinmai Xuan" userId="47905777439f3bf6" providerId="LiveId" clId="{FF780A9B-EC01-4368-A9E6-0D9FE9106558}" dt="2023-05-03T03:49:58.420" v="1544" actId="20577"/>
          <ac:spMkLst>
            <pc:docMk/>
            <pc:sldMk cId="2563023290" sldId="283"/>
            <ac:spMk id="3" creationId="{22788C46-D0BC-4307-AE55-7601A139E7CB}"/>
          </ac:spMkLst>
        </pc:spChg>
        <pc:picChg chg="add mod">
          <ac:chgData name="Xinmai Xuan" userId="47905777439f3bf6" providerId="LiveId" clId="{FF780A9B-EC01-4368-A9E6-0D9FE9106558}" dt="2023-05-03T03:45:20.573" v="1417" actId="1076"/>
          <ac:picMkLst>
            <pc:docMk/>
            <pc:sldMk cId="2563023290" sldId="283"/>
            <ac:picMk id="7" creationId="{934C3742-52D6-11B3-7B2F-3A3427AD9495}"/>
          </ac:picMkLst>
        </pc:picChg>
        <pc:picChg chg="add mod">
          <ac:chgData name="Xinmai Xuan" userId="47905777439f3bf6" providerId="LiveId" clId="{FF780A9B-EC01-4368-A9E6-0D9FE9106558}" dt="2023-05-03T03:45:26.006" v="1419" actId="1076"/>
          <ac:picMkLst>
            <pc:docMk/>
            <pc:sldMk cId="2563023290" sldId="283"/>
            <ac:picMk id="8" creationId="{611EC15A-45C6-063D-EB2B-AEAADB4A744B}"/>
          </ac:picMkLst>
        </pc:picChg>
        <pc:picChg chg="add mod">
          <ac:chgData name="Xinmai Xuan" userId="47905777439f3bf6" providerId="LiveId" clId="{FF780A9B-EC01-4368-A9E6-0D9FE9106558}" dt="2023-05-03T03:45:29.955" v="1421" actId="1076"/>
          <ac:picMkLst>
            <pc:docMk/>
            <pc:sldMk cId="2563023290" sldId="283"/>
            <ac:picMk id="9" creationId="{576D087F-A491-81F6-C8CA-4B561A58FEEF}"/>
          </ac:picMkLst>
        </pc:picChg>
        <pc:picChg chg="mod">
          <ac:chgData name="Xinmai Xuan" userId="47905777439f3bf6" providerId="LiveId" clId="{FF780A9B-EC01-4368-A9E6-0D9FE9106558}" dt="2023-05-03T03:45:37.658" v="1422" actId="1076"/>
          <ac:picMkLst>
            <pc:docMk/>
            <pc:sldMk cId="2563023290" sldId="283"/>
            <ac:picMk id="10" creationId="{9E1D6B70-16F1-444F-D7F1-7BD466A3CBF9}"/>
          </ac:picMkLst>
        </pc:picChg>
      </pc:sldChg>
      <pc:sldChg chg="addSp delSp modSp add mod">
        <pc:chgData name="Xinmai Xuan" userId="47905777439f3bf6" providerId="LiveId" clId="{FF780A9B-EC01-4368-A9E6-0D9FE9106558}" dt="2023-05-03T04:01:57.338" v="2088" actId="20577"/>
        <pc:sldMkLst>
          <pc:docMk/>
          <pc:sldMk cId="4050791961" sldId="284"/>
        </pc:sldMkLst>
        <pc:spChg chg="mod">
          <ac:chgData name="Xinmai Xuan" userId="47905777439f3bf6" providerId="LiveId" clId="{FF780A9B-EC01-4368-A9E6-0D9FE9106558}" dt="2023-05-03T03:50:32.613" v="1575" actId="20577"/>
          <ac:spMkLst>
            <pc:docMk/>
            <pc:sldMk cId="4050791961" sldId="284"/>
            <ac:spMk id="2" creationId="{D543047E-FBFD-4F79-BCA5-10E69740F030}"/>
          </ac:spMkLst>
        </pc:spChg>
        <pc:spChg chg="add mod">
          <ac:chgData name="Xinmai Xuan" userId="47905777439f3bf6" providerId="LiveId" clId="{FF780A9B-EC01-4368-A9E6-0D9FE9106558}" dt="2023-05-03T04:01:57.338" v="2088" actId="20577"/>
          <ac:spMkLst>
            <pc:docMk/>
            <pc:sldMk cId="4050791961" sldId="284"/>
            <ac:spMk id="9" creationId="{1A10D0E7-5EE8-EA0A-CBFD-481234FE0E8D}"/>
          </ac:spMkLst>
        </pc:spChg>
        <pc:graphicFrameChg chg="del">
          <ac:chgData name="Xinmai Xuan" userId="47905777439f3bf6" providerId="LiveId" clId="{FF780A9B-EC01-4368-A9E6-0D9FE9106558}" dt="2023-05-03T03:51:17.537" v="1594" actId="478"/>
          <ac:graphicFrameMkLst>
            <pc:docMk/>
            <pc:sldMk cId="4050791961" sldId="284"/>
            <ac:graphicFrameMk id="4" creationId="{5A839DA0-FCCD-084E-87E3-CCD098AB7F71}"/>
          </ac:graphicFrameMkLst>
        </pc:graphicFrameChg>
        <pc:graphicFrameChg chg="del">
          <ac:chgData name="Xinmai Xuan" userId="47905777439f3bf6" providerId="LiveId" clId="{FF780A9B-EC01-4368-A9E6-0D9FE9106558}" dt="2023-05-03T03:51:19.257" v="1595" actId="478"/>
          <ac:graphicFrameMkLst>
            <pc:docMk/>
            <pc:sldMk cId="4050791961" sldId="284"/>
            <ac:graphicFrameMk id="6" creationId="{DB23E567-BDB1-4E6F-9EA8-3E4297461AEE}"/>
          </ac:graphicFrameMkLst>
        </pc:graphicFrameChg>
      </pc:sldChg>
      <pc:sldChg chg="addSp delSp modSp add mod">
        <pc:chgData name="Xinmai Xuan" userId="47905777439f3bf6" providerId="LiveId" clId="{FF780A9B-EC01-4368-A9E6-0D9FE9106558}" dt="2023-05-03T04:16:27.393" v="2504" actId="20577"/>
        <pc:sldMkLst>
          <pc:docMk/>
          <pc:sldMk cId="2802366418" sldId="285"/>
        </pc:sldMkLst>
        <pc:spChg chg="mod">
          <ac:chgData name="Xinmai Xuan" userId="47905777439f3bf6" providerId="LiveId" clId="{FF780A9B-EC01-4368-A9E6-0D9FE9106558}" dt="2023-05-03T03:50:44.947" v="1588" actId="20577"/>
          <ac:spMkLst>
            <pc:docMk/>
            <pc:sldMk cId="2802366418" sldId="285"/>
            <ac:spMk id="2" creationId="{D543047E-FBFD-4F79-BCA5-10E69740F030}"/>
          </ac:spMkLst>
        </pc:spChg>
        <pc:spChg chg="add mod">
          <ac:chgData name="Xinmai Xuan" userId="47905777439f3bf6" providerId="LiveId" clId="{FF780A9B-EC01-4368-A9E6-0D9FE9106558}" dt="2023-05-03T04:16:27.393" v="2504" actId="20577"/>
          <ac:spMkLst>
            <pc:docMk/>
            <pc:sldMk cId="2802366418" sldId="285"/>
            <ac:spMk id="9" creationId="{4C8EB7B0-8A2A-C337-2146-BA6EE9137085}"/>
          </ac:spMkLst>
        </pc:spChg>
        <pc:graphicFrameChg chg="del">
          <ac:chgData name="Xinmai Xuan" userId="47905777439f3bf6" providerId="LiveId" clId="{FF780A9B-EC01-4368-A9E6-0D9FE9106558}" dt="2023-05-03T03:51:21.576" v="1596" actId="478"/>
          <ac:graphicFrameMkLst>
            <pc:docMk/>
            <pc:sldMk cId="2802366418" sldId="285"/>
            <ac:graphicFrameMk id="4" creationId="{5A839DA0-FCCD-084E-87E3-CCD098AB7F71}"/>
          </ac:graphicFrameMkLst>
        </pc:graphicFrameChg>
        <pc:graphicFrameChg chg="del">
          <ac:chgData name="Xinmai Xuan" userId="47905777439f3bf6" providerId="LiveId" clId="{FF780A9B-EC01-4368-A9E6-0D9FE9106558}" dt="2023-05-03T03:51:22.663" v="1597" actId="478"/>
          <ac:graphicFrameMkLst>
            <pc:docMk/>
            <pc:sldMk cId="2802366418" sldId="285"/>
            <ac:graphicFrameMk id="6" creationId="{DB23E567-BDB1-4E6F-9EA8-3E4297461AEE}"/>
          </ac:graphicFrameMkLst>
        </pc:graphicFrameChg>
      </pc:sldChg>
      <pc:sldChg chg="modSp add del mod ord">
        <pc:chgData name="Xinmai Xuan" userId="47905777439f3bf6" providerId="LiveId" clId="{FF780A9B-EC01-4368-A9E6-0D9FE9106558}" dt="2023-05-03T05:14:10.118" v="3918" actId="47"/>
        <pc:sldMkLst>
          <pc:docMk/>
          <pc:sldMk cId="869648600" sldId="286"/>
        </pc:sldMkLst>
        <pc:spChg chg="mod">
          <ac:chgData name="Xinmai Xuan" userId="47905777439f3bf6" providerId="LiveId" clId="{FF780A9B-EC01-4368-A9E6-0D9FE9106558}" dt="2023-05-03T05:04:48.221" v="3620" actId="20577"/>
          <ac:spMkLst>
            <pc:docMk/>
            <pc:sldMk cId="869648600" sldId="286"/>
            <ac:spMk id="2" creationId="{D543047E-FBFD-4F79-BCA5-10E69740F030}"/>
          </ac:spMkLst>
        </pc:spChg>
      </pc:sldChg>
      <pc:sldChg chg="modSp add mod">
        <pc:chgData name="Xinmai Xuan" userId="47905777439f3bf6" providerId="LiveId" clId="{FF780A9B-EC01-4368-A9E6-0D9FE9106558}" dt="2023-05-03T04:47:50.932" v="3241" actId="20577"/>
        <pc:sldMkLst>
          <pc:docMk/>
          <pc:sldMk cId="2791578967" sldId="287"/>
        </pc:sldMkLst>
        <pc:spChg chg="mod">
          <ac:chgData name="Xinmai Xuan" userId="47905777439f3bf6" providerId="LiveId" clId="{FF780A9B-EC01-4368-A9E6-0D9FE9106558}" dt="2023-05-03T04:25:37.015" v="2557" actId="20577"/>
          <ac:spMkLst>
            <pc:docMk/>
            <pc:sldMk cId="2791578967" sldId="287"/>
            <ac:spMk id="2" creationId="{E5F191A4-7839-4F63-B17C-7C366C59488C}"/>
          </ac:spMkLst>
        </pc:spChg>
        <pc:spChg chg="mod">
          <ac:chgData name="Xinmai Xuan" userId="47905777439f3bf6" providerId="LiveId" clId="{FF780A9B-EC01-4368-A9E6-0D9FE9106558}" dt="2023-05-03T04:28:07.827" v="2820" actId="20577"/>
          <ac:spMkLst>
            <pc:docMk/>
            <pc:sldMk cId="2791578967" sldId="287"/>
            <ac:spMk id="4" creationId="{9B9ED227-95A7-4B08-91FE-5E0EF0D41D20}"/>
          </ac:spMkLst>
        </pc:spChg>
        <pc:spChg chg="mod">
          <ac:chgData name="Xinmai Xuan" userId="47905777439f3bf6" providerId="LiveId" clId="{FF780A9B-EC01-4368-A9E6-0D9FE9106558}" dt="2023-05-03T04:47:04.538" v="3160" actId="20577"/>
          <ac:spMkLst>
            <pc:docMk/>
            <pc:sldMk cId="2791578967" sldId="287"/>
            <ac:spMk id="5" creationId="{9C2ECAAA-1E9C-4845-8EA9-E11A76F08150}"/>
          </ac:spMkLst>
        </pc:spChg>
        <pc:spChg chg="mod">
          <ac:chgData name="Xinmai Xuan" userId="47905777439f3bf6" providerId="LiveId" clId="{FF780A9B-EC01-4368-A9E6-0D9FE9106558}" dt="2023-05-03T04:26:08.754" v="2558"/>
          <ac:spMkLst>
            <pc:docMk/>
            <pc:sldMk cId="2791578967" sldId="287"/>
            <ac:spMk id="7" creationId="{B42ACFC2-B54A-8244-B5D9-4B1EC2EED59D}"/>
          </ac:spMkLst>
        </pc:spChg>
        <pc:spChg chg="mod">
          <ac:chgData name="Xinmai Xuan" userId="47905777439f3bf6" providerId="LiveId" clId="{FF780A9B-EC01-4368-A9E6-0D9FE9106558}" dt="2023-05-03T04:26:36.387" v="2582" actId="14100"/>
          <ac:spMkLst>
            <pc:docMk/>
            <pc:sldMk cId="2791578967" sldId="287"/>
            <ac:spMk id="9" creationId="{472FA7B1-CD7F-3646-B44C-91A107A0CBEE}"/>
          </ac:spMkLst>
        </pc:spChg>
        <pc:spChg chg="mod">
          <ac:chgData name="Xinmai Xuan" userId="47905777439f3bf6" providerId="LiveId" clId="{FF780A9B-EC01-4368-A9E6-0D9FE9106558}" dt="2023-05-03T04:28:33.105" v="2840" actId="20577"/>
          <ac:spMkLst>
            <pc:docMk/>
            <pc:sldMk cId="2791578967" sldId="287"/>
            <ac:spMk id="10" creationId="{585697B7-EBBB-0E4B-AA02-0D3F94821C6E}"/>
          </ac:spMkLst>
        </pc:spChg>
        <pc:spChg chg="mod">
          <ac:chgData name="Xinmai Xuan" userId="47905777439f3bf6" providerId="LiveId" clId="{FF780A9B-EC01-4368-A9E6-0D9FE9106558}" dt="2023-05-03T04:47:50.932" v="3241" actId="20577"/>
          <ac:spMkLst>
            <pc:docMk/>
            <pc:sldMk cId="2791578967" sldId="287"/>
            <ac:spMk id="11" creationId="{48A12450-9474-8A49-BAEB-20C6F51540D5}"/>
          </ac:spMkLst>
        </pc:spChg>
        <pc:spChg chg="mod">
          <ac:chgData name="Xinmai Xuan" userId="47905777439f3bf6" providerId="LiveId" clId="{FF780A9B-EC01-4368-A9E6-0D9FE9106558}" dt="2023-05-03T04:47:31.355" v="3195" actId="14100"/>
          <ac:spMkLst>
            <pc:docMk/>
            <pc:sldMk cId="2791578967" sldId="287"/>
            <ac:spMk id="13" creationId="{EB1FFBC5-1733-5E4A-BF11-2C157D9917CC}"/>
          </ac:spMkLst>
        </pc:spChg>
      </pc:sldChg>
      <pc:sldChg chg="addSp delSp modSp add mod">
        <pc:chgData name="Xinmai Xuan" userId="47905777439f3bf6" providerId="LiveId" clId="{FF780A9B-EC01-4368-A9E6-0D9FE9106558}" dt="2023-05-03T05:00:48.560" v="3538" actId="20577"/>
        <pc:sldMkLst>
          <pc:docMk/>
          <pc:sldMk cId="1746108589" sldId="288"/>
        </pc:sldMkLst>
        <pc:spChg chg="mod">
          <ac:chgData name="Xinmai Xuan" userId="47905777439f3bf6" providerId="LiveId" clId="{FF780A9B-EC01-4368-A9E6-0D9FE9106558}" dt="2023-05-03T04:51:17.525" v="3258" actId="20577"/>
          <ac:spMkLst>
            <pc:docMk/>
            <pc:sldMk cId="1746108589" sldId="288"/>
            <ac:spMk id="2" creationId="{E5F191A4-7839-4F63-B17C-7C366C59488C}"/>
          </ac:spMkLst>
        </pc:spChg>
        <pc:spChg chg="del">
          <ac:chgData name="Xinmai Xuan" userId="47905777439f3bf6" providerId="LiveId" clId="{FF780A9B-EC01-4368-A9E6-0D9FE9106558}" dt="2023-05-03T04:52:19.520" v="3260" actId="478"/>
          <ac:spMkLst>
            <pc:docMk/>
            <pc:sldMk cId="1746108589" sldId="288"/>
            <ac:spMk id="4" creationId="{9B9ED227-95A7-4B08-91FE-5E0EF0D41D20}"/>
          </ac:spMkLst>
        </pc:spChg>
        <pc:spChg chg="del">
          <ac:chgData name="Xinmai Xuan" userId="47905777439f3bf6" providerId="LiveId" clId="{FF780A9B-EC01-4368-A9E6-0D9FE9106558}" dt="2023-05-03T04:52:19.520" v="3260" actId="478"/>
          <ac:spMkLst>
            <pc:docMk/>
            <pc:sldMk cId="1746108589" sldId="288"/>
            <ac:spMk id="5" creationId="{9C2ECAAA-1E9C-4845-8EA9-E11A76F08150}"/>
          </ac:spMkLst>
        </pc:spChg>
        <pc:spChg chg="del">
          <ac:chgData name="Xinmai Xuan" userId="47905777439f3bf6" providerId="LiveId" clId="{FF780A9B-EC01-4368-A9E6-0D9FE9106558}" dt="2023-05-03T04:52:11.419" v="3259" actId="478"/>
          <ac:spMkLst>
            <pc:docMk/>
            <pc:sldMk cId="1746108589" sldId="288"/>
            <ac:spMk id="9" creationId="{472FA7B1-CD7F-3646-B44C-91A107A0CBEE}"/>
          </ac:spMkLst>
        </pc:spChg>
        <pc:spChg chg="del">
          <ac:chgData name="Xinmai Xuan" userId="47905777439f3bf6" providerId="LiveId" clId="{FF780A9B-EC01-4368-A9E6-0D9FE9106558}" dt="2023-05-03T04:52:19.520" v="3260" actId="478"/>
          <ac:spMkLst>
            <pc:docMk/>
            <pc:sldMk cId="1746108589" sldId="288"/>
            <ac:spMk id="10" creationId="{585697B7-EBBB-0E4B-AA02-0D3F94821C6E}"/>
          </ac:spMkLst>
        </pc:spChg>
        <pc:spChg chg="del">
          <ac:chgData name="Xinmai Xuan" userId="47905777439f3bf6" providerId="LiveId" clId="{FF780A9B-EC01-4368-A9E6-0D9FE9106558}" dt="2023-05-03T04:52:19.520" v="3260" actId="478"/>
          <ac:spMkLst>
            <pc:docMk/>
            <pc:sldMk cId="1746108589" sldId="288"/>
            <ac:spMk id="11" creationId="{48A12450-9474-8A49-BAEB-20C6F51540D5}"/>
          </ac:spMkLst>
        </pc:spChg>
        <pc:spChg chg="add del mod">
          <ac:chgData name="Xinmai Xuan" userId="47905777439f3bf6" providerId="LiveId" clId="{FF780A9B-EC01-4368-A9E6-0D9FE9106558}" dt="2023-05-03T04:52:21.589" v="3261" actId="478"/>
          <ac:spMkLst>
            <pc:docMk/>
            <pc:sldMk cId="1746108589" sldId="288"/>
            <ac:spMk id="12" creationId="{0C4AADB2-98BD-0D2E-F3E0-A8B9A6B27761}"/>
          </ac:spMkLst>
        </pc:spChg>
        <pc:spChg chg="del">
          <ac:chgData name="Xinmai Xuan" userId="47905777439f3bf6" providerId="LiveId" clId="{FF780A9B-EC01-4368-A9E6-0D9FE9106558}" dt="2023-05-03T04:52:19.520" v="3260" actId="478"/>
          <ac:spMkLst>
            <pc:docMk/>
            <pc:sldMk cId="1746108589" sldId="288"/>
            <ac:spMk id="13" creationId="{EB1FFBC5-1733-5E4A-BF11-2C157D9917CC}"/>
          </ac:spMkLst>
        </pc:spChg>
        <pc:spChg chg="add del mod">
          <ac:chgData name="Xinmai Xuan" userId="47905777439f3bf6" providerId="LiveId" clId="{FF780A9B-EC01-4368-A9E6-0D9FE9106558}" dt="2023-05-03T04:52:24.511" v="3263" actId="478"/>
          <ac:spMkLst>
            <pc:docMk/>
            <pc:sldMk cId="1746108589" sldId="288"/>
            <ac:spMk id="15" creationId="{1BF0F81B-6529-827E-5EF8-693FB2E46417}"/>
          </ac:spMkLst>
        </pc:spChg>
        <pc:spChg chg="add del mod">
          <ac:chgData name="Xinmai Xuan" userId="47905777439f3bf6" providerId="LiveId" clId="{FF780A9B-EC01-4368-A9E6-0D9FE9106558}" dt="2023-05-03T04:52:25.810" v="3264" actId="478"/>
          <ac:spMkLst>
            <pc:docMk/>
            <pc:sldMk cId="1746108589" sldId="288"/>
            <ac:spMk id="17" creationId="{07477EB5-8F53-4354-D42E-F9B3F7429A50}"/>
          </ac:spMkLst>
        </pc:spChg>
        <pc:spChg chg="add del mod">
          <ac:chgData name="Xinmai Xuan" userId="47905777439f3bf6" providerId="LiveId" clId="{FF780A9B-EC01-4368-A9E6-0D9FE9106558}" dt="2023-05-03T04:52:27.380" v="3265" actId="478"/>
          <ac:spMkLst>
            <pc:docMk/>
            <pc:sldMk cId="1746108589" sldId="288"/>
            <ac:spMk id="19" creationId="{5FA8C35E-CC4C-F39F-71B7-CA370D3FF6E6}"/>
          </ac:spMkLst>
        </pc:spChg>
        <pc:spChg chg="add mod">
          <ac:chgData name="Xinmai Xuan" userId="47905777439f3bf6" providerId="LiveId" clId="{FF780A9B-EC01-4368-A9E6-0D9FE9106558}" dt="2023-05-03T05:00:48.560" v="3538" actId="20577"/>
          <ac:spMkLst>
            <pc:docMk/>
            <pc:sldMk cId="1746108589" sldId="288"/>
            <ac:spMk id="21" creationId="{6ABF8D99-D993-6711-882A-7401A55B57BC}"/>
          </ac:spMkLst>
        </pc:spChg>
        <pc:spChg chg="add del mod">
          <ac:chgData name="Xinmai Xuan" userId="47905777439f3bf6" providerId="LiveId" clId="{FF780A9B-EC01-4368-A9E6-0D9FE9106558}" dt="2023-05-03T04:52:22.808" v="3262" actId="478"/>
          <ac:spMkLst>
            <pc:docMk/>
            <pc:sldMk cId="1746108589" sldId="288"/>
            <ac:spMk id="23" creationId="{D5A2E932-0B79-887C-545D-DBE16C6718AE}"/>
          </ac:spMkLst>
        </pc:spChg>
      </pc:sldChg>
      <pc:sldChg chg="addSp modSp add mod">
        <pc:chgData name="Xinmai Xuan" userId="47905777439f3bf6" providerId="LiveId" clId="{FF780A9B-EC01-4368-A9E6-0D9FE9106558}" dt="2023-05-03T05:27:09.875" v="4480" actId="1076"/>
        <pc:sldMkLst>
          <pc:docMk/>
          <pc:sldMk cId="3496133501" sldId="289"/>
        </pc:sldMkLst>
        <pc:spChg chg="mod">
          <ac:chgData name="Xinmai Xuan" userId="47905777439f3bf6" providerId="LiveId" clId="{FF780A9B-EC01-4368-A9E6-0D9FE9106558}" dt="2023-05-03T05:01:25.651" v="3549" actId="20577"/>
          <ac:spMkLst>
            <pc:docMk/>
            <pc:sldMk cId="3496133501" sldId="289"/>
            <ac:spMk id="2" creationId="{E5F191A4-7839-4F63-B17C-7C366C59488C}"/>
          </ac:spMkLst>
        </pc:spChg>
        <pc:spChg chg="mod">
          <ac:chgData name="Xinmai Xuan" userId="47905777439f3bf6" providerId="LiveId" clId="{FF780A9B-EC01-4368-A9E6-0D9FE9106558}" dt="2023-05-03T05:02:53.891" v="3610" actId="14100"/>
          <ac:spMkLst>
            <pc:docMk/>
            <pc:sldMk cId="3496133501" sldId="289"/>
            <ac:spMk id="21" creationId="{6ABF8D99-D993-6711-882A-7401A55B57BC}"/>
          </ac:spMkLst>
        </pc:spChg>
        <pc:picChg chg="add mod ord">
          <ac:chgData name="Xinmai Xuan" userId="47905777439f3bf6" providerId="LiveId" clId="{FF780A9B-EC01-4368-A9E6-0D9FE9106558}" dt="2023-05-03T05:02:48.568" v="3609" actId="167"/>
          <ac:picMkLst>
            <pc:docMk/>
            <pc:sldMk cId="3496133501" sldId="289"/>
            <ac:picMk id="5" creationId="{A013388F-1301-9D61-B7FA-5B202B374721}"/>
          </ac:picMkLst>
        </pc:picChg>
        <pc:picChg chg="add mod">
          <ac:chgData name="Xinmai Xuan" userId="47905777439f3bf6" providerId="LiveId" clId="{FF780A9B-EC01-4368-A9E6-0D9FE9106558}" dt="2023-05-03T05:27:09.875" v="4480" actId="1076"/>
          <ac:picMkLst>
            <pc:docMk/>
            <pc:sldMk cId="3496133501" sldId="289"/>
            <ac:picMk id="9" creationId="{8187DC4F-DAD0-8F32-840B-1EF42D1127C8}"/>
          </ac:picMkLst>
        </pc:picChg>
      </pc:sldChg>
      <pc:sldChg chg="modSp add mod">
        <pc:chgData name="Xinmai Xuan" userId="47905777439f3bf6" providerId="LiveId" clId="{FF780A9B-EC01-4368-A9E6-0D9FE9106558}" dt="2023-05-03T05:06:45.710" v="3688" actId="12"/>
        <pc:sldMkLst>
          <pc:docMk/>
          <pc:sldMk cId="3698205162" sldId="290"/>
        </pc:sldMkLst>
        <pc:spChg chg="mod">
          <ac:chgData name="Xinmai Xuan" userId="47905777439f3bf6" providerId="LiveId" clId="{FF780A9B-EC01-4368-A9E6-0D9FE9106558}" dt="2023-05-03T05:05:25.097" v="3642" actId="20577"/>
          <ac:spMkLst>
            <pc:docMk/>
            <pc:sldMk cId="3698205162" sldId="290"/>
            <ac:spMk id="2" creationId="{D543047E-FBFD-4F79-BCA5-10E69740F030}"/>
          </ac:spMkLst>
        </pc:spChg>
        <pc:spChg chg="mod">
          <ac:chgData name="Xinmai Xuan" userId="47905777439f3bf6" providerId="LiveId" clId="{FF780A9B-EC01-4368-A9E6-0D9FE9106558}" dt="2023-05-03T05:06:45.710" v="3688" actId="12"/>
          <ac:spMkLst>
            <pc:docMk/>
            <pc:sldMk cId="3698205162" sldId="290"/>
            <ac:spMk id="13" creationId="{4AAC76F3-87DE-3E7C-EC52-F56AEC2F30C4}"/>
          </ac:spMkLst>
        </pc:spChg>
      </pc:sldChg>
      <pc:sldChg chg="addSp delSp modSp add del mod">
        <pc:chgData name="Xinmai Xuan" userId="47905777439f3bf6" providerId="LiveId" clId="{FF780A9B-EC01-4368-A9E6-0D9FE9106558}" dt="2023-05-03T05:12:14.630" v="3788" actId="47"/>
        <pc:sldMkLst>
          <pc:docMk/>
          <pc:sldMk cId="3810022236" sldId="291"/>
        </pc:sldMkLst>
        <pc:spChg chg="mod">
          <ac:chgData name="Xinmai Xuan" userId="47905777439f3bf6" providerId="LiveId" clId="{FF780A9B-EC01-4368-A9E6-0D9FE9106558}" dt="2023-05-03T05:08:26.064" v="3695" actId="20577"/>
          <ac:spMkLst>
            <pc:docMk/>
            <pc:sldMk cId="3810022236" sldId="291"/>
            <ac:spMk id="2" creationId="{D543047E-FBFD-4F79-BCA5-10E69740F030}"/>
          </ac:spMkLst>
        </pc:spChg>
        <pc:spChg chg="add del mod">
          <ac:chgData name="Xinmai Xuan" userId="47905777439f3bf6" providerId="LiveId" clId="{FF780A9B-EC01-4368-A9E6-0D9FE9106558}" dt="2023-05-03T05:10:53.429" v="3763" actId="931"/>
          <ac:spMkLst>
            <pc:docMk/>
            <pc:sldMk cId="3810022236" sldId="291"/>
            <ac:spMk id="13" creationId="{4AAC76F3-87DE-3E7C-EC52-F56AEC2F30C4}"/>
          </ac:spMkLst>
        </pc:spChg>
        <pc:spChg chg="add del mod">
          <ac:chgData name="Xinmai Xuan" userId="47905777439f3bf6" providerId="LiveId" clId="{FF780A9B-EC01-4368-A9E6-0D9FE9106558}" dt="2023-05-03T05:11:24.003" v="3772"/>
          <ac:spMkLst>
            <pc:docMk/>
            <pc:sldMk cId="3810022236" sldId="291"/>
            <ac:spMk id="17" creationId="{D84D9AA1-E102-4E7B-9997-6BD2587F2CBB}"/>
          </ac:spMkLst>
        </pc:spChg>
        <pc:picChg chg="add del mod">
          <ac:chgData name="Xinmai Xuan" userId="47905777439f3bf6" providerId="LiveId" clId="{FF780A9B-EC01-4368-A9E6-0D9FE9106558}" dt="2023-05-03T05:09:39.485" v="3745"/>
          <ac:picMkLst>
            <pc:docMk/>
            <pc:sldMk cId="3810022236" sldId="291"/>
            <ac:picMk id="6" creationId="{E2E16DF7-1194-FBF5-967F-72B9351E165E}"/>
          </ac:picMkLst>
        </pc:picChg>
        <pc:picChg chg="add del mod">
          <ac:chgData name="Xinmai Xuan" userId="47905777439f3bf6" providerId="LiveId" clId="{FF780A9B-EC01-4368-A9E6-0D9FE9106558}" dt="2023-05-03T05:09:50.585" v="3750"/>
          <ac:picMkLst>
            <pc:docMk/>
            <pc:sldMk cId="3810022236" sldId="291"/>
            <ac:picMk id="9" creationId="{3ACCF2F0-DDF9-E242-289E-AA638951468A}"/>
          </ac:picMkLst>
        </pc:picChg>
        <pc:picChg chg="add del mod">
          <ac:chgData name="Xinmai Xuan" userId="47905777439f3bf6" providerId="LiveId" clId="{FF780A9B-EC01-4368-A9E6-0D9FE9106558}" dt="2023-05-03T05:10:12.830" v="3759"/>
          <ac:picMkLst>
            <pc:docMk/>
            <pc:sldMk cId="3810022236" sldId="291"/>
            <ac:picMk id="11" creationId="{000001FD-7E92-FFEF-824A-C335F5596518}"/>
          </ac:picMkLst>
        </pc:picChg>
        <pc:picChg chg="add del mod">
          <ac:chgData name="Xinmai Xuan" userId="47905777439f3bf6" providerId="LiveId" clId="{FF780A9B-EC01-4368-A9E6-0D9FE9106558}" dt="2023-05-03T05:10:19.645" v="3762"/>
          <ac:picMkLst>
            <pc:docMk/>
            <pc:sldMk cId="3810022236" sldId="291"/>
            <ac:picMk id="14" creationId="{35E0845A-CE75-CECB-0A65-764165BC5F54}"/>
          </ac:picMkLst>
        </pc:picChg>
        <pc:picChg chg="add mod">
          <ac:chgData name="Xinmai Xuan" userId="47905777439f3bf6" providerId="LiveId" clId="{FF780A9B-EC01-4368-A9E6-0D9FE9106558}" dt="2023-05-03T05:11:23.422" v="3770" actId="14100"/>
          <ac:picMkLst>
            <pc:docMk/>
            <pc:sldMk cId="3810022236" sldId="291"/>
            <ac:picMk id="16" creationId="{ECC1CF4A-F60D-4A84-DB0F-EE0FC195AAE0}"/>
          </ac:picMkLst>
        </pc:picChg>
      </pc:sldChg>
      <pc:sldChg chg="add del">
        <pc:chgData name="Xinmai Xuan" userId="47905777439f3bf6" providerId="LiveId" clId="{FF780A9B-EC01-4368-A9E6-0D9FE9106558}" dt="2023-05-03T05:14:07.504" v="3916" actId="47"/>
        <pc:sldMkLst>
          <pc:docMk/>
          <pc:sldMk cId="3808674027" sldId="292"/>
        </pc:sldMkLst>
      </pc:sldChg>
      <pc:sldChg chg="add del">
        <pc:chgData name="Xinmai Xuan" userId="47905777439f3bf6" providerId="LiveId" clId="{FF780A9B-EC01-4368-A9E6-0D9FE9106558}" dt="2023-05-03T05:14:08.266" v="3917" actId="47"/>
        <pc:sldMkLst>
          <pc:docMk/>
          <pc:sldMk cId="3227105701" sldId="293"/>
        </pc:sldMkLst>
      </pc:sldChg>
      <pc:sldChg chg="add del">
        <pc:chgData name="Xinmai Xuan" userId="47905777439f3bf6" providerId="LiveId" clId="{FF780A9B-EC01-4368-A9E6-0D9FE9106558}" dt="2023-05-03T05:09:52.769" v="3752"/>
        <pc:sldMkLst>
          <pc:docMk/>
          <pc:sldMk cId="2761339445" sldId="294"/>
        </pc:sldMkLst>
      </pc:sldChg>
      <pc:sldChg chg="addSp delSp modSp add mod">
        <pc:chgData name="Xinmai Xuan" userId="47905777439f3bf6" providerId="LiveId" clId="{FF780A9B-EC01-4368-A9E6-0D9FE9106558}" dt="2023-05-03T05:14:30.294" v="3938" actId="20577"/>
        <pc:sldMkLst>
          <pc:docMk/>
          <pc:sldMk cId="3548067096" sldId="294"/>
        </pc:sldMkLst>
        <pc:spChg chg="mod">
          <ac:chgData name="Xinmai Xuan" userId="47905777439f3bf6" providerId="LiveId" clId="{FF780A9B-EC01-4368-A9E6-0D9FE9106558}" dt="2023-05-03T05:12:19.208" v="3789" actId="20577"/>
          <ac:spMkLst>
            <pc:docMk/>
            <pc:sldMk cId="3548067096" sldId="294"/>
            <ac:spMk id="2" creationId="{D543047E-FBFD-4F79-BCA5-10E69740F030}"/>
          </ac:spMkLst>
        </pc:spChg>
        <pc:spChg chg="add mod">
          <ac:chgData name="Xinmai Xuan" userId="47905777439f3bf6" providerId="LiveId" clId="{FF780A9B-EC01-4368-A9E6-0D9FE9106558}" dt="2023-05-03T05:14:30.294" v="3938" actId="20577"/>
          <ac:spMkLst>
            <pc:docMk/>
            <pc:sldMk cId="3548067096" sldId="294"/>
            <ac:spMk id="9" creationId="{83FB76C4-E825-A38B-EE2C-BD8467E63C2C}"/>
          </ac:spMkLst>
        </pc:spChg>
        <pc:picChg chg="add del mod">
          <ac:chgData name="Xinmai Xuan" userId="47905777439f3bf6" providerId="LiveId" clId="{FF780A9B-EC01-4368-A9E6-0D9FE9106558}" dt="2023-05-03T05:12:25.218" v="3793" actId="478"/>
          <ac:picMkLst>
            <pc:docMk/>
            <pc:sldMk cId="3548067096" sldId="294"/>
            <ac:picMk id="6" creationId="{5130585F-144E-9A6F-AF14-3BC9B9687B08}"/>
          </ac:picMkLst>
        </pc:picChg>
        <pc:picChg chg="add mod">
          <ac:chgData name="Xinmai Xuan" userId="47905777439f3bf6" providerId="LiveId" clId="{FF780A9B-EC01-4368-A9E6-0D9FE9106558}" dt="2023-05-03T05:12:29.415" v="3795" actId="1076"/>
          <ac:picMkLst>
            <pc:docMk/>
            <pc:sldMk cId="3548067096" sldId="294"/>
            <ac:picMk id="11" creationId="{29F4ADC6-0DBE-474B-4C9A-D8F3B9A374E0}"/>
          </ac:picMkLst>
        </pc:picChg>
        <pc:picChg chg="del">
          <ac:chgData name="Xinmai Xuan" userId="47905777439f3bf6" providerId="LiveId" clId="{FF780A9B-EC01-4368-A9E6-0D9FE9106558}" dt="2023-05-03T05:11:38.778" v="3778" actId="478"/>
          <ac:picMkLst>
            <pc:docMk/>
            <pc:sldMk cId="3548067096" sldId="294"/>
            <ac:picMk id="16" creationId="{ECC1CF4A-F60D-4A84-DB0F-EE0FC195AAE0}"/>
          </ac:picMkLst>
        </pc:picChg>
      </pc:sldChg>
      <pc:sldChg chg="modSp add mod">
        <pc:chgData name="Xinmai Xuan" userId="47905777439f3bf6" providerId="LiveId" clId="{FF780A9B-EC01-4368-A9E6-0D9FE9106558}" dt="2023-05-03T05:14:52.934" v="3945" actId="14100"/>
        <pc:sldMkLst>
          <pc:docMk/>
          <pc:sldMk cId="3426260747" sldId="295"/>
        </pc:sldMkLst>
        <pc:spChg chg="mod">
          <ac:chgData name="Xinmai Xuan" userId="47905777439f3bf6" providerId="LiveId" clId="{FF780A9B-EC01-4368-A9E6-0D9FE9106558}" dt="2023-05-03T05:14:52.934" v="3945" actId="14100"/>
          <ac:spMkLst>
            <pc:docMk/>
            <pc:sldMk cId="3426260747" sldId="295"/>
            <ac:spMk id="9" creationId="{83FB76C4-E825-A38B-EE2C-BD8467E63C2C}"/>
          </ac:spMkLst>
        </pc:spChg>
      </pc:sldChg>
      <pc:sldChg chg="addSp delSp modSp add mod">
        <pc:chgData name="Xinmai Xuan" userId="47905777439f3bf6" providerId="LiveId" clId="{FF780A9B-EC01-4368-A9E6-0D9FE9106558}" dt="2023-05-03T05:23:16.112" v="4449" actId="22"/>
        <pc:sldMkLst>
          <pc:docMk/>
          <pc:sldMk cId="1709756853" sldId="296"/>
        </pc:sldMkLst>
        <pc:spChg chg="mod">
          <ac:chgData name="Xinmai Xuan" userId="47905777439f3bf6" providerId="LiveId" clId="{FF780A9B-EC01-4368-A9E6-0D9FE9106558}" dt="2023-05-03T05:21:27.315" v="4435" actId="26606"/>
          <ac:spMkLst>
            <pc:docMk/>
            <pc:sldMk cId="1709756853" sldId="296"/>
            <ac:spMk id="2" creationId="{D543047E-FBFD-4F79-BCA5-10E69740F030}"/>
          </ac:spMkLst>
        </pc:spChg>
        <pc:spChg chg="mod">
          <ac:chgData name="Xinmai Xuan" userId="47905777439f3bf6" providerId="LiveId" clId="{FF780A9B-EC01-4368-A9E6-0D9FE9106558}" dt="2023-05-03T05:21:27.315" v="4435" actId="26606"/>
          <ac:spMkLst>
            <pc:docMk/>
            <pc:sldMk cId="1709756853" sldId="296"/>
            <ac:spMk id="3" creationId="{6DB30D50-1377-244D-A1A4-32FB836C1F3A}"/>
          </ac:spMkLst>
        </pc:spChg>
        <pc:spChg chg="add del mod">
          <ac:chgData name="Xinmai Xuan" userId="47905777439f3bf6" providerId="LiveId" clId="{FF780A9B-EC01-4368-A9E6-0D9FE9106558}" dt="2023-05-03T05:19:57.831" v="4308"/>
          <ac:spMkLst>
            <pc:docMk/>
            <pc:sldMk cId="1709756853" sldId="296"/>
            <ac:spMk id="4" creationId="{CA19A3AD-7306-83C6-FCEA-DAEB34B14FEF}"/>
          </ac:spMkLst>
        </pc:spChg>
        <pc:spChg chg="mod">
          <ac:chgData name="Xinmai Xuan" userId="47905777439f3bf6" providerId="LiveId" clId="{FF780A9B-EC01-4368-A9E6-0D9FE9106558}" dt="2023-05-03T05:21:27.315" v="4435" actId="26606"/>
          <ac:spMkLst>
            <pc:docMk/>
            <pc:sldMk cId="1709756853" sldId="296"/>
            <ac:spMk id="5" creationId="{AA926C73-F226-914E-AC56-BF3172765F9F}"/>
          </ac:spMkLst>
        </pc:spChg>
        <pc:spChg chg="mod">
          <ac:chgData name="Xinmai Xuan" userId="47905777439f3bf6" providerId="LiveId" clId="{FF780A9B-EC01-4368-A9E6-0D9FE9106558}" dt="2023-05-03T05:21:27.315" v="4435" actId="26606"/>
          <ac:spMkLst>
            <pc:docMk/>
            <pc:sldMk cId="1709756853" sldId="296"/>
            <ac:spMk id="7" creationId="{50A86E01-62BB-5145-A6C3-515717DD327C}"/>
          </ac:spMkLst>
        </pc:spChg>
        <pc:spChg chg="add del mod">
          <ac:chgData name="Xinmai Xuan" userId="47905777439f3bf6" providerId="LiveId" clId="{FF780A9B-EC01-4368-A9E6-0D9FE9106558}" dt="2023-05-03T05:21:27.315" v="4435" actId="26606"/>
          <ac:spMkLst>
            <pc:docMk/>
            <pc:sldMk cId="1709756853" sldId="296"/>
            <ac:spMk id="8" creationId="{27DAA195-1084-3A41-8FA8-7158F428DD00}"/>
          </ac:spMkLst>
        </pc:spChg>
        <pc:spChg chg="add del mod">
          <ac:chgData name="Xinmai Xuan" userId="47905777439f3bf6" providerId="LiveId" clId="{FF780A9B-EC01-4368-A9E6-0D9FE9106558}" dt="2023-05-03T05:21:19.776" v="4432" actId="478"/>
          <ac:spMkLst>
            <pc:docMk/>
            <pc:sldMk cId="1709756853" sldId="296"/>
            <ac:spMk id="13" creationId="{4AAC76F3-87DE-3E7C-EC52-F56AEC2F30C4}"/>
          </ac:spMkLst>
        </pc:spChg>
        <pc:picChg chg="add mod ord">
          <ac:chgData name="Xinmai Xuan" userId="47905777439f3bf6" providerId="LiveId" clId="{FF780A9B-EC01-4368-A9E6-0D9FE9106558}" dt="2023-05-03T05:21:40.808" v="4439" actId="1076"/>
          <ac:picMkLst>
            <pc:docMk/>
            <pc:sldMk cId="1709756853" sldId="296"/>
            <ac:picMk id="10" creationId="{EFB83667-C140-838F-431F-537D797CB4E7}"/>
          </ac:picMkLst>
        </pc:picChg>
        <pc:picChg chg="add del">
          <ac:chgData name="Xinmai Xuan" userId="47905777439f3bf6" providerId="LiveId" clId="{FF780A9B-EC01-4368-A9E6-0D9FE9106558}" dt="2023-05-03T05:23:16.112" v="4449" actId="22"/>
          <ac:picMkLst>
            <pc:docMk/>
            <pc:sldMk cId="1709756853" sldId="296"/>
            <ac:picMk id="12" creationId="{52C45161-A9C6-79AF-F4E5-9AE3F2ACDABB}"/>
          </ac:picMkLst>
        </pc:picChg>
      </pc:sldChg>
      <pc:sldChg chg="addSp modSp add mod">
        <pc:chgData name="Xinmai Xuan" userId="47905777439f3bf6" providerId="LiveId" clId="{FF780A9B-EC01-4368-A9E6-0D9FE9106558}" dt="2023-05-03T05:22:26.923" v="4447" actId="1076"/>
        <pc:sldMkLst>
          <pc:docMk/>
          <pc:sldMk cId="2762056271" sldId="297"/>
        </pc:sldMkLst>
        <pc:spChg chg="mod">
          <ac:chgData name="Xinmai Xuan" userId="47905777439f3bf6" providerId="LiveId" clId="{FF780A9B-EC01-4368-A9E6-0D9FE9106558}" dt="2023-05-03T05:22:10.620" v="4440" actId="20577"/>
          <ac:spMkLst>
            <pc:docMk/>
            <pc:sldMk cId="2762056271" sldId="297"/>
            <ac:spMk id="9" creationId="{1A10D0E7-5EE8-EA0A-CBFD-481234FE0E8D}"/>
          </ac:spMkLst>
        </pc:spChg>
        <pc:picChg chg="add mod">
          <ac:chgData name="Xinmai Xuan" userId="47905777439f3bf6" providerId="LiveId" clId="{FF780A9B-EC01-4368-A9E6-0D9FE9106558}" dt="2023-05-03T05:22:26.923" v="4447" actId="1076"/>
          <ac:picMkLst>
            <pc:docMk/>
            <pc:sldMk cId="2762056271" sldId="297"/>
            <ac:picMk id="6" creationId="{806B4315-E82F-CD48-AF50-9490850D4CB6}"/>
          </ac:picMkLst>
        </pc:picChg>
      </pc:sldChg>
      <pc:sldChg chg="addSp delSp modSp add mod">
        <pc:chgData name="Xinmai Xuan" userId="47905777439f3bf6" providerId="LiveId" clId="{FF780A9B-EC01-4368-A9E6-0D9FE9106558}" dt="2023-05-03T05:24:05.955" v="4454" actId="14100"/>
        <pc:sldMkLst>
          <pc:docMk/>
          <pc:sldMk cId="562955683" sldId="298"/>
        </pc:sldMkLst>
        <pc:spChg chg="del mod">
          <ac:chgData name="Xinmai Xuan" userId="47905777439f3bf6" providerId="LiveId" clId="{FF780A9B-EC01-4368-A9E6-0D9FE9106558}" dt="2023-05-03T05:23:55.875" v="4451" actId="22"/>
          <ac:spMkLst>
            <pc:docMk/>
            <pc:sldMk cId="562955683" sldId="298"/>
            <ac:spMk id="9" creationId="{4C8EB7B0-8A2A-C337-2146-BA6EE9137085}"/>
          </ac:spMkLst>
        </pc:spChg>
        <pc:picChg chg="add mod ord">
          <ac:chgData name="Xinmai Xuan" userId="47905777439f3bf6" providerId="LiveId" clId="{FF780A9B-EC01-4368-A9E6-0D9FE9106558}" dt="2023-05-03T05:24:05.955" v="4454" actId="14100"/>
          <ac:picMkLst>
            <pc:docMk/>
            <pc:sldMk cId="562955683" sldId="298"/>
            <ac:picMk id="6" creationId="{81300C5E-F9EC-4F21-E0FB-D13247F9194F}"/>
          </ac:picMkLst>
        </pc:picChg>
      </pc:sldChg>
      <pc:sldChg chg="add del">
        <pc:chgData name="Xinmai Xuan" userId="47905777439f3bf6" providerId="LiveId" clId="{FF780A9B-EC01-4368-A9E6-0D9FE9106558}" dt="2023-05-03T05:24:42.258" v="4456" actId="47"/>
        <pc:sldMkLst>
          <pc:docMk/>
          <pc:sldMk cId="2916100198" sldId="299"/>
        </pc:sldMkLst>
      </pc:sldChg>
      <pc:sldChg chg="addSp delSp modSp add mod">
        <pc:chgData name="Xinmai Xuan" userId="47905777439f3bf6" providerId="LiveId" clId="{FF780A9B-EC01-4368-A9E6-0D9FE9106558}" dt="2023-05-03T05:25:58.741" v="4478" actId="20577"/>
        <pc:sldMkLst>
          <pc:docMk/>
          <pc:sldMk cId="3528925877" sldId="299"/>
        </pc:sldMkLst>
        <pc:spChg chg="mod">
          <ac:chgData name="Xinmai Xuan" userId="47905777439f3bf6" providerId="LiveId" clId="{FF780A9B-EC01-4368-A9E6-0D9FE9106558}" dt="2023-05-03T05:25:58.741" v="4478" actId="20577"/>
          <ac:spMkLst>
            <pc:docMk/>
            <pc:sldMk cId="3528925877" sldId="299"/>
            <ac:spMk id="2" creationId="{E5F191A4-7839-4F63-B17C-7C366C59488C}"/>
          </ac:spMkLst>
        </pc:spChg>
        <pc:spChg chg="mod">
          <ac:chgData name="Xinmai Xuan" userId="47905777439f3bf6" providerId="LiveId" clId="{FF780A9B-EC01-4368-A9E6-0D9FE9106558}" dt="2023-05-03T05:25:06.608" v="4459" actId="20577"/>
          <ac:spMkLst>
            <pc:docMk/>
            <pc:sldMk cId="3528925877" sldId="299"/>
            <ac:spMk id="21" creationId="{6ABF8D99-D993-6711-882A-7401A55B57BC}"/>
          </ac:spMkLst>
        </pc:spChg>
        <pc:picChg chg="del">
          <ac:chgData name="Xinmai Xuan" userId="47905777439f3bf6" providerId="LiveId" clId="{FF780A9B-EC01-4368-A9E6-0D9FE9106558}" dt="2023-05-03T05:25:03.801" v="4458" actId="478"/>
          <ac:picMkLst>
            <pc:docMk/>
            <pc:sldMk cId="3528925877" sldId="299"/>
            <ac:picMk id="5" creationId="{A013388F-1301-9D61-B7FA-5B202B374721}"/>
          </ac:picMkLst>
        </pc:picChg>
        <pc:picChg chg="add mod">
          <ac:chgData name="Xinmai Xuan" userId="47905777439f3bf6" providerId="LiveId" clId="{FF780A9B-EC01-4368-A9E6-0D9FE9106558}" dt="2023-05-03T05:25:49.866" v="4463" actId="1076"/>
          <ac:picMkLst>
            <pc:docMk/>
            <pc:sldMk cId="3528925877" sldId="299"/>
            <ac:picMk id="6" creationId="{AECA7277-307F-1E0D-45EB-293B1BB883D1}"/>
          </ac:picMkLst>
        </pc:picChg>
      </pc:sldChg>
      <pc:sldChg chg="addSp delSp modSp add mod">
        <pc:chgData name="Xinmai Xuan" userId="47905777439f3bf6" providerId="LiveId" clId="{FF780A9B-EC01-4368-A9E6-0D9FE9106558}" dt="2023-05-03T05:31:17.316" v="4522" actId="20577"/>
        <pc:sldMkLst>
          <pc:docMk/>
          <pc:sldMk cId="2700047518" sldId="300"/>
        </pc:sldMkLst>
        <pc:spChg chg="mod">
          <ac:chgData name="Xinmai Xuan" userId="47905777439f3bf6" providerId="LiveId" clId="{FF780A9B-EC01-4368-A9E6-0D9FE9106558}" dt="2023-05-03T05:31:17.316" v="4522" actId="20577"/>
          <ac:spMkLst>
            <pc:docMk/>
            <pc:sldMk cId="2700047518" sldId="300"/>
            <ac:spMk id="2" creationId="{D543047E-FBFD-4F79-BCA5-10E69740F030}"/>
          </ac:spMkLst>
        </pc:spChg>
        <pc:spChg chg="mod">
          <ac:chgData name="Xinmai Xuan" userId="47905777439f3bf6" providerId="LiveId" clId="{FF780A9B-EC01-4368-A9E6-0D9FE9106558}" dt="2023-05-03T05:30:51.874" v="4485" actId="26606"/>
          <ac:spMkLst>
            <pc:docMk/>
            <pc:sldMk cId="2700047518" sldId="300"/>
            <ac:spMk id="3" creationId="{6DB30D50-1377-244D-A1A4-32FB836C1F3A}"/>
          </ac:spMkLst>
        </pc:spChg>
        <pc:spChg chg="mod">
          <ac:chgData name="Xinmai Xuan" userId="47905777439f3bf6" providerId="LiveId" clId="{FF780A9B-EC01-4368-A9E6-0D9FE9106558}" dt="2023-05-03T05:30:51.874" v="4485" actId="26606"/>
          <ac:spMkLst>
            <pc:docMk/>
            <pc:sldMk cId="2700047518" sldId="300"/>
            <ac:spMk id="5" creationId="{AA926C73-F226-914E-AC56-BF3172765F9F}"/>
          </ac:spMkLst>
        </pc:spChg>
        <pc:spChg chg="mod">
          <ac:chgData name="Xinmai Xuan" userId="47905777439f3bf6" providerId="LiveId" clId="{FF780A9B-EC01-4368-A9E6-0D9FE9106558}" dt="2023-05-03T05:30:51.874" v="4485" actId="26606"/>
          <ac:spMkLst>
            <pc:docMk/>
            <pc:sldMk cId="2700047518" sldId="300"/>
            <ac:spMk id="7" creationId="{50A86E01-62BB-5145-A6C3-515717DD327C}"/>
          </ac:spMkLst>
        </pc:spChg>
        <pc:spChg chg="add del mod">
          <ac:chgData name="Xinmai Xuan" userId="47905777439f3bf6" providerId="LiveId" clId="{FF780A9B-EC01-4368-A9E6-0D9FE9106558}" dt="2023-05-03T05:30:51.874" v="4485" actId="26606"/>
          <ac:spMkLst>
            <pc:docMk/>
            <pc:sldMk cId="2700047518" sldId="300"/>
            <ac:spMk id="8" creationId="{8F9FC787-1133-D890-2421-78C90D9811F4}"/>
          </ac:spMkLst>
        </pc:spChg>
        <pc:picChg chg="del">
          <ac:chgData name="Xinmai Xuan" userId="47905777439f3bf6" providerId="LiveId" clId="{FF780A9B-EC01-4368-A9E6-0D9FE9106558}" dt="2023-05-03T05:30:48.219" v="4482" actId="478"/>
          <ac:picMkLst>
            <pc:docMk/>
            <pc:sldMk cId="2700047518" sldId="300"/>
            <ac:picMk id="6" creationId="{81300C5E-F9EC-4F21-E0FB-D13247F9194F}"/>
          </ac:picMkLst>
        </pc:picChg>
        <pc:picChg chg="add mod ord">
          <ac:chgData name="Xinmai Xuan" userId="47905777439f3bf6" providerId="LiveId" clId="{FF780A9B-EC01-4368-A9E6-0D9FE9106558}" dt="2023-05-03T05:31:01.051" v="4489" actId="14100"/>
          <ac:picMkLst>
            <pc:docMk/>
            <pc:sldMk cId="2700047518" sldId="300"/>
            <ac:picMk id="10" creationId="{420F6BA7-107F-9FBC-67DA-8413EEAD0480}"/>
          </ac:picMkLst>
        </pc:picChg>
      </pc:sldChg>
      <pc:sldChg chg="modSp add mod">
        <pc:chgData name="Xinmai Xuan" userId="47905777439f3bf6" providerId="LiveId" clId="{FF780A9B-EC01-4368-A9E6-0D9FE9106558}" dt="2023-05-03T05:32:34.312" v="4545" actId="12"/>
        <pc:sldMkLst>
          <pc:docMk/>
          <pc:sldMk cId="599179244" sldId="301"/>
        </pc:sldMkLst>
        <pc:spChg chg="mod">
          <ac:chgData name="Xinmai Xuan" userId="47905777439f3bf6" providerId="LiveId" clId="{FF780A9B-EC01-4368-A9E6-0D9FE9106558}" dt="2023-05-03T05:31:40.702" v="4532" actId="20577"/>
          <ac:spMkLst>
            <pc:docMk/>
            <pc:sldMk cId="599179244" sldId="301"/>
            <ac:spMk id="2" creationId="{F96F75DE-8A44-4EC5-83C6-95BDDF10DFD9}"/>
          </ac:spMkLst>
        </pc:spChg>
        <pc:spChg chg="mod">
          <ac:chgData name="Xinmai Xuan" userId="47905777439f3bf6" providerId="LiveId" clId="{FF780A9B-EC01-4368-A9E6-0D9FE9106558}" dt="2023-05-03T05:32:34.312" v="4545" actId="12"/>
          <ac:spMkLst>
            <pc:docMk/>
            <pc:sldMk cId="599179244" sldId="301"/>
            <ac:spMk id="8" creationId="{571EAA94-90E5-D569-6EAB-FA6BE1C97776}"/>
          </ac:spMkLst>
        </pc:spChg>
      </pc:sldChg>
      <pc:sldChg chg="addSp delSp modSp add del mod ord">
        <pc:chgData name="Xinmai Xuan" userId="47905777439f3bf6" providerId="LiveId" clId="{FF780A9B-EC01-4368-A9E6-0D9FE9106558}" dt="2023-05-03T05:39:12.787" v="4703" actId="47"/>
        <pc:sldMkLst>
          <pc:docMk/>
          <pc:sldMk cId="3389114600" sldId="302"/>
        </pc:sldMkLst>
        <pc:spChg chg="mod">
          <ac:chgData name="Xinmai Xuan" userId="47905777439f3bf6" providerId="LiveId" clId="{FF780A9B-EC01-4368-A9E6-0D9FE9106558}" dt="2023-05-03T05:33:38.982" v="4592" actId="20577"/>
          <ac:spMkLst>
            <pc:docMk/>
            <pc:sldMk cId="3389114600" sldId="302"/>
            <ac:spMk id="2" creationId="{E5F191A4-7839-4F63-B17C-7C366C59488C}"/>
          </ac:spMkLst>
        </pc:spChg>
        <pc:spChg chg="add del mod">
          <ac:chgData name="Xinmai Xuan" userId="47905777439f3bf6" providerId="LiveId" clId="{FF780A9B-EC01-4368-A9E6-0D9FE9106558}" dt="2023-05-03T05:34:06.284" v="4602"/>
          <ac:spMkLst>
            <pc:docMk/>
            <pc:sldMk cId="3389114600" sldId="302"/>
            <ac:spMk id="4" creationId="{BC272010-59E1-E00C-3FCD-5E6DEEE266EC}"/>
          </ac:spMkLst>
        </pc:spChg>
        <pc:spChg chg="add del mod">
          <ac:chgData name="Xinmai Xuan" userId="47905777439f3bf6" providerId="LiveId" clId="{FF780A9B-EC01-4368-A9E6-0D9FE9106558}" dt="2023-05-03T05:34:08.084" v="4604"/>
          <ac:spMkLst>
            <pc:docMk/>
            <pc:sldMk cId="3389114600" sldId="302"/>
            <ac:spMk id="5" creationId="{70271965-93F1-7505-159E-219BD1389B1F}"/>
          </ac:spMkLst>
        </pc:spChg>
        <pc:spChg chg="add del mod">
          <ac:chgData name="Xinmai Xuan" userId="47905777439f3bf6" providerId="LiveId" clId="{FF780A9B-EC01-4368-A9E6-0D9FE9106558}" dt="2023-05-03T05:35:02.057" v="4644" actId="108"/>
          <ac:spMkLst>
            <pc:docMk/>
            <pc:sldMk cId="3389114600" sldId="302"/>
            <ac:spMk id="21" creationId="{6ABF8D99-D993-6711-882A-7401A55B57BC}"/>
          </ac:spMkLst>
        </pc:spChg>
      </pc:sldChg>
      <pc:sldChg chg="add del">
        <pc:chgData name="Xinmai Xuan" userId="47905777439f3bf6" providerId="LiveId" clId="{FF780A9B-EC01-4368-A9E6-0D9FE9106558}" dt="2023-05-03T05:34:34.558" v="4628" actId="47"/>
        <pc:sldMkLst>
          <pc:docMk/>
          <pc:sldMk cId="743083261" sldId="303"/>
        </pc:sldMkLst>
      </pc:sldChg>
      <pc:sldChg chg="addSp delSp modSp add del mod">
        <pc:chgData name="Xinmai Xuan" userId="47905777439f3bf6" providerId="LiveId" clId="{FF780A9B-EC01-4368-A9E6-0D9FE9106558}" dt="2023-05-03T05:39:03.285" v="4700" actId="47"/>
        <pc:sldMkLst>
          <pc:docMk/>
          <pc:sldMk cId="1897405828" sldId="303"/>
        </pc:sldMkLst>
        <pc:spChg chg="add del">
          <ac:chgData name="Xinmai Xuan" userId="47905777439f3bf6" providerId="LiveId" clId="{FF780A9B-EC01-4368-A9E6-0D9FE9106558}" dt="2023-05-03T05:37:16.614" v="4661"/>
          <ac:spMkLst>
            <pc:docMk/>
            <pc:sldMk cId="1897405828" sldId="303"/>
            <ac:spMk id="4" creationId="{7ECC6ED8-825C-C130-AD6B-1F05A62E90AD}"/>
          </ac:spMkLst>
        </pc:spChg>
        <pc:spChg chg="mod">
          <ac:chgData name="Xinmai Xuan" userId="47905777439f3bf6" providerId="LiveId" clId="{FF780A9B-EC01-4368-A9E6-0D9FE9106558}" dt="2023-05-03T05:38:38.815" v="4693" actId="6549"/>
          <ac:spMkLst>
            <pc:docMk/>
            <pc:sldMk cId="1897405828" sldId="303"/>
            <ac:spMk id="21" creationId="{6ABF8D99-D993-6711-882A-7401A55B57BC}"/>
          </ac:spMkLst>
        </pc:spChg>
      </pc:sldChg>
      <pc:sldChg chg="add del">
        <pc:chgData name="Xinmai Xuan" userId="47905777439f3bf6" providerId="LiveId" clId="{FF780A9B-EC01-4368-A9E6-0D9FE9106558}" dt="2023-05-03T05:33:43.692" v="4593" actId="47"/>
        <pc:sldMkLst>
          <pc:docMk/>
          <pc:sldMk cId="3186968100" sldId="303"/>
        </pc:sldMkLst>
      </pc:sldChg>
      <pc:sldChg chg="add del">
        <pc:chgData name="Xinmai Xuan" userId="47905777439f3bf6" providerId="LiveId" clId="{FF780A9B-EC01-4368-A9E6-0D9FE9106558}" dt="2023-05-03T05:33:44.378" v="4594" actId="47"/>
        <pc:sldMkLst>
          <pc:docMk/>
          <pc:sldMk cId="336501779" sldId="304"/>
        </pc:sldMkLst>
      </pc:sldChg>
      <pc:sldChg chg="add del">
        <pc:chgData name="Xinmai Xuan" userId="47905777439f3bf6" providerId="LiveId" clId="{FF780A9B-EC01-4368-A9E6-0D9FE9106558}" dt="2023-05-03T05:34:35.433" v="4629" actId="47"/>
        <pc:sldMkLst>
          <pc:docMk/>
          <pc:sldMk cId="1949567938" sldId="304"/>
        </pc:sldMkLst>
      </pc:sldChg>
      <pc:sldChg chg="addSp delSp modSp add del mod ord">
        <pc:chgData name="Xinmai Xuan" userId="47905777439f3bf6" providerId="LiveId" clId="{FF780A9B-EC01-4368-A9E6-0D9FE9106558}" dt="2023-05-03T05:39:01.972" v="4699" actId="47"/>
        <pc:sldMkLst>
          <pc:docMk/>
          <pc:sldMk cId="2665879685" sldId="304"/>
        </pc:sldMkLst>
        <pc:spChg chg="add del">
          <ac:chgData name="Xinmai Xuan" userId="47905777439f3bf6" providerId="LiveId" clId="{FF780A9B-EC01-4368-A9E6-0D9FE9106558}" dt="2023-05-03T05:36:16.755" v="4649"/>
          <ac:spMkLst>
            <pc:docMk/>
            <pc:sldMk cId="2665879685" sldId="304"/>
            <ac:spMk id="4" creationId="{7A3D83FB-6276-1CE4-3E4C-BEAE4FE41CA5}"/>
          </ac:spMkLst>
        </pc:spChg>
        <pc:spChg chg="mod">
          <ac:chgData name="Xinmai Xuan" userId="47905777439f3bf6" providerId="LiveId" clId="{FF780A9B-EC01-4368-A9E6-0D9FE9106558}" dt="2023-05-03T05:36:51.824" v="4657" actId="20577"/>
          <ac:spMkLst>
            <pc:docMk/>
            <pc:sldMk cId="2665879685" sldId="304"/>
            <ac:spMk id="21" creationId="{6ABF8D99-D993-6711-882A-7401A55B57BC}"/>
          </ac:spMkLst>
        </pc:spChg>
      </pc:sldChg>
      <pc:sldChg chg="add del">
        <pc:chgData name="Xinmai Xuan" userId="47905777439f3bf6" providerId="LiveId" clId="{FF780A9B-EC01-4368-A9E6-0D9FE9106558}" dt="2023-05-03T05:34:36.064" v="4630" actId="47"/>
        <pc:sldMkLst>
          <pc:docMk/>
          <pc:sldMk cId="1236922925" sldId="305"/>
        </pc:sldMkLst>
      </pc:sldChg>
      <pc:sldChg chg="modSp add mod">
        <pc:chgData name="Xinmai Xuan" userId="47905777439f3bf6" providerId="LiveId" clId="{FF780A9B-EC01-4368-A9E6-0D9FE9106558}" dt="2023-05-03T05:38:29.840" v="4692"/>
        <pc:sldMkLst>
          <pc:docMk/>
          <pc:sldMk cId="1502096683" sldId="305"/>
        </pc:sldMkLst>
        <pc:spChg chg="mod">
          <ac:chgData name="Xinmai Xuan" userId="47905777439f3bf6" providerId="LiveId" clId="{FF780A9B-EC01-4368-A9E6-0D9FE9106558}" dt="2023-05-03T05:38:29.840" v="4692"/>
          <ac:spMkLst>
            <pc:docMk/>
            <pc:sldMk cId="1502096683" sldId="305"/>
            <ac:spMk id="2" creationId="{912DF434-28DB-4621-A497-D62C41CE0419}"/>
          </ac:spMkLst>
        </pc:spChg>
        <pc:spChg chg="mod">
          <ac:chgData name="Xinmai Xuan" userId="47905777439f3bf6" providerId="LiveId" clId="{FF780A9B-EC01-4368-A9E6-0D9FE9106558}" dt="2023-05-03T05:38:23.852" v="4691" actId="27636"/>
          <ac:spMkLst>
            <pc:docMk/>
            <pc:sldMk cId="1502096683" sldId="305"/>
            <ac:spMk id="3" creationId="{22788C46-D0BC-4307-AE55-7601A139E7CB}"/>
          </ac:spMkLst>
        </pc:spChg>
      </pc:sldChg>
      <pc:sldChg chg="add del">
        <pc:chgData name="Xinmai Xuan" userId="47905777439f3bf6" providerId="LiveId" clId="{FF780A9B-EC01-4368-A9E6-0D9FE9106558}" dt="2023-05-03T05:33:45.055" v="4595" actId="47"/>
        <pc:sldMkLst>
          <pc:docMk/>
          <pc:sldMk cId="3308004640" sldId="305"/>
        </pc:sldMkLst>
      </pc:sldChg>
      <pc:sldChg chg="modSp add mod">
        <pc:chgData name="Xinmai Xuan" userId="47905777439f3bf6" providerId="LiveId" clId="{FF780A9B-EC01-4368-A9E6-0D9FE9106558}" dt="2023-05-03T05:38:52.797" v="4698"/>
        <pc:sldMkLst>
          <pc:docMk/>
          <pc:sldMk cId="2769560691" sldId="306"/>
        </pc:sldMkLst>
        <pc:spChg chg="mod">
          <ac:chgData name="Xinmai Xuan" userId="47905777439f3bf6" providerId="LiveId" clId="{FF780A9B-EC01-4368-A9E6-0D9FE9106558}" dt="2023-05-03T05:38:52.797" v="4698"/>
          <ac:spMkLst>
            <pc:docMk/>
            <pc:sldMk cId="2769560691" sldId="306"/>
            <ac:spMk id="2" creationId="{912DF434-28DB-4621-A497-D62C41CE0419}"/>
          </ac:spMkLst>
        </pc:spChg>
        <pc:spChg chg="mod">
          <ac:chgData name="Xinmai Xuan" userId="47905777439f3bf6" providerId="LiveId" clId="{FF780A9B-EC01-4368-A9E6-0D9FE9106558}" dt="2023-05-03T05:38:45.084" v="4697" actId="27636"/>
          <ac:spMkLst>
            <pc:docMk/>
            <pc:sldMk cId="2769560691" sldId="306"/>
            <ac:spMk id="3" creationId="{22788C46-D0BC-4307-AE55-7601A139E7CB}"/>
          </ac:spMkLst>
        </pc:spChg>
      </pc:sldChg>
      <pc:sldChg chg="modSp add mod">
        <pc:chgData name="Xinmai Xuan" userId="47905777439f3bf6" providerId="LiveId" clId="{FF780A9B-EC01-4368-A9E6-0D9FE9106558}" dt="2023-05-03T05:39:45.774" v="4717" actId="27636"/>
        <pc:sldMkLst>
          <pc:docMk/>
          <pc:sldMk cId="4078234368" sldId="307"/>
        </pc:sldMkLst>
        <pc:spChg chg="mod">
          <ac:chgData name="Xinmai Xuan" userId="47905777439f3bf6" providerId="LiveId" clId="{FF780A9B-EC01-4368-A9E6-0D9FE9106558}" dt="2023-05-03T05:39:17.602" v="4704"/>
          <ac:spMkLst>
            <pc:docMk/>
            <pc:sldMk cId="4078234368" sldId="307"/>
            <ac:spMk id="2" creationId="{912DF434-28DB-4621-A497-D62C41CE0419}"/>
          </ac:spMkLst>
        </pc:spChg>
        <pc:spChg chg="mod">
          <ac:chgData name="Xinmai Xuan" userId="47905777439f3bf6" providerId="LiveId" clId="{FF780A9B-EC01-4368-A9E6-0D9FE9106558}" dt="2023-05-03T05:39:45.774" v="4717" actId="27636"/>
          <ac:spMkLst>
            <pc:docMk/>
            <pc:sldMk cId="4078234368" sldId="307"/>
            <ac:spMk id="3" creationId="{22788C46-D0BC-4307-AE55-7601A139E7CB}"/>
          </ac:spMkLst>
        </pc:spChg>
      </pc:sldChg>
      <pc:sldChg chg="addSp delSp modSp add mod">
        <pc:chgData name="Xinmai Xuan" userId="47905777439f3bf6" providerId="LiveId" clId="{FF780A9B-EC01-4368-A9E6-0D9FE9106558}" dt="2023-05-03T05:40:16.393" v="4732" actId="27636"/>
        <pc:sldMkLst>
          <pc:docMk/>
          <pc:sldMk cId="889534595" sldId="308"/>
        </pc:sldMkLst>
        <pc:spChg chg="mod">
          <ac:chgData name="Xinmai Xuan" userId="47905777439f3bf6" providerId="LiveId" clId="{FF780A9B-EC01-4368-A9E6-0D9FE9106558}" dt="2023-05-03T05:40:16.393" v="4732" actId="27636"/>
          <ac:spMkLst>
            <pc:docMk/>
            <pc:sldMk cId="889534595" sldId="308"/>
            <ac:spMk id="3" creationId="{22788C46-D0BC-4307-AE55-7601A139E7CB}"/>
          </ac:spMkLst>
        </pc:spChg>
        <pc:spChg chg="add del">
          <ac:chgData name="Xinmai Xuan" userId="47905777439f3bf6" providerId="LiveId" clId="{FF780A9B-EC01-4368-A9E6-0D9FE9106558}" dt="2023-05-03T05:40:07.164" v="4725"/>
          <ac:spMkLst>
            <pc:docMk/>
            <pc:sldMk cId="889534595" sldId="308"/>
            <ac:spMk id="7" creationId="{5818D2A6-C36A-5FA5-2645-9522E5E4E5FD}"/>
          </ac:spMkLst>
        </pc:spChg>
      </pc:sldChg>
      <pc:sldChg chg="addSp delSp modSp add mod">
        <pc:chgData name="Xinmai Xuan" userId="47905777439f3bf6" providerId="LiveId" clId="{FF780A9B-EC01-4368-A9E6-0D9FE9106558}" dt="2023-05-03T05:40:32.534" v="4738"/>
        <pc:sldMkLst>
          <pc:docMk/>
          <pc:sldMk cId="2749987060" sldId="309"/>
        </pc:sldMkLst>
        <pc:spChg chg="mod">
          <ac:chgData name="Xinmai Xuan" userId="47905777439f3bf6" providerId="LiveId" clId="{FF780A9B-EC01-4368-A9E6-0D9FE9106558}" dt="2023-05-03T05:40:32.534" v="4738"/>
          <ac:spMkLst>
            <pc:docMk/>
            <pc:sldMk cId="2749987060" sldId="309"/>
            <ac:spMk id="3" creationId="{22788C46-D0BC-4307-AE55-7601A139E7CB}"/>
          </ac:spMkLst>
        </pc:spChg>
        <pc:spChg chg="add del">
          <ac:chgData name="Xinmai Xuan" userId="47905777439f3bf6" providerId="LiveId" clId="{FF780A9B-EC01-4368-A9E6-0D9FE9106558}" dt="2023-05-03T05:40:31.122" v="4736"/>
          <ac:spMkLst>
            <pc:docMk/>
            <pc:sldMk cId="2749987060" sldId="309"/>
            <ac:spMk id="7" creationId="{9D26F9C7-C5EF-33AB-ABE5-F158131046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Check whether player reaches the required </a:t>
          </a:r>
          <a:r>
            <a:rPr lang="en-US" b="0" dirty="0" err="1">
              <a:solidFill>
                <a:schemeClr val="bg1"/>
              </a:solidFill>
              <a:latin typeface="Tenorite" pitchFamily="2" charset="0"/>
            </a:rPr>
            <a:t>vp</a:t>
          </a:r>
          <a:r>
            <a:rPr lang="en-US" b="0" dirty="0">
              <a:solidFill>
                <a:schemeClr val="bg1"/>
              </a:solidFill>
              <a:latin typeface="Tenorite" pitchFamily="2" charset="0"/>
            </a:rPr>
            <a:t> point</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Roll 2 dices</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Get the Dice Number</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Get Resources</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Get resources based on dice number</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Trade</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Trade with / without harbor to get demand resources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Build based on strategy</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Build buildings(roads, settlement, city) based on strategy</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VP checker</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the Dice Number</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Roll 2 dices</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resources based on dice number</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Get Resources</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Trade with / without harbor to get demand resources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Trade</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14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Build buildings(roads, settlement, city) based on strategy</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Build based on strategy</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Check whether player reaches the required </a:t>
          </a:r>
          <a:r>
            <a:rPr lang="en-US" sz="1200" b="0" kern="1200" dirty="0" err="1">
              <a:solidFill>
                <a:schemeClr val="bg1"/>
              </a:solidFill>
              <a:latin typeface="Tenorite" pitchFamily="2" charset="0"/>
            </a:rPr>
            <a:t>vp</a:t>
          </a:r>
          <a:r>
            <a:rPr lang="en-US" sz="1200" b="0" kern="1200" dirty="0">
              <a:solidFill>
                <a:schemeClr val="bg1"/>
              </a:solidFill>
              <a:latin typeface="Tenorite" pitchFamily="2" charset="0"/>
            </a:rPr>
            <a:t> point</a:t>
          </a:r>
          <a:endParaRPr lang="en-US" sz="12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VP checker</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www.catan.com/understand-catan/game-rul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Catan Monte Carlo Simulation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Xinmai Xuan xinmaix2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6796670" y="3237724"/>
            <a:ext cx="436671" cy="485190"/>
          </a:xfrm>
          <a:prstGeom prst="rect">
            <a:avLst/>
          </a:prstGeom>
        </p:spPr>
      </p:pic>
    </p:spTree>
    <p:extLst>
      <p:ext uri="{BB962C8B-B14F-4D97-AF65-F5344CB8AC3E}">
        <p14:creationId xmlns:p14="http://schemas.microsoft.com/office/powerpoint/2010/main" val="251683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9716605" y="4861251"/>
            <a:ext cx="436671" cy="485190"/>
          </a:xfrm>
          <a:prstGeom prst="rect">
            <a:avLst/>
          </a:prstGeom>
        </p:spPr>
      </p:pic>
      <p:pic>
        <p:nvPicPr>
          <p:cNvPr id="7" name="Picture 6">
            <a:extLst>
              <a:ext uri="{FF2B5EF4-FFF2-40B4-BE49-F238E27FC236}">
                <a16:creationId xmlns:a16="http://schemas.microsoft.com/office/drawing/2014/main" id="{934C3742-52D6-11B3-7B2F-3A3427AD9495}"/>
              </a:ext>
            </a:extLst>
          </p:cNvPr>
          <p:cNvPicPr>
            <a:picLocks noChangeAspect="1"/>
          </p:cNvPicPr>
          <p:nvPr/>
        </p:nvPicPr>
        <p:blipFill>
          <a:blip r:embed="rId3"/>
          <a:stretch>
            <a:fillRect/>
          </a:stretch>
        </p:blipFill>
        <p:spPr>
          <a:xfrm>
            <a:off x="7835478" y="3273266"/>
            <a:ext cx="436671" cy="485190"/>
          </a:xfrm>
          <a:prstGeom prst="rect">
            <a:avLst/>
          </a:prstGeom>
        </p:spPr>
      </p:pic>
      <p:pic>
        <p:nvPicPr>
          <p:cNvPr id="8" name="Picture 7">
            <a:extLst>
              <a:ext uri="{FF2B5EF4-FFF2-40B4-BE49-F238E27FC236}">
                <a16:creationId xmlns:a16="http://schemas.microsoft.com/office/drawing/2014/main" id="{611EC15A-45C6-063D-EB2B-AEAADB4A744B}"/>
              </a:ext>
            </a:extLst>
          </p:cNvPr>
          <p:cNvPicPr>
            <a:picLocks noChangeAspect="1"/>
          </p:cNvPicPr>
          <p:nvPr/>
        </p:nvPicPr>
        <p:blipFill>
          <a:blip r:embed="rId3"/>
          <a:stretch>
            <a:fillRect/>
          </a:stretch>
        </p:blipFill>
        <p:spPr>
          <a:xfrm>
            <a:off x="8787200" y="3284380"/>
            <a:ext cx="436671" cy="485190"/>
          </a:xfrm>
          <a:prstGeom prst="rect">
            <a:avLst/>
          </a:prstGeom>
        </p:spPr>
      </p:pic>
      <p:pic>
        <p:nvPicPr>
          <p:cNvPr id="9" name="Picture 8">
            <a:extLst>
              <a:ext uri="{FF2B5EF4-FFF2-40B4-BE49-F238E27FC236}">
                <a16:creationId xmlns:a16="http://schemas.microsoft.com/office/drawing/2014/main" id="{576D087F-A491-81F6-C8CA-4B561A58FEEF}"/>
              </a:ext>
            </a:extLst>
          </p:cNvPr>
          <p:cNvPicPr>
            <a:picLocks noChangeAspect="1"/>
          </p:cNvPicPr>
          <p:nvPr/>
        </p:nvPicPr>
        <p:blipFill>
          <a:blip r:embed="rId3"/>
          <a:stretch>
            <a:fillRect/>
          </a:stretch>
        </p:blipFill>
        <p:spPr>
          <a:xfrm>
            <a:off x="10242776" y="2457062"/>
            <a:ext cx="436671" cy="485190"/>
          </a:xfrm>
          <a:prstGeom prst="rect">
            <a:avLst/>
          </a:prstGeom>
        </p:spPr>
      </p:pic>
    </p:spTree>
    <p:extLst>
      <p:ext uri="{BB962C8B-B14F-4D97-AF65-F5344CB8AC3E}">
        <p14:creationId xmlns:p14="http://schemas.microsoft.com/office/powerpoint/2010/main" val="256302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110618"/>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Point</a:t>
            </a:r>
          </a:p>
          <a:p>
            <a:r>
              <a:rPr lang="en-US" sz="2800" dirty="0"/>
              <a:t> def __</a:t>
            </a:r>
            <a:r>
              <a:rPr lang="en-US" sz="2800" dirty="0" err="1"/>
              <a:t>init</a:t>
            </a:r>
            <a:r>
              <a:rPr lang="en-US" sz="2800" dirty="0"/>
              <a:t>__(self, </a:t>
            </a:r>
            <a:r>
              <a:rPr lang="en-US" sz="2800" dirty="0" err="1"/>
              <a:t>idx</a:t>
            </a:r>
            <a:r>
              <a:rPr lang="en-US" sz="2800" dirty="0"/>
              <a:t>):</a:t>
            </a:r>
          </a:p>
          <a:p>
            <a:r>
              <a:rPr lang="en-US" sz="2800" dirty="0"/>
              <a:t>        </a:t>
            </a:r>
            <a:r>
              <a:rPr lang="en-US" sz="2800" dirty="0" err="1"/>
              <a:t>self.idx</a:t>
            </a:r>
            <a:r>
              <a:rPr lang="en-US" sz="2800" dirty="0"/>
              <a:t> = 0</a:t>
            </a:r>
          </a:p>
          <a:p>
            <a:r>
              <a:rPr lang="en-US" sz="2800" dirty="0"/>
              <a:t>        </a:t>
            </a:r>
            <a:r>
              <a:rPr lang="en-US" sz="2800" dirty="0" err="1"/>
              <a:t>self.neighbors</a:t>
            </a:r>
            <a:r>
              <a:rPr lang="en-US" sz="2800" dirty="0"/>
              <a:t> = []</a:t>
            </a:r>
          </a:p>
          <a:p>
            <a:pPr marL="457200" indent="-457200">
              <a:buFont typeface="Arial" panose="020B0604020202020204" pitchFamily="34" charset="0"/>
              <a:buChar char="•"/>
            </a:pPr>
            <a:r>
              <a:rPr lang="en-US" sz="2800" dirty="0"/>
              <a:t>Terrain</a:t>
            </a:r>
          </a:p>
          <a:p>
            <a:r>
              <a:rPr lang="en-US" sz="2800" dirty="0"/>
              <a:t> def __</a:t>
            </a:r>
            <a:r>
              <a:rPr lang="en-US" sz="2800" dirty="0" err="1"/>
              <a:t>init</a:t>
            </a:r>
            <a:r>
              <a:rPr lang="en-US" sz="2800" dirty="0"/>
              <a:t>__(self, resource, num, </a:t>
            </a:r>
            <a:r>
              <a:rPr lang="en-US" sz="2800" dirty="0" err="1"/>
              <a:t>point_li</a:t>
            </a:r>
            <a:r>
              <a:rPr lang="en-US" sz="2800" dirty="0"/>
              <a:t>):</a:t>
            </a:r>
          </a:p>
          <a:p>
            <a:r>
              <a:rPr lang="en-US" sz="2800" dirty="0"/>
              <a:t>        </a:t>
            </a:r>
            <a:r>
              <a:rPr lang="en-US" sz="2800" dirty="0" err="1"/>
              <a:t>self.resource</a:t>
            </a:r>
            <a:r>
              <a:rPr lang="en-US" sz="2800" dirty="0"/>
              <a:t> = resource</a:t>
            </a:r>
          </a:p>
          <a:p>
            <a:r>
              <a:rPr lang="en-US" sz="2800" dirty="0"/>
              <a:t>        </a:t>
            </a:r>
            <a:r>
              <a:rPr lang="en-US" sz="2800" dirty="0" err="1"/>
              <a:t>self.num</a:t>
            </a:r>
            <a:r>
              <a:rPr lang="en-US" sz="2800" dirty="0"/>
              <a:t> = num</a:t>
            </a:r>
          </a:p>
          <a:p>
            <a:r>
              <a:rPr lang="en-US" sz="2800" dirty="0"/>
              <a:t>        </a:t>
            </a:r>
            <a:r>
              <a:rPr lang="en-US" sz="2800" dirty="0" err="1"/>
              <a:t>self.point</a:t>
            </a:r>
            <a:r>
              <a:rPr lang="en-US" sz="2800" dirty="0"/>
              <a:t> = </a:t>
            </a:r>
            <a:r>
              <a:rPr lang="en-US" sz="2800" dirty="0" err="1"/>
              <a:t>point_li</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0209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78533"/>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Player</a:t>
            </a:r>
          </a:p>
          <a:p>
            <a:r>
              <a:rPr lang="en-US" sz="2800" dirty="0"/>
              <a:t> def __</a:t>
            </a:r>
            <a:r>
              <a:rPr lang="en-US" sz="2800" dirty="0" err="1"/>
              <a:t>init</a:t>
            </a:r>
            <a:r>
              <a:rPr lang="en-US" sz="2800" dirty="0"/>
              <a:t>__(self):</a:t>
            </a:r>
          </a:p>
          <a:p>
            <a:r>
              <a:rPr lang="en-US" sz="2800" dirty="0"/>
              <a:t>        </a:t>
            </a:r>
            <a:r>
              <a:rPr lang="en-US" sz="2800" dirty="0" err="1"/>
              <a:t>self.vp</a:t>
            </a:r>
            <a:r>
              <a:rPr lang="en-US" sz="2800" dirty="0"/>
              <a:t> = 0  # victory points</a:t>
            </a:r>
          </a:p>
          <a:p>
            <a:r>
              <a:rPr lang="en-US" sz="2800" dirty="0"/>
              <a:t>        </a:t>
            </a:r>
            <a:r>
              <a:rPr lang="en-US" sz="2800" dirty="0" err="1"/>
              <a:t>self.reachable_points</a:t>
            </a:r>
            <a:r>
              <a:rPr lang="en-US" sz="2800" dirty="0"/>
              <a:t> = []  # points connected via roads</a:t>
            </a:r>
          </a:p>
          <a:p>
            <a:r>
              <a:rPr lang="en-US" sz="2800" dirty="0"/>
              <a:t>        </a:t>
            </a:r>
            <a:r>
              <a:rPr lang="en-US" sz="2800" dirty="0" err="1"/>
              <a:t>self.settlements</a:t>
            </a:r>
            <a:r>
              <a:rPr lang="en-US" sz="2800" dirty="0"/>
              <a:t> = []</a:t>
            </a:r>
          </a:p>
          <a:p>
            <a:r>
              <a:rPr lang="en-US" sz="2800" dirty="0"/>
              <a:t>        </a:t>
            </a:r>
            <a:r>
              <a:rPr lang="en-US" sz="2800" dirty="0" err="1"/>
              <a:t>self.cities</a:t>
            </a:r>
            <a:r>
              <a:rPr lang="en-US" sz="2800" dirty="0"/>
              <a:t> = []</a:t>
            </a:r>
          </a:p>
          <a:p>
            <a:r>
              <a:rPr lang="en-US" sz="2800" dirty="0"/>
              <a:t>        </a:t>
            </a:r>
            <a:r>
              <a:rPr lang="en-US" sz="2800" dirty="0" err="1"/>
              <a:t>self.resources_list</a:t>
            </a:r>
            <a:r>
              <a:rPr lang="en-US" sz="2800" dirty="0"/>
              <a:t> = [0, 0, 0, 0, 0]</a:t>
            </a:r>
          </a:p>
          <a:p>
            <a:r>
              <a:rPr lang="en-US" sz="2800" dirty="0"/>
              <a:t>        </a:t>
            </a:r>
            <a:r>
              <a:rPr lang="en-US" sz="2800" dirty="0" err="1"/>
              <a:t>self.road_num</a:t>
            </a:r>
            <a:r>
              <a:rPr lang="en-US" sz="2800" dirty="0"/>
              <a:t> = 0</a:t>
            </a:r>
          </a:p>
          <a:p>
            <a:r>
              <a:rPr lang="en-US" sz="2800" dirty="0"/>
              <a:t>        </a:t>
            </a:r>
            <a:r>
              <a:rPr lang="en-US" sz="2800" dirty="0" err="1"/>
              <a:t>self.strategy</a:t>
            </a:r>
            <a:r>
              <a:rPr lang="en-US" sz="2800" dirty="0"/>
              <a:t> =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6956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fontScale="85000" lnSpcReduction="10000"/>
          </a:bodyPr>
          <a:lstStyle/>
          <a:p>
            <a:pPr marL="457200" indent="-457200">
              <a:buFont typeface="Arial" panose="020B0604020202020204" pitchFamily="34" charset="0"/>
              <a:buChar char="•"/>
            </a:pPr>
            <a:r>
              <a:rPr lang="en-US" sz="2800" dirty="0" err="1"/>
              <a:t>ResourceDict</a:t>
            </a:r>
            <a:endParaRPr lang="en-US" sz="2800" dirty="0"/>
          </a:p>
          <a:p>
            <a:r>
              <a:rPr lang="en-US" sz="2800" dirty="0"/>
              <a:t> def __</a:t>
            </a:r>
            <a:r>
              <a:rPr lang="en-US" sz="2800" dirty="0" err="1"/>
              <a:t>init</a:t>
            </a:r>
            <a:r>
              <a:rPr lang="en-US" sz="2800" dirty="0"/>
              <a:t>__(self, </a:t>
            </a:r>
            <a:r>
              <a:rPr lang="en-US" sz="2800" dirty="0" err="1"/>
              <a:t>resource_type</a:t>
            </a:r>
            <a:r>
              <a:rPr lang="en-US" sz="2800" dirty="0"/>
              <a:t>: str):</a:t>
            </a:r>
          </a:p>
          <a:p>
            <a:r>
              <a:rPr lang="en-US" sz="2800" dirty="0"/>
              <a:t>        </a:t>
            </a:r>
            <a:r>
              <a:rPr lang="en-US" sz="2800" dirty="0" err="1"/>
              <a:t>self.needed_dict</a:t>
            </a:r>
            <a:r>
              <a:rPr lang="en-US" sz="2800" dirty="0"/>
              <a:t> = {0: 1, 1: 1} if </a:t>
            </a:r>
            <a:r>
              <a:rPr lang="en-US" sz="2800" dirty="0" err="1"/>
              <a:t>resource_type</a:t>
            </a:r>
            <a:r>
              <a:rPr lang="en-US" sz="2800" dirty="0"/>
              <a:t> == "road" else {0: 1, 1: 1, 3: 1, 4: 1} if \</a:t>
            </a:r>
          </a:p>
          <a:p>
            <a:r>
              <a:rPr lang="en-US" sz="2800" dirty="0"/>
              <a:t>            </a:t>
            </a:r>
            <a:r>
              <a:rPr lang="en-US" sz="2800" dirty="0" err="1"/>
              <a:t>resource_type</a:t>
            </a:r>
            <a:r>
              <a:rPr lang="en-US" sz="2800" dirty="0"/>
              <a:t> == "settlement" else {2: 3, 3: 2}</a:t>
            </a:r>
          </a:p>
          <a:p>
            <a:r>
              <a:rPr lang="en-US" sz="2800" dirty="0"/>
              <a:t>        </a:t>
            </a:r>
            <a:r>
              <a:rPr lang="en-US" sz="2800" dirty="0" err="1"/>
              <a:t>self.resource_list</a:t>
            </a:r>
            <a:r>
              <a:rPr lang="en-US" sz="2800" dirty="0"/>
              <a:t> = [2, 3, 4] if </a:t>
            </a:r>
            <a:r>
              <a:rPr lang="en-US" sz="2800" dirty="0" err="1"/>
              <a:t>resource_type</a:t>
            </a:r>
            <a:r>
              <a:rPr lang="en-US" sz="2800" dirty="0"/>
              <a:t> == "road" else [2] if \</a:t>
            </a:r>
          </a:p>
          <a:p>
            <a:r>
              <a:rPr lang="en-US" sz="2800" dirty="0"/>
              <a:t>            </a:t>
            </a:r>
            <a:r>
              <a:rPr lang="en-US" sz="2800" dirty="0" err="1"/>
              <a:t>resource_type</a:t>
            </a:r>
            <a:r>
              <a:rPr lang="en-US" sz="2800" dirty="0"/>
              <a:t> == "settlement" else [0, 1, 4]</a:t>
            </a:r>
          </a:p>
          <a:p>
            <a:r>
              <a:rPr lang="en-US" sz="2800" dirty="0"/>
              <a:t>        </a:t>
            </a:r>
            <a:r>
              <a:rPr lang="en-US" sz="2800" dirty="0" err="1"/>
              <a:t>self.target_list</a:t>
            </a:r>
            <a:r>
              <a:rPr lang="en-US" sz="2800" dirty="0"/>
              <a:t> = [0, 1] if </a:t>
            </a:r>
            <a:r>
              <a:rPr lang="en-US" sz="2800" dirty="0" err="1"/>
              <a:t>resource_type</a:t>
            </a:r>
            <a:r>
              <a:rPr lang="en-US" sz="2800" dirty="0"/>
              <a:t> == "road" else [0, 1, 3, 4] if \</a:t>
            </a:r>
          </a:p>
          <a:p>
            <a:r>
              <a:rPr lang="en-US" sz="2800" dirty="0"/>
              <a:t>            </a:t>
            </a:r>
            <a:r>
              <a:rPr lang="en-US" sz="2800" dirty="0" err="1"/>
              <a:t>resource_type</a:t>
            </a:r>
            <a:r>
              <a:rPr lang="en-US" sz="2800" dirty="0"/>
              <a:t> == "settlement" else [2, 3]</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07823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338883"/>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RecordList</a:t>
            </a:r>
            <a:endParaRPr lang="en-US" sz="2800" dirty="0"/>
          </a:p>
          <a:p>
            <a:r>
              <a:rPr lang="en-US" sz="2800" dirty="0"/>
              <a:t> def __</a:t>
            </a:r>
            <a:r>
              <a:rPr lang="en-US" sz="2800" dirty="0" err="1"/>
              <a:t>init</a:t>
            </a:r>
            <a:r>
              <a:rPr lang="en-US" sz="2800" dirty="0"/>
              <a:t>__(self, </a:t>
            </a:r>
            <a:r>
              <a:rPr lang="en-US" sz="2800" dirty="0" err="1"/>
              <a:t>vp_rec</a:t>
            </a:r>
            <a:r>
              <a:rPr lang="en-US" sz="2800" dirty="0"/>
              <a:t>, </a:t>
            </a:r>
            <a:r>
              <a:rPr lang="en-US" sz="2800" dirty="0" err="1"/>
              <a:t>set_rec</a:t>
            </a:r>
            <a:r>
              <a:rPr lang="en-US" sz="2800" dirty="0"/>
              <a:t>, </a:t>
            </a:r>
            <a:r>
              <a:rPr lang="en-US" sz="2800" dirty="0" err="1"/>
              <a:t>city_rec</a:t>
            </a:r>
            <a:r>
              <a:rPr lang="en-US" sz="2800" dirty="0"/>
              <a:t>, </a:t>
            </a:r>
            <a:r>
              <a:rPr lang="en-US" sz="2800" dirty="0" err="1"/>
              <a:t>road_rec</a:t>
            </a:r>
            <a:r>
              <a:rPr lang="en-US" sz="2800" dirty="0"/>
              <a:t>, </a:t>
            </a:r>
            <a:r>
              <a:rPr lang="en-US" sz="2800" dirty="0" err="1"/>
              <a:t>brick_rec</a:t>
            </a:r>
            <a:r>
              <a:rPr lang="en-US" sz="2800" dirty="0"/>
              <a:t>, </a:t>
            </a:r>
            <a:r>
              <a:rPr lang="en-US" sz="2800" dirty="0" err="1"/>
              <a:t>lum_rec</a:t>
            </a:r>
            <a:r>
              <a:rPr lang="en-US" sz="2800" dirty="0"/>
              <a:t>, </a:t>
            </a:r>
            <a:r>
              <a:rPr lang="en-US" sz="2800" dirty="0" err="1"/>
              <a:t>ore_rec</a:t>
            </a:r>
            <a:r>
              <a:rPr lang="en-US" sz="2800" dirty="0"/>
              <a:t>, </a:t>
            </a:r>
            <a:r>
              <a:rPr lang="en-US" sz="2800" dirty="0" err="1"/>
              <a:t>grain_rec</a:t>
            </a:r>
            <a:r>
              <a:rPr lang="en-US" sz="2800" dirty="0"/>
              <a:t>, </a:t>
            </a:r>
            <a:r>
              <a:rPr lang="en-US" sz="2800" dirty="0" err="1"/>
              <a:t>wool_rec</a:t>
            </a:r>
            <a:r>
              <a:rPr lang="en-US" sz="2800" dirty="0"/>
              <a:t>):</a:t>
            </a:r>
          </a:p>
          <a:p>
            <a:r>
              <a:rPr lang="en-US" sz="2800" dirty="0"/>
              <a:t>        </a:t>
            </a:r>
            <a:r>
              <a:rPr lang="en-US" sz="2800" dirty="0" err="1"/>
              <a:t>self.vp_rec</a:t>
            </a:r>
            <a:r>
              <a:rPr lang="en-US" sz="2800" dirty="0"/>
              <a:t> = </a:t>
            </a:r>
            <a:r>
              <a:rPr lang="en-US" sz="2800" dirty="0" err="1"/>
              <a:t>vp_rec</a:t>
            </a:r>
            <a:endParaRPr lang="en-US" sz="2800" dirty="0"/>
          </a:p>
          <a:p>
            <a:r>
              <a:rPr lang="en-US" sz="2800" dirty="0"/>
              <a:t>        </a:t>
            </a:r>
            <a:r>
              <a:rPr lang="en-US" sz="2800" dirty="0" err="1"/>
              <a:t>self.set_rec</a:t>
            </a:r>
            <a:r>
              <a:rPr lang="en-US" sz="2800" dirty="0"/>
              <a:t> = </a:t>
            </a:r>
            <a:r>
              <a:rPr lang="en-US" sz="2800" dirty="0" err="1"/>
              <a:t>set_rec</a:t>
            </a:r>
            <a:endParaRPr lang="en-US" sz="2800" dirty="0"/>
          </a:p>
          <a:p>
            <a:r>
              <a:rPr lang="en-US" sz="2800" dirty="0"/>
              <a:t>        </a:t>
            </a:r>
            <a:r>
              <a:rPr lang="en-US" sz="2800" dirty="0" err="1"/>
              <a:t>self.city_rec</a:t>
            </a:r>
            <a:r>
              <a:rPr lang="en-US" sz="2800" dirty="0"/>
              <a:t> = </a:t>
            </a:r>
            <a:r>
              <a:rPr lang="en-US" sz="2800" dirty="0" err="1"/>
              <a:t>city_rec</a:t>
            </a:r>
            <a:endParaRPr lang="en-US" sz="2800" dirty="0"/>
          </a:p>
          <a:p>
            <a:r>
              <a:rPr lang="en-US" sz="2800" dirty="0"/>
              <a:t>        </a:t>
            </a:r>
            <a:r>
              <a:rPr lang="en-US" sz="2800" dirty="0" err="1"/>
              <a:t>self.road_rec</a:t>
            </a:r>
            <a:r>
              <a:rPr lang="en-US" sz="2800" dirty="0"/>
              <a:t> = </a:t>
            </a:r>
            <a:r>
              <a:rPr lang="en-US" sz="2800" dirty="0" err="1"/>
              <a:t>road_rec</a:t>
            </a:r>
            <a:endParaRPr lang="en-US" sz="2800" dirty="0"/>
          </a:p>
          <a:p>
            <a:r>
              <a:rPr lang="en-US" sz="2800" dirty="0"/>
              <a:t>        </a:t>
            </a:r>
            <a:r>
              <a:rPr lang="en-US" sz="2800" dirty="0" err="1"/>
              <a:t>self.brick_rec</a:t>
            </a:r>
            <a:r>
              <a:rPr lang="en-US" sz="2800" dirty="0"/>
              <a:t> = </a:t>
            </a:r>
            <a:r>
              <a:rPr lang="en-US" sz="2800" dirty="0" err="1"/>
              <a:t>brick_rec</a:t>
            </a:r>
            <a:endParaRPr lang="en-US" sz="2800" dirty="0"/>
          </a:p>
          <a:p>
            <a:r>
              <a:rPr lang="en-US" sz="2800" dirty="0"/>
              <a:t>        </a:t>
            </a:r>
            <a:r>
              <a:rPr lang="en-US" sz="2800" dirty="0" err="1"/>
              <a:t>self.lum_rec</a:t>
            </a:r>
            <a:r>
              <a:rPr lang="en-US" sz="2800" dirty="0"/>
              <a:t> = </a:t>
            </a:r>
            <a:r>
              <a:rPr lang="en-US" sz="2800" dirty="0" err="1"/>
              <a:t>lum_rec</a:t>
            </a:r>
            <a:endParaRPr lang="en-US" sz="2800" dirty="0"/>
          </a:p>
          <a:p>
            <a:r>
              <a:rPr lang="en-US" sz="2800" dirty="0"/>
              <a:t>        </a:t>
            </a:r>
            <a:r>
              <a:rPr lang="en-US" sz="2800" dirty="0" err="1"/>
              <a:t>self.ore_rec</a:t>
            </a:r>
            <a:r>
              <a:rPr lang="en-US" sz="2800" dirty="0"/>
              <a:t> = </a:t>
            </a:r>
            <a:r>
              <a:rPr lang="en-US" sz="2800" dirty="0" err="1"/>
              <a:t>ore_rec</a:t>
            </a:r>
            <a:endParaRPr lang="en-US" sz="2800" dirty="0"/>
          </a:p>
          <a:p>
            <a:r>
              <a:rPr lang="en-US" sz="2800" dirty="0"/>
              <a:t>        </a:t>
            </a:r>
            <a:r>
              <a:rPr lang="en-US" sz="2800" dirty="0" err="1"/>
              <a:t>self.grain_rec</a:t>
            </a:r>
            <a:r>
              <a:rPr lang="en-US" sz="2800" dirty="0"/>
              <a:t> = </a:t>
            </a:r>
            <a:r>
              <a:rPr lang="en-US" sz="2800" dirty="0" err="1"/>
              <a:t>grain_rec</a:t>
            </a:r>
            <a:endParaRPr lang="en-US" sz="2800" dirty="0"/>
          </a:p>
          <a:p>
            <a:r>
              <a:rPr lang="en-US" sz="2800" dirty="0"/>
              <a:t>        </a:t>
            </a:r>
            <a:r>
              <a:rPr lang="en-US" sz="2800" dirty="0" err="1"/>
              <a:t>self.wool_rec</a:t>
            </a:r>
            <a:r>
              <a:rPr lang="en-US" sz="2800" dirty="0"/>
              <a:t> = </a:t>
            </a:r>
            <a:r>
              <a:rPr lang="en-US" sz="2800" dirty="0" err="1"/>
              <a:t>wool_rec</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8953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a:bodyPr>
          <a:lstStyle/>
          <a:p>
            <a:pPr marL="457200" indent="-457200">
              <a:buFont typeface="Arial" panose="020B0604020202020204" pitchFamily="34" charset="0"/>
              <a:buChar char="•"/>
            </a:pPr>
            <a:r>
              <a:rPr lang="en-US" sz="2800" dirty="0" err="1"/>
              <a:t>ResRecoder</a:t>
            </a:r>
            <a:endParaRPr lang="en-US" sz="2800" dirty="0"/>
          </a:p>
          <a:p>
            <a:r>
              <a:rPr lang="en-US" sz="2800" dirty="0"/>
              <a:t> def __</a:t>
            </a:r>
            <a:r>
              <a:rPr lang="en-US" sz="2800" dirty="0" err="1"/>
              <a:t>init</a:t>
            </a:r>
            <a:r>
              <a:rPr lang="en-US" sz="2800" dirty="0"/>
              <a:t>__(self, </a:t>
            </a:r>
            <a:r>
              <a:rPr lang="en-US" sz="2800" dirty="0" err="1"/>
              <a:t>used_round</a:t>
            </a:r>
            <a:r>
              <a:rPr lang="en-US" sz="2800" dirty="0"/>
              <a:t>, </a:t>
            </a:r>
            <a:r>
              <a:rPr lang="en-US" sz="2800" dirty="0" err="1"/>
              <a:t>gamePass</a:t>
            </a:r>
            <a:r>
              <a:rPr lang="en-US" sz="2800" dirty="0"/>
              <a:t>):</a:t>
            </a:r>
          </a:p>
          <a:p>
            <a:r>
              <a:rPr lang="en-US" sz="2800" dirty="0"/>
              <a:t>        </a:t>
            </a:r>
            <a:r>
              <a:rPr lang="en-US" sz="2800" dirty="0" err="1"/>
              <a:t>self.used_round</a:t>
            </a:r>
            <a:r>
              <a:rPr lang="en-US" sz="2800" dirty="0"/>
              <a:t> = </a:t>
            </a:r>
            <a:r>
              <a:rPr lang="en-US" sz="2800" dirty="0" err="1"/>
              <a:t>used_round</a:t>
            </a:r>
            <a:endParaRPr lang="en-US" sz="2800" dirty="0"/>
          </a:p>
          <a:p>
            <a:r>
              <a:rPr lang="en-US" sz="2800" dirty="0"/>
              <a:t>        </a:t>
            </a:r>
            <a:r>
              <a:rPr lang="en-US" sz="2800" dirty="0" err="1"/>
              <a:t>self.gamePass</a:t>
            </a:r>
            <a:r>
              <a:rPr lang="en-US" sz="2800" dirty="0"/>
              <a:t> = </a:t>
            </a:r>
            <a:r>
              <a:rPr lang="en-US" sz="2800" dirty="0" err="1"/>
              <a:t>gamePass</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4998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Strategies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2259525"/>
          </a:xfrm>
        </p:spPr>
        <p:txBody>
          <a:bodyPr vert="horz" lIns="91440" tIns="45720" rIns="91440" bIns="45720" rtlCol="0" anchor="t">
            <a:normAutofit/>
          </a:bodyPr>
          <a:lstStyle/>
          <a:p>
            <a:r>
              <a:rPr lang="en-US" dirty="0"/>
              <a:t>How would players act</a:t>
            </a:r>
          </a:p>
          <a:p>
            <a:pPr marL="457200" indent="-457200">
              <a:buFont typeface="Arial" panose="020B0604020202020204" pitchFamily="34" charset="0"/>
              <a:buChar char="•"/>
            </a:pPr>
            <a:r>
              <a:rPr lang="en-US" dirty="0"/>
              <a:t>Settlement Prefer</a:t>
            </a:r>
          </a:p>
          <a:p>
            <a:pPr marL="457200" indent="-457200">
              <a:buFont typeface="Arial" panose="020B0604020202020204" pitchFamily="34" charset="0"/>
              <a:buChar char="•"/>
            </a:pPr>
            <a:r>
              <a:rPr lang="en-US" dirty="0"/>
              <a:t>City Prefer</a:t>
            </a:r>
          </a:p>
          <a:p>
            <a:pPr marL="457200" indent="-457200">
              <a:buFont typeface="Arial" panose="020B0604020202020204" pitchFamily="34" charset="0"/>
              <a:buChar char="•"/>
            </a:pPr>
            <a:r>
              <a:rPr lang="en-US" dirty="0"/>
              <a:t>Harbor Prefer</a:t>
            </a:r>
          </a:p>
        </p:txBody>
      </p:sp>
    </p:spTree>
    <p:extLst>
      <p:ext uri="{BB962C8B-B14F-4D97-AF65-F5344CB8AC3E}">
        <p14:creationId xmlns:p14="http://schemas.microsoft.com/office/powerpoint/2010/main" val="344679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Settlement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p:txBody>
          <a:bodyPr/>
          <a:lstStyle/>
          <a:p>
            <a:endParaRPr lang="en-US" dirty="0"/>
          </a:p>
          <a:p>
            <a:r>
              <a:rPr lang="en-US" dirty="0"/>
              <a:t>Try to build a settlement if its possible.</a:t>
            </a:r>
          </a:p>
          <a:p>
            <a:endParaRPr lang="en-US" dirty="0"/>
          </a:p>
          <a:p>
            <a:r>
              <a:rPr lang="en-US" dirty="0"/>
              <a:t>Would consider upgrading a settlement to a city if the player run out of settlement quota.</a:t>
            </a:r>
          </a:p>
        </p:txBody>
      </p:sp>
    </p:spTree>
    <p:extLst>
      <p:ext uri="{BB962C8B-B14F-4D97-AF65-F5344CB8AC3E}">
        <p14:creationId xmlns:p14="http://schemas.microsoft.com/office/powerpoint/2010/main" val="15273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Settlement Prefer Strategy</a:t>
            </a:r>
          </a:p>
        </p:txBody>
      </p:sp>
      <p:pic>
        <p:nvPicPr>
          <p:cNvPr id="10" name="Picture 9">
            <a:extLst>
              <a:ext uri="{FF2B5EF4-FFF2-40B4-BE49-F238E27FC236}">
                <a16:creationId xmlns:a16="http://schemas.microsoft.com/office/drawing/2014/main" id="{EFB83667-C140-838F-431F-537D797CB4E7}"/>
              </a:ext>
            </a:extLst>
          </p:cNvPr>
          <p:cNvPicPr>
            <a:picLocks noChangeAspect="1"/>
          </p:cNvPicPr>
          <p:nvPr/>
        </p:nvPicPr>
        <p:blipFill>
          <a:blip r:embed="rId2"/>
          <a:stretch>
            <a:fillRect/>
          </a:stretch>
        </p:blipFill>
        <p:spPr>
          <a:xfrm>
            <a:off x="1370409" y="2093040"/>
            <a:ext cx="7579218" cy="4263310"/>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170975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 of Catan</a:t>
            </a:r>
          </a:p>
          <a:p>
            <a:r>
              <a:rPr lang="en-US" dirty="0"/>
              <a:t>Strategy</a:t>
            </a:r>
          </a:p>
          <a:p>
            <a:r>
              <a:rPr lang="en-US" dirty="0"/>
              <a:t>Validation</a:t>
            </a:r>
          </a:p>
          <a:p>
            <a:r>
              <a:rPr lang="en-US" dirty="0"/>
              <a:t>Hypothesis</a:t>
            </a:r>
          </a:p>
          <a:p>
            <a:r>
              <a:rPr lang="en-US" dirty="0"/>
              <a:t>Experiment and Predictions</a:t>
            </a:r>
          </a:p>
          <a:p>
            <a:r>
              <a:rPr lang="en-US" dirty="0"/>
              <a:t>Simulation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r>
              <a:rPr lang="en-US" dirty="0"/>
              <a:t>Try to upgrade a city if its possible.</a:t>
            </a:r>
          </a:p>
          <a:p>
            <a:endParaRPr lang="en-US" dirty="0"/>
          </a:p>
          <a:p>
            <a:r>
              <a:rPr lang="en-US" dirty="0"/>
              <a:t>Would consider building a settlement if the player run out of city quota or all current settlement were upgrade to city.</a:t>
            </a:r>
          </a:p>
          <a:p>
            <a:endParaRPr lang="en-US" dirty="0"/>
          </a:p>
        </p:txBody>
      </p:sp>
    </p:spTree>
    <p:extLst>
      <p:ext uri="{BB962C8B-B14F-4D97-AF65-F5344CB8AC3E}">
        <p14:creationId xmlns:p14="http://schemas.microsoft.com/office/powerpoint/2010/main" val="405079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806B4315-E82F-CD48-AF50-9490850D4CB6}"/>
              </a:ext>
            </a:extLst>
          </p:cNvPr>
          <p:cNvPicPr>
            <a:picLocks noChangeAspect="1"/>
          </p:cNvPicPr>
          <p:nvPr/>
        </p:nvPicPr>
        <p:blipFill>
          <a:blip r:embed="rId2"/>
          <a:stretch>
            <a:fillRect/>
          </a:stretch>
        </p:blipFill>
        <p:spPr>
          <a:xfrm>
            <a:off x="931377" y="1669346"/>
            <a:ext cx="9472256" cy="4724221"/>
          </a:xfrm>
          <a:prstGeom prst="rect">
            <a:avLst/>
          </a:prstGeom>
        </p:spPr>
      </p:pic>
    </p:spTree>
    <p:extLst>
      <p:ext uri="{BB962C8B-B14F-4D97-AF65-F5344CB8AC3E}">
        <p14:creationId xmlns:p14="http://schemas.microsoft.com/office/powerpoint/2010/main" val="276205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9" name="Content Placeholder 8">
            <a:extLst>
              <a:ext uri="{FF2B5EF4-FFF2-40B4-BE49-F238E27FC236}">
                <a16:creationId xmlns:a16="http://schemas.microsoft.com/office/drawing/2014/main" id="{4C8EB7B0-8A2A-C337-2146-BA6EE9137085}"/>
              </a:ext>
            </a:extLst>
          </p:cNvPr>
          <p:cNvSpPr>
            <a:spLocks noGrp="1"/>
          </p:cNvSpPr>
          <p:nvPr>
            <p:ph idx="1"/>
          </p:nvPr>
        </p:nvSpPr>
        <p:spPr/>
        <p:txBody>
          <a:bodyPr/>
          <a:lstStyle/>
          <a:p>
            <a:r>
              <a:rPr lang="en-US" dirty="0"/>
              <a:t>Find the latest Harbor</a:t>
            </a:r>
          </a:p>
          <a:p>
            <a:r>
              <a:rPr lang="en-US" dirty="0"/>
              <a:t>Store the latest route to the latest harbor</a:t>
            </a:r>
          </a:p>
          <a:p>
            <a:endParaRPr lang="en-US" dirty="0"/>
          </a:p>
          <a:p>
            <a:r>
              <a:rPr lang="en-US" dirty="0"/>
              <a:t>Do nothing until build a settlement on the latest harbor</a:t>
            </a:r>
          </a:p>
          <a:p>
            <a:endParaRPr lang="en-US" dirty="0"/>
          </a:p>
          <a:p>
            <a:r>
              <a:rPr lang="en-US" dirty="0"/>
              <a:t>After building a settlement on the harbor, act as Settlement prefer strategy.</a:t>
            </a:r>
          </a:p>
        </p:txBody>
      </p:sp>
    </p:spTree>
    <p:extLst>
      <p:ext uri="{BB962C8B-B14F-4D97-AF65-F5344CB8AC3E}">
        <p14:creationId xmlns:p14="http://schemas.microsoft.com/office/powerpoint/2010/main" val="280236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6" name="Content Placeholder 5">
            <a:extLst>
              <a:ext uri="{FF2B5EF4-FFF2-40B4-BE49-F238E27FC236}">
                <a16:creationId xmlns:a16="http://schemas.microsoft.com/office/drawing/2014/main" id="{81300C5E-F9EC-4F21-E0FB-D13247F9194F}"/>
              </a:ext>
            </a:extLst>
          </p:cNvPr>
          <p:cNvPicPr>
            <a:picLocks noGrp="1" noChangeAspect="1"/>
          </p:cNvPicPr>
          <p:nvPr>
            <p:ph idx="1"/>
          </p:nvPr>
        </p:nvPicPr>
        <p:blipFill>
          <a:blip r:embed="rId2"/>
          <a:stretch>
            <a:fillRect/>
          </a:stretch>
        </p:blipFill>
        <p:spPr>
          <a:xfrm>
            <a:off x="1231508" y="1745456"/>
            <a:ext cx="8061781" cy="4686049"/>
          </a:xfrm>
        </p:spPr>
      </p:pic>
    </p:spTree>
    <p:extLst>
      <p:ext uri="{BB962C8B-B14F-4D97-AF65-F5344CB8AC3E}">
        <p14:creationId xmlns:p14="http://schemas.microsoft.com/office/powerpoint/2010/main" val="56295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Harbor Prefer Strategy – Find Path</a:t>
            </a:r>
          </a:p>
        </p:txBody>
      </p:sp>
      <p:pic>
        <p:nvPicPr>
          <p:cNvPr id="10" name="Picture 9">
            <a:extLst>
              <a:ext uri="{FF2B5EF4-FFF2-40B4-BE49-F238E27FC236}">
                <a16:creationId xmlns:a16="http://schemas.microsoft.com/office/drawing/2014/main" id="{420F6BA7-107F-9FBC-67DA-8413EEAD0480}"/>
              </a:ext>
            </a:extLst>
          </p:cNvPr>
          <p:cNvPicPr>
            <a:picLocks noChangeAspect="1"/>
          </p:cNvPicPr>
          <p:nvPr/>
        </p:nvPicPr>
        <p:blipFill>
          <a:blip r:embed="rId2"/>
          <a:stretch>
            <a:fillRect/>
          </a:stretch>
        </p:blipFill>
        <p:spPr>
          <a:xfrm>
            <a:off x="1245325" y="1706563"/>
            <a:ext cx="8066626" cy="4661416"/>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a:p>
        </p:txBody>
      </p:sp>
    </p:spTree>
    <p:extLst>
      <p:ext uri="{BB962C8B-B14F-4D97-AF65-F5344CB8AC3E}">
        <p14:creationId xmlns:p14="http://schemas.microsoft.com/office/powerpoint/2010/main" val="270004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Prerequisite for Using Monte Carlo</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2" y="2003804"/>
            <a:ext cx="3516293" cy="522514"/>
          </a:xfrm>
        </p:spPr>
        <p:txBody>
          <a:bodyPr/>
          <a:lstStyle/>
          <a:p>
            <a:r>
              <a:rPr lang="en-US" dirty="0"/>
              <a:t>Rerun and Independence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Every simulation act on a new board. </a:t>
            </a:r>
          </a:p>
          <a:p>
            <a:r>
              <a:rPr lang="en-US" dirty="0"/>
              <a:t>Players would play on boards with same resources distribution but different boards for each simulation. </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Aggregate Statistics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The turn number is stored at each hypothesis. Since it generates a whole bunch of data, those data would get process and a mean value would used to see the trends.</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610916" cy="522514"/>
          </a:xfrm>
        </p:spPr>
        <p:txBody>
          <a:bodyPr/>
          <a:lstStyle/>
          <a:p>
            <a:r>
              <a:rPr lang="en-US" dirty="0"/>
              <a:t>Experiment &amp; Predictions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Experiments would used to verify hypothesis.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79157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Basic Assumptions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10013043" cy="4293184"/>
          </a:xfrm>
        </p:spPr>
        <p:txBody>
          <a:bodyPr/>
          <a:lstStyle/>
          <a:p>
            <a:pPr algn="l">
              <a:buFont typeface="Arial" panose="020B0604020202020204" pitchFamily="34" charset="0"/>
              <a:buChar char="•"/>
            </a:pPr>
            <a:r>
              <a:rPr lang="en-US" sz="2800" b="0" i="0" dirty="0">
                <a:solidFill>
                  <a:srgbClr val="1F2328"/>
                </a:solidFill>
                <a:effectLst/>
              </a:rPr>
              <a:t>Player would only choose the point has the highest probability as the default point</a:t>
            </a:r>
          </a:p>
          <a:p>
            <a:pPr algn="l">
              <a:buFont typeface="Arial" panose="020B0604020202020204" pitchFamily="34" charset="0"/>
              <a:buChar char="•"/>
            </a:pPr>
            <a:r>
              <a:rPr lang="en-US" sz="2800" b="0" i="0" dirty="0">
                <a:solidFill>
                  <a:srgbClr val="1F2328"/>
                </a:solidFill>
                <a:effectLst/>
              </a:rPr>
              <a:t>Player would only build roads to the neighbor point has the highest probability unless on harbor prefer action</a:t>
            </a:r>
          </a:p>
          <a:p>
            <a:pPr>
              <a:buFont typeface="Arial" panose="020B0604020202020204" pitchFamily="34" charset="0"/>
              <a:buChar char="•"/>
            </a:pPr>
            <a:r>
              <a:rPr lang="en-US" sz="2800" dirty="0">
                <a:solidFill>
                  <a:srgbClr val="1F2328"/>
                </a:solidFill>
              </a:rPr>
              <a:t>Player would trade based on their demands even cannot build at this round</a:t>
            </a:r>
          </a:p>
          <a:p>
            <a:pPr>
              <a:buFont typeface="Arial" panose="020B0604020202020204" pitchFamily="34" charset="0"/>
              <a:buChar char="•"/>
            </a:pPr>
            <a:r>
              <a:rPr lang="en-US" sz="2800" dirty="0">
                <a:solidFill>
                  <a:srgbClr val="1F2328"/>
                </a:solidFill>
              </a:rPr>
              <a:t>All harbors in this simulations are universal harbors</a:t>
            </a:r>
          </a:p>
          <a:p>
            <a:pPr>
              <a:buFont typeface="Arial" panose="020B0604020202020204" pitchFamily="34" charset="0"/>
              <a:buChar char="•"/>
            </a:pPr>
            <a:r>
              <a:rPr lang="en-US" sz="2800" dirty="0">
                <a:solidFill>
                  <a:srgbClr val="1F2328"/>
                </a:solidFill>
              </a:rPr>
              <a:t>If rolling 7, player would throw resource that not used in is strategy</a:t>
            </a:r>
          </a:p>
          <a:p>
            <a:pPr algn="l">
              <a:buFont typeface="Arial" panose="020B0604020202020204" pitchFamily="34" charset="0"/>
              <a:buChar char="•"/>
            </a:pPr>
            <a:endParaRPr lang="en-US" sz="2800" b="0" i="0" dirty="0">
              <a:solidFill>
                <a:srgbClr val="1F2328"/>
              </a:solidFill>
              <a:effectLst/>
            </a:endParaRPr>
          </a:p>
          <a:p>
            <a:endParaRPr lang="en-US" dirty="0"/>
          </a:p>
        </p:txBody>
      </p:sp>
    </p:spTree>
    <p:extLst>
      <p:ext uri="{BB962C8B-B14F-4D97-AF65-F5344CB8AC3E}">
        <p14:creationId xmlns:p14="http://schemas.microsoft.com/office/powerpoint/2010/main" val="174610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Validating</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r>
              <a:rPr lang="en-US" sz="2800" dirty="0">
                <a:solidFill>
                  <a:srgbClr val="1F2328"/>
                </a:solidFill>
              </a:rPr>
              <a:t>Dice Throwing</a:t>
            </a:r>
          </a:p>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5" name="Picture 4" descr="Chart, bar chart&#10;&#10;Description automatically generated">
            <a:extLst>
              <a:ext uri="{FF2B5EF4-FFF2-40B4-BE49-F238E27FC236}">
                <a16:creationId xmlns:a16="http://schemas.microsoft.com/office/drawing/2014/main" id="{A013388F-1301-9D61-B7FA-5B202B374721}"/>
              </a:ext>
            </a:extLst>
          </p:cNvPr>
          <p:cNvPicPr>
            <a:picLocks noChangeAspect="1"/>
          </p:cNvPicPr>
          <p:nvPr/>
        </p:nvPicPr>
        <p:blipFill>
          <a:blip r:embed="rId2"/>
          <a:stretch>
            <a:fillRect/>
          </a:stretch>
        </p:blipFill>
        <p:spPr>
          <a:xfrm>
            <a:off x="4574786" y="929190"/>
            <a:ext cx="7236213" cy="5427160"/>
          </a:xfrm>
          <a:prstGeom prst="rect">
            <a:avLst/>
          </a:prstGeom>
        </p:spPr>
      </p:pic>
      <p:pic>
        <p:nvPicPr>
          <p:cNvPr id="9" name="Picture 8">
            <a:extLst>
              <a:ext uri="{FF2B5EF4-FFF2-40B4-BE49-F238E27FC236}">
                <a16:creationId xmlns:a16="http://schemas.microsoft.com/office/drawing/2014/main" id="{8187DC4F-DAD0-8F32-840B-1EF42D1127C8}"/>
              </a:ext>
            </a:extLst>
          </p:cNvPr>
          <p:cNvPicPr>
            <a:picLocks noChangeAspect="1"/>
          </p:cNvPicPr>
          <p:nvPr/>
        </p:nvPicPr>
        <p:blipFill>
          <a:blip r:embed="rId3"/>
          <a:stretch>
            <a:fillRect/>
          </a:stretch>
        </p:blipFill>
        <p:spPr>
          <a:xfrm>
            <a:off x="999249" y="2483936"/>
            <a:ext cx="3419475" cy="1028700"/>
          </a:xfrm>
          <a:prstGeom prst="rect">
            <a:avLst/>
          </a:prstGeom>
        </p:spPr>
      </p:pic>
    </p:spTree>
    <p:extLst>
      <p:ext uri="{BB962C8B-B14F-4D97-AF65-F5344CB8AC3E}">
        <p14:creationId xmlns:p14="http://schemas.microsoft.com/office/powerpoint/2010/main" val="3496133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Simulation Code</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6" name="Picture 5">
            <a:extLst>
              <a:ext uri="{FF2B5EF4-FFF2-40B4-BE49-F238E27FC236}">
                <a16:creationId xmlns:a16="http://schemas.microsoft.com/office/drawing/2014/main" id="{AECA7277-307F-1E0D-45EB-293B1BB883D1}"/>
              </a:ext>
            </a:extLst>
          </p:cNvPr>
          <p:cNvPicPr>
            <a:picLocks noChangeAspect="1"/>
          </p:cNvPicPr>
          <p:nvPr/>
        </p:nvPicPr>
        <p:blipFill>
          <a:blip r:embed="rId2"/>
          <a:stretch>
            <a:fillRect/>
          </a:stretch>
        </p:blipFill>
        <p:spPr>
          <a:xfrm>
            <a:off x="943557" y="1706563"/>
            <a:ext cx="8265465" cy="4360254"/>
          </a:xfrm>
          <a:prstGeom prst="rect">
            <a:avLst/>
          </a:prstGeom>
        </p:spPr>
      </p:pic>
    </p:spTree>
    <p:extLst>
      <p:ext uri="{BB962C8B-B14F-4D97-AF65-F5344CB8AC3E}">
        <p14:creationId xmlns:p14="http://schemas.microsoft.com/office/powerpoint/2010/main" val="35289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a:xfrm>
            <a:off x="1167493" y="2087561"/>
            <a:ext cx="9779182" cy="3864060"/>
          </a:xfrm>
        </p:spPr>
        <p:txBody>
          <a:bodyPr/>
          <a:lstStyle/>
          <a:p>
            <a:pPr marL="457200" indent="-457200">
              <a:buFont typeface="Arial" panose="020B0604020202020204" pitchFamily="34" charset="0"/>
              <a:buChar char="•"/>
            </a:pPr>
            <a:r>
              <a:rPr lang="en-US" dirty="0"/>
              <a:t>Hypothesis 1:</a:t>
            </a:r>
          </a:p>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solidFill>
                <a:srgbClr val="1F2328"/>
              </a:solidFill>
              <a:latin typeface="ui-monospace"/>
            </a:endParaRPr>
          </a:p>
          <a:p>
            <a:pPr marL="457200" indent="-457200">
              <a:buFont typeface="Arial" panose="020B0604020202020204" pitchFamily="34" charset="0"/>
              <a:buChar char="•"/>
            </a:pPr>
            <a:r>
              <a:rPr lang="en-US" dirty="0">
                <a:solidFill>
                  <a:srgbClr val="1F2328"/>
                </a:solidFill>
                <a:latin typeface="ui-monospace"/>
              </a:rPr>
              <a:t>Hypothesis 2:</a:t>
            </a:r>
          </a:p>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endParaRPr lang="en-US" dirty="0"/>
          </a:p>
        </p:txBody>
      </p:sp>
    </p:spTree>
    <p:extLst>
      <p:ext uri="{BB962C8B-B14F-4D97-AF65-F5344CB8AC3E}">
        <p14:creationId xmlns:p14="http://schemas.microsoft.com/office/powerpoint/2010/main" val="369820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b="0" i="0" dirty="0">
                <a:solidFill>
                  <a:schemeClr val="bg1">
                    <a:lumMod val="95000"/>
                  </a:schemeClr>
                </a:solidFill>
                <a:effectLst/>
                <a:latin typeface="-apple-system"/>
              </a:rPr>
              <a:t>16 tiles(terrains), 5 resources, 2 dice, </a:t>
            </a:r>
            <a:r>
              <a:rPr lang="en-US" dirty="0">
                <a:solidFill>
                  <a:schemeClr val="bg1">
                    <a:lumMod val="95000"/>
                  </a:schemeClr>
                </a:solidFill>
                <a:latin typeface="-apple-system"/>
              </a:rPr>
              <a:t>2-4</a:t>
            </a:r>
            <a:r>
              <a:rPr lang="en-US" b="0" i="0" dirty="0">
                <a:solidFill>
                  <a:schemeClr val="bg1">
                    <a:lumMod val="95000"/>
                  </a:schemeClr>
                </a:solidFill>
                <a:effectLst/>
                <a:latin typeface="-apple-system"/>
              </a:rPr>
              <a:t> Players</a:t>
            </a:r>
          </a:p>
          <a:p>
            <a:r>
              <a:rPr lang="en-US" b="0" i="0" dirty="0">
                <a:solidFill>
                  <a:schemeClr val="bg1">
                    <a:lumMod val="95000"/>
                  </a:schemeClr>
                </a:solidFill>
                <a:effectLst/>
                <a:latin typeface="-apple-system"/>
              </a:rPr>
              <a:t>Catan, formerly known as Settlers of Catan, is a strategic board game designed by Klaus </a:t>
            </a:r>
            <a:r>
              <a:rPr lang="en-US" b="0" i="0" dirty="0" err="1">
                <a:solidFill>
                  <a:schemeClr val="bg1">
                    <a:lumMod val="95000"/>
                  </a:schemeClr>
                </a:solidFill>
                <a:effectLst/>
                <a:latin typeface="-apple-system"/>
              </a:rPr>
              <a:t>Teuber</a:t>
            </a:r>
            <a:r>
              <a:rPr lang="en-US" b="0" i="0" dirty="0">
                <a:solidFill>
                  <a:schemeClr val="bg1">
                    <a:lumMod val="95000"/>
                  </a:schemeClr>
                </a:solidFill>
                <a:effectLst/>
                <a:latin typeface="-apple-system"/>
              </a:rPr>
              <a:t> and first published in 1995. The game is set on an island called Catan, where players take on the roles of settlers trying to build and develop their settlements by acquiring and trading resources. The base game is played on a modular board consisting of hexagonal tiles representing five different resources: brick, wood, sheep, wheat, and ore, along with a desert tile that produces no resources. In addition, there are number tokens and harbors placed on the board, which play a role in resource production and trading.</a:t>
            </a:r>
            <a:endParaRPr lang="en-US" dirty="0">
              <a:solidFill>
                <a:schemeClr val="bg1">
                  <a:lumMod val="95000"/>
                </a:schemeClr>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292601" cy="4176986"/>
          </a:xfrm>
        </p:spPr>
        <p:txBody>
          <a:bodyPr/>
          <a:lstStyle/>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p>
          <a:p>
            <a:r>
              <a:rPr lang="en-US" dirty="0"/>
              <a:t>It is more rewarding accepting city preference strategy rather than using settlement prefer strategy.</a:t>
            </a:r>
          </a:p>
        </p:txBody>
      </p:sp>
      <p:pic>
        <p:nvPicPr>
          <p:cNvPr id="11" name="Picture 10" descr="Chart, histogram&#10;&#10;Description automatically generated">
            <a:extLst>
              <a:ext uri="{FF2B5EF4-FFF2-40B4-BE49-F238E27FC236}">
                <a16:creationId xmlns:a16="http://schemas.microsoft.com/office/drawing/2014/main" id="{29F4ADC6-0DBE-474B-4C9A-D8F3B9A374E0}"/>
              </a:ext>
            </a:extLst>
          </p:cNvPr>
          <p:cNvPicPr>
            <a:picLocks noChangeAspect="1"/>
          </p:cNvPicPr>
          <p:nvPr/>
        </p:nvPicPr>
        <p:blipFill>
          <a:blip r:embed="rId2"/>
          <a:stretch>
            <a:fillRect/>
          </a:stretch>
        </p:blipFill>
        <p:spPr>
          <a:xfrm>
            <a:off x="5537926" y="1306962"/>
            <a:ext cx="3493779" cy="2620334"/>
          </a:xfrm>
          <a:prstGeom prst="rect">
            <a:avLst/>
          </a:prstGeom>
        </p:spPr>
      </p:pic>
      <p:pic>
        <p:nvPicPr>
          <p:cNvPr id="6" name="Picture 5" descr="Chart, pie chart&#10;&#10;Description automatically generated">
            <a:extLst>
              <a:ext uri="{FF2B5EF4-FFF2-40B4-BE49-F238E27FC236}">
                <a16:creationId xmlns:a16="http://schemas.microsoft.com/office/drawing/2014/main" id="{09FA9798-5C53-3199-FBFA-4B90B50C1A6C}"/>
              </a:ext>
            </a:extLst>
          </p:cNvPr>
          <p:cNvPicPr>
            <a:picLocks noChangeAspect="1"/>
          </p:cNvPicPr>
          <p:nvPr/>
        </p:nvPicPr>
        <p:blipFill>
          <a:blip r:embed="rId3"/>
          <a:stretch>
            <a:fillRect/>
          </a:stretch>
        </p:blipFill>
        <p:spPr>
          <a:xfrm>
            <a:off x="7967741" y="3744734"/>
            <a:ext cx="3725572" cy="2794179"/>
          </a:xfrm>
          <a:prstGeom prst="rect">
            <a:avLst/>
          </a:prstGeom>
        </p:spPr>
      </p:pic>
    </p:spTree>
    <p:extLst>
      <p:ext uri="{BB962C8B-B14F-4D97-AF65-F5344CB8AC3E}">
        <p14:creationId xmlns:p14="http://schemas.microsoft.com/office/powerpoint/2010/main" val="354806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6" name="Picture 5" descr="Chart, histogram&#10;&#10;Description automatically generated">
            <a:extLst>
              <a:ext uri="{FF2B5EF4-FFF2-40B4-BE49-F238E27FC236}">
                <a16:creationId xmlns:a16="http://schemas.microsoft.com/office/drawing/2014/main" id="{5130585F-144E-9A6F-AF14-3BC9B9687B08}"/>
              </a:ext>
            </a:extLst>
          </p:cNvPr>
          <p:cNvPicPr>
            <a:picLocks noChangeAspect="1"/>
          </p:cNvPicPr>
          <p:nvPr/>
        </p:nvPicPr>
        <p:blipFill>
          <a:blip r:embed="rId2"/>
          <a:stretch>
            <a:fillRect/>
          </a:stretch>
        </p:blipFill>
        <p:spPr>
          <a:xfrm>
            <a:off x="5505842" y="1048837"/>
            <a:ext cx="3541906" cy="2656430"/>
          </a:xfrm>
          <a:prstGeom prst="rect">
            <a:avLst/>
          </a:prstGeom>
        </p:spPr>
      </p:pic>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481707" cy="4176986"/>
          </a:xfrm>
        </p:spPr>
        <p:txBody>
          <a:bodyPr/>
          <a:lstStyle/>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p>
          <a:p>
            <a:endParaRPr lang="en-US" dirty="0"/>
          </a:p>
          <a:p>
            <a:r>
              <a:rPr lang="en-US" dirty="0"/>
              <a:t>It is more rewarding accepting city preference strategy rather than using harbor prefer strategy.</a:t>
            </a:r>
          </a:p>
        </p:txBody>
      </p:sp>
      <p:pic>
        <p:nvPicPr>
          <p:cNvPr id="8" name="Picture 7" descr="Chart, pie chart&#10;&#10;Description automatically generated">
            <a:extLst>
              <a:ext uri="{FF2B5EF4-FFF2-40B4-BE49-F238E27FC236}">
                <a16:creationId xmlns:a16="http://schemas.microsoft.com/office/drawing/2014/main" id="{9FDD9211-4F44-92DF-8D98-AFE284E23B52}"/>
              </a:ext>
            </a:extLst>
          </p:cNvPr>
          <p:cNvPicPr>
            <a:picLocks noChangeAspect="1"/>
          </p:cNvPicPr>
          <p:nvPr/>
        </p:nvPicPr>
        <p:blipFill>
          <a:blip r:embed="rId3"/>
          <a:stretch>
            <a:fillRect/>
          </a:stretch>
        </p:blipFill>
        <p:spPr>
          <a:xfrm>
            <a:off x="8153400" y="3545306"/>
            <a:ext cx="3255792" cy="2441844"/>
          </a:xfrm>
          <a:prstGeom prst="rect">
            <a:avLst/>
          </a:prstGeom>
        </p:spPr>
      </p:pic>
    </p:spTree>
    <p:extLst>
      <p:ext uri="{BB962C8B-B14F-4D97-AF65-F5344CB8AC3E}">
        <p14:creationId xmlns:p14="http://schemas.microsoft.com/office/powerpoint/2010/main" val="3426260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p:txBody>
          <a:bodyPr/>
          <a:lstStyle/>
          <a:p>
            <a:r>
              <a:rPr lang="en-US" dirty="0"/>
              <a:t>We Accept both hypothesis based on previous experiment.</a:t>
            </a:r>
          </a:p>
          <a:p>
            <a:endParaRPr lang="en-US" dirty="0"/>
          </a:p>
          <a:p>
            <a:r>
              <a:rPr lang="en-US" dirty="0"/>
              <a:t>For player, adopting a city upgrading prefer strategy would get required victory points faster than other strategy.</a:t>
            </a:r>
          </a:p>
          <a:p>
            <a:endParaRPr lang="en-US" dirty="0"/>
          </a:p>
          <a:p>
            <a:endParaRPr lang="en-US" dirty="0"/>
          </a:p>
          <a:p>
            <a:r>
              <a:rPr lang="en-US" dirty="0"/>
              <a:t>https://github.com/S1monXuan/2023Spr_projects_catan_simulation</a:t>
            </a:r>
          </a:p>
        </p:txBody>
      </p:sp>
    </p:spTree>
    <p:extLst>
      <p:ext uri="{BB962C8B-B14F-4D97-AF65-F5344CB8AC3E}">
        <p14:creationId xmlns:p14="http://schemas.microsoft.com/office/powerpoint/2010/main" val="421291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Citations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a:xfrm>
            <a:off x="260059" y="2087563"/>
            <a:ext cx="10686616" cy="3366813"/>
          </a:xfrm>
        </p:spPr>
        <p:txBody>
          <a:bodyPr/>
          <a:lstStyle/>
          <a:p>
            <a:pPr marL="457200" indent="-457200" algn="l">
              <a:buFont typeface="Arial" panose="020B0604020202020204" pitchFamily="34" charset="0"/>
              <a:buChar char="•"/>
            </a:pPr>
            <a:r>
              <a:rPr lang="en-US" b="0" i="0" dirty="0">
                <a:solidFill>
                  <a:srgbClr val="1F2328"/>
                </a:solidFill>
                <a:effectLst/>
                <a:latin typeface="-apple-system"/>
              </a:rPr>
              <a:t>Catan Universe - Changelog 2.3.2 - Steam News. 19 Apr. 2023, store.steampowered.com/news/app/544730/view/5978007465995605824?l=</a:t>
            </a:r>
            <a:r>
              <a:rPr lang="en-US" b="0" i="0" dirty="0" err="1">
                <a:solidFill>
                  <a:srgbClr val="1F2328"/>
                </a:solidFill>
                <a:effectLst/>
                <a:latin typeface="-apple-system"/>
              </a:rPr>
              <a:t>english</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Catan. “Catan.” Wikipedia, 11 Apr. 2023, en.wikipedia.org/wiki/Catan.</a:t>
            </a:r>
          </a:p>
          <a:p>
            <a:pPr marL="457200" indent="-457200" algn="l">
              <a:buFont typeface="Arial" panose="020B0604020202020204" pitchFamily="34" charset="0"/>
              <a:buChar char="•"/>
            </a:pPr>
            <a:r>
              <a:rPr lang="en-US" b="0" i="0" dirty="0">
                <a:solidFill>
                  <a:srgbClr val="1F2328"/>
                </a:solidFill>
                <a:effectLst/>
                <a:latin typeface="-apple-system"/>
              </a:rPr>
              <a:t>“Game Rules.” CATAN, </a:t>
            </a:r>
            <a:r>
              <a:rPr lang="en-US" b="0" i="0" u="none" strike="noStrike" dirty="0">
                <a:solidFill>
                  <a:srgbClr val="1F2328"/>
                </a:solidFill>
                <a:effectLst/>
                <a:latin typeface="-apple-system"/>
                <a:hlinkClick r:id="rId2"/>
              </a:rPr>
              <a:t>www.catan.com/understand-catan/game-rules</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Wikipedia contributors. “Breadth-first Search.” Wikipedia, 27 Feb. 2023, en.wikipedia.org/wiki/Breadth-</a:t>
            </a:r>
            <a:r>
              <a:rPr lang="en-US" b="0" i="0" dirty="0" err="1">
                <a:solidFill>
                  <a:srgbClr val="1F2328"/>
                </a:solidFill>
                <a:effectLst/>
                <a:latin typeface="-apple-system"/>
              </a:rPr>
              <a:t>first_search</a:t>
            </a:r>
            <a:r>
              <a:rPr lang="en-US" b="0" i="0" dirty="0">
                <a:solidFill>
                  <a:srgbClr val="1F2328"/>
                </a:solidFill>
                <a:effectLst/>
                <a:latin typeface="-apple-system"/>
              </a:rPr>
              <a:t>.</a:t>
            </a:r>
          </a:p>
        </p:txBody>
      </p:sp>
    </p:spTree>
    <p:extLst>
      <p:ext uri="{BB962C8B-B14F-4D97-AF65-F5344CB8AC3E}">
        <p14:creationId xmlns:p14="http://schemas.microsoft.com/office/powerpoint/2010/main" val="599179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Xinmai Xuan</a:t>
            </a:r>
          </a:p>
          <a:p>
            <a:r>
              <a:rPr lang="en-US" dirty="0"/>
              <a:t>xinmaix2</a:t>
            </a:r>
          </a:p>
          <a:p>
            <a:r>
              <a:rPr lang="en-US" dirty="0"/>
              <a:t>xinmaix2@illinois.edu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Basic Elements</a:t>
            </a:r>
          </a:p>
          <a:p>
            <a:pPr marL="457200" indent="-457200">
              <a:buFont typeface="Arial" panose="020B0604020202020204" pitchFamily="34" charset="0"/>
              <a:buChar char="•"/>
            </a:pPr>
            <a:r>
              <a:rPr lang="en-US" dirty="0"/>
              <a:t>Terrains</a:t>
            </a:r>
          </a:p>
          <a:p>
            <a:pPr marL="457200" indent="-457200">
              <a:buFont typeface="Arial" panose="020B0604020202020204" pitchFamily="34" charset="0"/>
              <a:buChar char="•"/>
            </a:pPr>
            <a:r>
              <a:rPr lang="en-US" dirty="0"/>
              <a:t>Harbor</a:t>
            </a:r>
          </a:p>
          <a:p>
            <a:pPr marL="457200" indent="-457200">
              <a:buFont typeface="Arial" panose="020B0604020202020204" pitchFamily="34" charset="0"/>
              <a:buChar char="•"/>
            </a:pPr>
            <a:r>
              <a:rPr lang="en-US" dirty="0"/>
              <a:t>Points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92934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Types of Terrain:</a:t>
            </a:r>
          </a:p>
          <a:p>
            <a:pPr marL="457200" indent="-457200">
              <a:buFont typeface="Arial" panose="020B0604020202020204" pitchFamily="34" charset="0"/>
              <a:buChar char="•"/>
            </a:pPr>
            <a:r>
              <a:rPr lang="en-US" dirty="0"/>
              <a:t>Hills: Generate Brick</a:t>
            </a:r>
          </a:p>
          <a:p>
            <a:pPr marL="457200" indent="-457200">
              <a:buFont typeface="Arial" panose="020B0604020202020204" pitchFamily="34" charset="0"/>
              <a:buChar char="•"/>
            </a:pPr>
            <a:r>
              <a:rPr lang="en-US" dirty="0"/>
              <a:t>Forest: Generate Lumber</a:t>
            </a:r>
          </a:p>
          <a:p>
            <a:pPr marL="457200" indent="-457200">
              <a:buFont typeface="Arial" panose="020B0604020202020204" pitchFamily="34" charset="0"/>
              <a:buChar char="•"/>
            </a:pPr>
            <a:r>
              <a:rPr lang="en-US" dirty="0"/>
              <a:t>Mountains: Generate Ore</a:t>
            </a:r>
          </a:p>
          <a:p>
            <a:pPr marL="457200" indent="-457200">
              <a:buFont typeface="Arial" panose="020B0604020202020204" pitchFamily="34" charset="0"/>
              <a:buChar char="•"/>
            </a:pPr>
            <a:r>
              <a:rPr lang="en-US" dirty="0"/>
              <a:t>Fields: Generate Grain</a:t>
            </a:r>
          </a:p>
          <a:p>
            <a:pPr marL="457200" indent="-457200">
              <a:buFont typeface="Arial" panose="020B0604020202020204" pitchFamily="34" charset="0"/>
              <a:buChar char="•"/>
            </a:pPr>
            <a:r>
              <a:rPr lang="en-US" dirty="0"/>
              <a:t>Pasture: Generate Wool</a:t>
            </a:r>
          </a:p>
          <a:p>
            <a:pPr marL="457200" indent="-457200">
              <a:buFont typeface="Arial" panose="020B0604020202020204" pitchFamily="34" charset="0"/>
              <a:buChar char="•"/>
            </a:pPr>
            <a:r>
              <a:rPr lang="en-US" dirty="0"/>
              <a:t>Desert: Generate None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586748" y="61046"/>
            <a:ext cx="6231159" cy="5183724"/>
          </a:xfrm>
          <a:prstGeom prst="rect">
            <a:avLst/>
          </a:prstGeom>
        </p:spPr>
      </p:pic>
      <p:pic>
        <p:nvPicPr>
          <p:cNvPr id="15" name="Picture 14">
            <a:extLst>
              <a:ext uri="{FF2B5EF4-FFF2-40B4-BE49-F238E27FC236}">
                <a16:creationId xmlns:a16="http://schemas.microsoft.com/office/drawing/2014/main" id="{19B8A215-5184-8F48-4AE4-BB587F5AE528}"/>
              </a:ext>
            </a:extLst>
          </p:cNvPr>
          <p:cNvPicPr>
            <a:picLocks noChangeAspect="1"/>
          </p:cNvPicPr>
          <p:nvPr/>
        </p:nvPicPr>
        <p:blipFill>
          <a:blip r:embed="rId3"/>
          <a:stretch>
            <a:fillRect/>
          </a:stretch>
        </p:blipFill>
        <p:spPr>
          <a:xfrm>
            <a:off x="3740186" y="5305376"/>
            <a:ext cx="8278726" cy="1416099"/>
          </a:xfrm>
          <a:prstGeom prst="rect">
            <a:avLst/>
          </a:prstGeom>
        </p:spPr>
      </p:pic>
    </p:spTree>
    <p:extLst>
      <p:ext uri="{BB962C8B-B14F-4D97-AF65-F5344CB8AC3E}">
        <p14:creationId xmlns:p14="http://schemas.microsoft.com/office/powerpoint/2010/main" val="165623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Build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lnSpcReduction="10000"/>
          </a:bodyPr>
          <a:lstStyle/>
          <a:p>
            <a:r>
              <a:rPr lang="en-US" dirty="0"/>
              <a:t>Resources Needed:</a:t>
            </a:r>
          </a:p>
          <a:p>
            <a:pPr marL="457200" indent="-457200">
              <a:buFont typeface="Arial" panose="020B0604020202020204" pitchFamily="34" charset="0"/>
              <a:buChar char="•"/>
            </a:pPr>
            <a:r>
              <a:rPr lang="en-US" dirty="0"/>
              <a:t>Settlement: 5 in total</a:t>
            </a:r>
          </a:p>
          <a:p>
            <a:r>
              <a:rPr lang="en-US" dirty="0"/>
              <a:t>Brick(1), Lumber(1), Wool(1), Grain(1)</a:t>
            </a:r>
          </a:p>
          <a:p>
            <a:pPr marL="457200" indent="-457200">
              <a:buFont typeface="Arial" panose="020B0604020202020204" pitchFamily="34" charset="0"/>
              <a:buChar char="•"/>
            </a:pPr>
            <a:r>
              <a:rPr lang="en-US" dirty="0"/>
              <a:t>City: Must upgrade from settlement, 4 in total</a:t>
            </a:r>
          </a:p>
          <a:p>
            <a:r>
              <a:rPr lang="en-US" dirty="0"/>
              <a:t>Ore(3), Grain(2)</a:t>
            </a:r>
          </a:p>
          <a:p>
            <a:pPr marL="457200" indent="-457200">
              <a:buFont typeface="Arial" panose="020B0604020202020204" pitchFamily="34" charset="0"/>
              <a:buChar char="•"/>
            </a:pPr>
            <a:r>
              <a:rPr lang="en-US" dirty="0"/>
              <a:t>Road: 15 in total</a:t>
            </a:r>
          </a:p>
          <a:p>
            <a:r>
              <a:rPr lang="en-US" dirty="0"/>
              <a:t>Brick(1), Lumber(1)</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6180F83F-7BD6-D9F7-6C3A-C131EFF7194E}"/>
              </a:ext>
            </a:extLst>
          </p:cNvPr>
          <p:cNvPicPr>
            <a:picLocks noChangeAspect="1"/>
          </p:cNvPicPr>
          <p:nvPr/>
        </p:nvPicPr>
        <p:blipFill>
          <a:blip r:embed="rId2"/>
          <a:stretch>
            <a:fillRect/>
          </a:stretch>
        </p:blipFill>
        <p:spPr>
          <a:xfrm>
            <a:off x="5799534" y="2567180"/>
            <a:ext cx="2426794" cy="2426794"/>
          </a:xfrm>
          <a:prstGeom prst="rect">
            <a:avLst/>
          </a:prstGeom>
        </p:spPr>
      </p:pic>
      <p:pic>
        <p:nvPicPr>
          <p:cNvPr id="10" name="Picture 9">
            <a:extLst>
              <a:ext uri="{FF2B5EF4-FFF2-40B4-BE49-F238E27FC236}">
                <a16:creationId xmlns:a16="http://schemas.microsoft.com/office/drawing/2014/main" id="{DE80332D-A397-E6AF-C069-EDF5E21F5892}"/>
              </a:ext>
            </a:extLst>
          </p:cNvPr>
          <p:cNvPicPr>
            <a:picLocks noChangeAspect="1"/>
          </p:cNvPicPr>
          <p:nvPr/>
        </p:nvPicPr>
        <p:blipFill rotWithShape="1">
          <a:blip r:embed="rId3"/>
          <a:srcRect l="2789" r="2283" b="5073"/>
          <a:stretch/>
        </p:blipFill>
        <p:spPr>
          <a:xfrm>
            <a:off x="5525171" y="322198"/>
            <a:ext cx="2510546" cy="2071201"/>
          </a:xfrm>
          <a:prstGeom prst="rect">
            <a:avLst/>
          </a:prstGeom>
        </p:spPr>
      </p:pic>
      <p:pic>
        <p:nvPicPr>
          <p:cNvPr id="13" name="Picture 12">
            <a:extLst>
              <a:ext uri="{FF2B5EF4-FFF2-40B4-BE49-F238E27FC236}">
                <a16:creationId xmlns:a16="http://schemas.microsoft.com/office/drawing/2014/main" id="{F4DF6187-75E5-5C1F-1DA8-B1C58E50E3BE}"/>
              </a:ext>
            </a:extLst>
          </p:cNvPr>
          <p:cNvPicPr>
            <a:picLocks noChangeAspect="1"/>
          </p:cNvPicPr>
          <p:nvPr/>
        </p:nvPicPr>
        <p:blipFill>
          <a:blip r:embed="rId4"/>
          <a:stretch>
            <a:fillRect/>
          </a:stretch>
        </p:blipFill>
        <p:spPr>
          <a:xfrm>
            <a:off x="8718942" y="1357798"/>
            <a:ext cx="2493113" cy="2071202"/>
          </a:xfrm>
          <a:prstGeom prst="rect">
            <a:avLst/>
          </a:prstGeom>
        </p:spPr>
      </p:pic>
      <p:pic>
        <p:nvPicPr>
          <p:cNvPr id="14" name="Picture 13">
            <a:extLst>
              <a:ext uri="{FF2B5EF4-FFF2-40B4-BE49-F238E27FC236}">
                <a16:creationId xmlns:a16="http://schemas.microsoft.com/office/drawing/2014/main" id="{3F2ADAC3-793B-1F29-1742-7344A6E19A98}"/>
              </a:ext>
            </a:extLst>
          </p:cNvPr>
          <p:cNvPicPr>
            <a:picLocks noChangeAspect="1"/>
          </p:cNvPicPr>
          <p:nvPr/>
        </p:nvPicPr>
        <p:blipFill>
          <a:blip r:embed="rId5"/>
          <a:stretch>
            <a:fillRect/>
          </a:stretch>
        </p:blipFill>
        <p:spPr>
          <a:xfrm>
            <a:off x="3557175" y="4993974"/>
            <a:ext cx="8278726" cy="1416099"/>
          </a:xfrm>
          <a:prstGeom prst="rect">
            <a:avLst/>
          </a:prstGeom>
        </p:spPr>
      </p:pic>
    </p:spTree>
    <p:extLst>
      <p:ext uri="{BB962C8B-B14F-4D97-AF65-F5344CB8AC3E}">
        <p14:creationId xmlns:p14="http://schemas.microsoft.com/office/powerpoint/2010/main" val="35432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Each Turn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251292124"/>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5/3/2023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Get Victory Points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Settlements – 1 </a:t>
            </a:r>
            <a:r>
              <a:rPr lang="en-US" dirty="0" err="1"/>
              <a:t>vp</a:t>
            </a:r>
            <a:endParaRPr lang="en-US" dirty="0"/>
          </a:p>
          <a:p>
            <a:pPr marL="457200" indent="-457200">
              <a:buFont typeface="Arial" panose="020B0604020202020204" pitchFamily="34" charset="0"/>
              <a:buChar char="•"/>
            </a:pPr>
            <a:r>
              <a:rPr lang="en-US" dirty="0"/>
              <a:t>City – 2 </a:t>
            </a:r>
            <a:r>
              <a:rPr lang="en-US" dirty="0" err="1"/>
              <a:t>vps</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Catan Monte Carlo Simulation</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8" name="Picture 7">
            <a:extLst>
              <a:ext uri="{FF2B5EF4-FFF2-40B4-BE49-F238E27FC236}">
                <a16:creationId xmlns:a16="http://schemas.microsoft.com/office/drawing/2014/main" id="{6E45A731-779B-6770-CDC6-B2D54F9B9DF3}"/>
              </a:ext>
            </a:extLst>
          </p:cNvPr>
          <p:cNvPicPr>
            <a:picLocks noChangeAspect="1"/>
          </p:cNvPicPr>
          <p:nvPr/>
        </p:nvPicPr>
        <p:blipFill>
          <a:blip r:embed="rId3"/>
          <a:stretch>
            <a:fillRect/>
          </a:stretch>
        </p:blipFill>
        <p:spPr>
          <a:xfrm>
            <a:off x="216161" y="3646327"/>
            <a:ext cx="4972050" cy="2381250"/>
          </a:xfrm>
          <a:prstGeom prst="rect">
            <a:avLst/>
          </a:prstGeom>
        </p:spPr>
      </p:pic>
    </p:spTree>
    <p:extLst>
      <p:ext uri="{BB962C8B-B14F-4D97-AF65-F5344CB8AC3E}">
        <p14:creationId xmlns:p14="http://schemas.microsoft.com/office/powerpoint/2010/main" val="18558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55661851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282</TotalTime>
  <Words>1633</Words>
  <Application>Microsoft Office PowerPoint</Application>
  <PresentationFormat>Widescreen</PresentationFormat>
  <Paragraphs>272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ui-monospace</vt:lpstr>
      <vt:lpstr>Arial</vt:lpstr>
      <vt:lpstr>Calibri</vt:lpstr>
      <vt:lpstr>Tenorite</vt:lpstr>
      <vt:lpstr>Office Theme</vt:lpstr>
      <vt:lpstr>Catan Monte Carlo Simulation</vt:lpstr>
      <vt:lpstr>Agenda</vt:lpstr>
      <vt:lpstr>Introduction</vt:lpstr>
      <vt:lpstr>Catan Board</vt:lpstr>
      <vt:lpstr>Catan Board</vt:lpstr>
      <vt:lpstr>How To Build</vt:lpstr>
      <vt:lpstr>Each Turn </vt:lpstr>
      <vt:lpstr>Get Victory Points</vt:lpstr>
      <vt:lpstr>How To win</vt:lpstr>
      <vt:lpstr>How To win</vt:lpstr>
      <vt:lpstr>How To win</vt:lpstr>
      <vt:lpstr>Class In Project</vt:lpstr>
      <vt:lpstr>Class In Project</vt:lpstr>
      <vt:lpstr>Class In Project</vt:lpstr>
      <vt:lpstr>Class In Project</vt:lpstr>
      <vt:lpstr>Class In Project</vt:lpstr>
      <vt:lpstr>Strategies</vt:lpstr>
      <vt:lpstr>Settlement Prefer Strategy</vt:lpstr>
      <vt:lpstr>Settlement Prefer Strategy</vt:lpstr>
      <vt:lpstr>City Prefer Strategy</vt:lpstr>
      <vt:lpstr>City Prefer Strategy</vt:lpstr>
      <vt:lpstr>Harbor Prefer Strategy</vt:lpstr>
      <vt:lpstr>Harbor Prefer Strategy</vt:lpstr>
      <vt:lpstr>Harbor Prefer Strategy – Find Path</vt:lpstr>
      <vt:lpstr>Prerequisite for Using Monte Carlo</vt:lpstr>
      <vt:lpstr>Basic Assumptions</vt:lpstr>
      <vt:lpstr>Validating</vt:lpstr>
      <vt:lpstr>Simulation Code</vt:lpstr>
      <vt:lpstr>Hypothesis</vt:lpstr>
      <vt:lpstr>Hypothesis 1</vt:lpstr>
      <vt:lpstr>Hypothesis 2</vt:lpstr>
      <vt:lpstr>Conclusion</vt:lpstr>
      <vt:lpstr>Citations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Xuan, Xinmai</dc:creator>
  <cp:lastModifiedBy>Xuan, Xinmai</cp:lastModifiedBy>
  <cp:revision>8</cp:revision>
  <dcterms:created xsi:type="dcterms:W3CDTF">2023-05-02T05:04:04Z</dcterms:created>
  <dcterms:modified xsi:type="dcterms:W3CDTF">2023-05-03T16:31:47Z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