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3"/>
  </p:handoutMasterIdLst>
  <p:sldIdLst>
    <p:sldId id="283" r:id="rId3"/>
    <p:sldId id="608" r:id="rId4"/>
    <p:sldId id="609" r:id="rId6"/>
    <p:sldId id="647" r:id="rId7"/>
    <p:sldId id="649" r:id="rId8"/>
    <p:sldId id="650" r:id="rId9"/>
    <p:sldId id="610" r:id="rId10"/>
    <p:sldId id="611" r:id="rId11"/>
    <p:sldId id="612" r:id="rId1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尚 泽中" initials="尚"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C6C6C"/>
    <a:srgbClr val="92D050"/>
    <a:srgbClr val="0099D8"/>
    <a:srgbClr val="000000"/>
    <a:srgbClr val="E5E5E5"/>
    <a:srgbClr val="009ADA"/>
    <a:srgbClr val="238CBB"/>
    <a:srgbClr val="2BAEE9"/>
    <a:srgbClr val="0B9FDD"/>
    <a:srgbClr val="56B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51" autoAdjust="0"/>
    <p:restoredTop sz="88898" autoAdjust="0"/>
  </p:normalViewPr>
  <p:slideViewPr>
    <p:cSldViewPr>
      <p:cViewPr varScale="1">
        <p:scale>
          <a:sx n="101" d="100"/>
          <a:sy n="101" d="100"/>
        </p:scale>
        <p:origin x="437" y="72"/>
      </p:cViewPr>
      <p:guideLst>
        <p:guide orient="horz" pos="1637"/>
        <p:guide pos="2842"/>
      </p:guideLst>
    </p:cSldViewPr>
  </p:slideViewPr>
  <p:outlineViewPr>
    <p:cViewPr>
      <p:scale>
        <a:sx n="33" d="100"/>
        <a:sy n="33" d="100"/>
      </p:scale>
      <p:origin x="0" y="1410"/>
    </p:cViewPr>
  </p:outlineViewPr>
  <p:notesTextViewPr>
    <p:cViewPr>
      <p:scale>
        <a:sx n="100" d="100"/>
        <a:sy n="100" d="100"/>
      </p:scale>
      <p:origin x="0" y="0"/>
    </p:cViewPr>
  </p:notesTextViewPr>
  <p:notesViewPr>
    <p:cSldViewPr>
      <p:cViewPr varScale="1">
        <p:scale>
          <a:sx n="88" d="100"/>
          <a:sy n="88" d="100"/>
        </p:scale>
        <p:origin x="2964" y="102"/>
      </p:cViewPr>
      <p:guideLst>
        <p:guide orient="horz" pos="2911"/>
        <p:guide pos="213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F5F6AE-2A9C-4C1F-879E-3928AA6E32C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EF4CAB-82FF-4C6F-A859-CAD40DD826E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A0AFA2-8F2F-4EE5-AEC6-84D8330F4D0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85495B-CF7F-4BEC-B2E8-B1A8532E7D6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此页适用情况：有文字和少部分代码</a:t>
            </a:r>
            <a:endParaRPr lang="zh-CN" altLang="en-US" dirty="0"/>
          </a:p>
        </p:txBody>
      </p:sp>
      <p:sp>
        <p:nvSpPr>
          <p:cNvPr id="4" name="灯片编号占位符 3"/>
          <p:cNvSpPr>
            <a:spLocks noGrp="1"/>
          </p:cNvSpPr>
          <p:nvPr>
            <p:ph type="sldNum" sz="quarter" idx="10"/>
          </p:nvPr>
        </p:nvSpPr>
        <p:spPr/>
        <p:txBody>
          <a:bodyPr/>
          <a:lstStyle/>
          <a:p>
            <a:fld id="{E885495B-CF7F-4BEC-B2E8-B1A8532E7D6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dirty="0"/>
          </a:p>
        </p:txBody>
      </p:sp>
      <p:sp>
        <p:nvSpPr>
          <p:cNvPr id="4" name="灯片编号占位符 3"/>
          <p:cNvSpPr>
            <a:spLocks noGrp="1"/>
          </p:cNvSpPr>
          <p:nvPr>
            <p:ph type="sldNum" sz="quarter" idx="10"/>
          </p:nvPr>
        </p:nvSpPr>
        <p:spPr/>
        <p:txBody>
          <a:bodyPr/>
          <a:lstStyle/>
          <a:p>
            <a:fld id="{E885495B-CF7F-4BEC-B2E8-B1A8532E7D6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dirty="0"/>
          </a:p>
        </p:txBody>
      </p:sp>
      <p:sp>
        <p:nvSpPr>
          <p:cNvPr id="4" name="灯片编号占位符 3"/>
          <p:cNvSpPr>
            <a:spLocks noGrp="1"/>
          </p:cNvSpPr>
          <p:nvPr>
            <p:ph type="sldNum" sz="quarter" idx="10"/>
          </p:nvPr>
        </p:nvSpPr>
        <p:spPr/>
        <p:txBody>
          <a:bodyPr/>
          <a:lstStyle/>
          <a:p>
            <a:fld id="{E885495B-CF7F-4BEC-B2E8-B1A8532E7D6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dirty="0"/>
          </a:p>
        </p:txBody>
      </p:sp>
      <p:sp>
        <p:nvSpPr>
          <p:cNvPr id="4" name="灯片编号占位符 3"/>
          <p:cNvSpPr>
            <a:spLocks noGrp="1"/>
          </p:cNvSpPr>
          <p:nvPr>
            <p:ph type="sldNum" sz="quarter" idx="10"/>
          </p:nvPr>
        </p:nvSpPr>
        <p:spPr/>
        <p:txBody>
          <a:bodyPr/>
          <a:lstStyle/>
          <a:p>
            <a:fld id="{E885495B-CF7F-4BEC-B2E8-B1A8532E7D6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dirty="0"/>
          </a:p>
        </p:txBody>
      </p:sp>
      <p:sp>
        <p:nvSpPr>
          <p:cNvPr id="4" name="灯片编号占位符 3"/>
          <p:cNvSpPr>
            <a:spLocks noGrp="1"/>
          </p:cNvSpPr>
          <p:nvPr>
            <p:ph type="sldNum" sz="quarter" idx="10"/>
          </p:nvPr>
        </p:nvSpPr>
        <p:spPr/>
        <p:txBody>
          <a:bodyPr/>
          <a:lstStyle/>
          <a:p>
            <a:fld id="{E885495B-CF7F-4BEC-B2E8-B1A8532E7D6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dirty="0"/>
          </a:p>
        </p:txBody>
      </p:sp>
      <p:sp>
        <p:nvSpPr>
          <p:cNvPr id="4" name="灯片编号占位符 3"/>
          <p:cNvSpPr>
            <a:spLocks noGrp="1"/>
          </p:cNvSpPr>
          <p:nvPr>
            <p:ph type="sldNum" sz="quarter" idx="10"/>
          </p:nvPr>
        </p:nvSpPr>
        <p:spPr/>
        <p:txBody>
          <a:bodyPr/>
          <a:lstStyle/>
          <a:p>
            <a:fld id="{E885495B-CF7F-4BEC-B2E8-B1A8532E7D6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dirty="0"/>
          </a:p>
        </p:txBody>
      </p:sp>
      <p:sp>
        <p:nvSpPr>
          <p:cNvPr id="4" name="灯片编号占位符 3"/>
          <p:cNvSpPr>
            <a:spLocks noGrp="1"/>
          </p:cNvSpPr>
          <p:nvPr>
            <p:ph type="sldNum" sz="quarter" idx="10"/>
          </p:nvPr>
        </p:nvSpPr>
        <p:spPr/>
        <p:txBody>
          <a:bodyPr/>
          <a:lstStyle/>
          <a:p>
            <a:fld id="{E885495B-CF7F-4BEC-B2E8-B1A8532E7D6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dirty="0"/>
          </a:p>
        </p:txBody>
      </p:sp>
      <p:sp>
        <p:nvSpPr>
          <p:cNvPr id="4" name="灯片编号占位符 3"/>
          <p:cNvSpPr>
            <a:spLocks noGrp="1"/>
          </p:cNvSpPr>
          <p:nvPr>
            <p:ph type="sldNum" sz="quarter" idx="10"/>
          </p:nvPr>
        </p:nvSpPr>
        <p:spPr/>
        <p:txBody>
          <a:bodyPr/>
          <a:lstStyle/>
          <a:p>
            <a:fld id="{E885495B-CF7F-4BEC-B2E8-B1A8532E7D6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endParaRPr lang="zh-CN" altLang="en-US"/>
          </a:p>
        </p:txBody>
      </p:sp>
      <p:sp>
        <p:nvSpPr>
          <p:cNvPr id="10" name="页脚占位符 9"/>
          <p:cNvSpPr>
            <a:spLocks noGrp="1"/>
          </p:cNvSpPr>
          <p:nvPr>
            <p:ph type="ftr" sz="quarter" idx="12"/>
          </p:nvPr>
        </p:nvSpPr>
        <p:spPr/>
        <p:txBody>
          <a:bodyPr/>
          <a:lstStyle/>
          <a:p>
            <a:endParaRPr lang="zh-CN" altLang="en-US"/>
          </a:p>
        </p:txBody>
      </p:sp>
      <p:sp>
        <p:nvSpPr>
          <p:cNvPr id="3" name="标题 2"/>
          <p:cNvSpPr>
            <a:spLocks noGrp="1"/>
          </p:cNvSpPr>
          <p:nvPr>
            <p:ph type="title"/>
          </p:nvPr>
        </p:nvSpPr>
        <p:spPr>
          <a:xfrm>
            <a:off x="233045" y="207645"/>
            <a:ext cx="8238490" cy="706755"/>
          </a:xfrm>
          <a:noFill/>
          <a:extLst>
            <a:ext uri="{909E8E84-426E-40DD-AFC4-6F175D3DCCD1}">
              <a14:hiddenFill xmlns:a14="http://schemas.microsoft.com/office/drawing/2010/main">
                <a:solidFill>
                  <a:schemeClr val="bg1"/>
                </a:solidFill>
              </a14:hiddenFill>
            </a:ext>
          </a:extLst>
        </p:spPr>
        <p:txBody>
          <a:bodyPr lIns="0" tIns="0"/>
          <a:lstStyle>
            <a:lvl1pPr>
              <a:defRPr sz="2400" b="1">
                <a:solidFill>
                  <a:srgbClr val="009ADA"/>
                </a:solidFill>
              </a:defRPr>
            </a:lvl1pPr>
          </a:lstStyle>
          <a:p>
            <a:pPr fontAlgn="base"/>
            <a:r>
              <a:rPr lang="zh-CN" altLang="en-US" strike="noStrike" noProof="1"/>
              <a:t>单击此处编辑母版标题样式</a:t>
            </a:r>
            <a:endParaRPr lang="zh-CN" altLang="en-US" strike="noStrike" noProof="1"/>
          </a:p>
        </p:txBody>
      </p:sp>
      <p:sp>
        <p:nvSpPr>
          <p:cNvPr id="4" name="内容占位符 3"/>
          <p:cNvSpPr>
            <a:spLocks noGrp="1"/>
          </p:cNvSpPr>
          <p:nvPr>
            <p:ph idx="1"/>
          </p:nvPr>
        </p:nvSpPr>
        <p:spPr>
          <a:xfrm>
            <a:off x="677545" y="1015365"/>
            <a:ext cx="7762875" cy="3394075"/>
          </a:xfrm>
        </p:spPr>
        <p:txBody>
          <a:bodyPr/>
          <a:lstStyle>
            <a:lvl1pPr marL="457200" indent="-457200">
              <a:lnSpc>
                <a:spcPct val="100000"/>
              </a:lnSpc>
              <a:buClr>
                <a:srgbClr val="0099D8"/>
              </a:buClr>
              <a:buFont typeface="Wingdings" panose="05000000000000000000" charset="0"/>
              <a:buChar char=""/>
              <a:defRPr sz="2400" b="1">
                <a:solidFill>
                  <a:srgbClr val="0B9FDD"/>
                </a:solidFill>
              </a:defRPr>
            </a:lvl1pPr>
            <a:lvl2pPr marL="800100" indent="-342900">
              <a:lnSpc>
                <a:spcPct val="100000"/>
              </a:lnSpc>
              <a:buClr>
                <a:srgbClr val="0099D8"/>
              </a:buClr>
              <a:buSzPct val="90000"/>
              <a:buFont typeface="Wingdings" panose="05000000000000000000" charset="0"/>
              <a:buChar char=""/>
              <a:defRPr sz="2200">
                <a:solidFill>
                  <a:schemeClr val="tx1"/>
                </a:solidFill>
              </a:defRPr>
            </a:lvl2pPr>
            <a:lvl3pPr marL="1200150" indent="-285750">
              <a:lnSpc>
                <a:spcPct val="100000"/>
              </a:lnSpc>
              <a:buClr>
                <a:srgbClr val="0099D8"/>
              </a:buClr>
              <a:buSzPct val="85000"/>
              <a:buFont typeface="Wingdings" panose="05000000000000000000" charset="0"/>
              <a:buChar char=""/>
              <a:defRPr sz="2000"/>
            </a:lvl3pPr>
            <a:lvl4pPr marL="1657350" indent="-285750">
              <a:lnSpc>
                <a:spcPct val="100000"/>
              </a:lnSpc>
              <a:buClr>
                <a:srgbClr val="0099D8"/>
              </a:buClr>
              <a:buFont typeface="Webdings" panose="05030102010509060703" charset="0"/>
              <a:buChar char="4"/>
              <a:defRPr/>
            </a:lvl4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endParaRPr lang="zh-CN" altLang="en-US" strike="noStrike" noProof="1"/>
          </a:p>
        </p:txBody>
      </p:sp>
      <p:sp>
        <p:nvSpPr>
          <p:cNvPr id="9" name="灯片编号占位符 8"/>
          <p:cNvSpPr>
            <a:spLocks noGrp="1"/>
          </p:cNvSpPr>
          <p:nvPr>
            <p:ph type="sldNum" sz="quarter" idx="11"/>
          </p:nvPr>
        </p:nvSpPr>
        <p:spPr/>
        <p:txBody>
          <a:bodyPr/>
          <a:lstStyle/>
          <a:p>
            <a:fld id="{0C913308-F349-4B6D-A68A-DD1791B4A57B}" type="slidenum">
              <a:rPr lang="zh-CN" altLang="en-US" smtClean="0"/>
            </a:fld>
            <a:r>
              <a:rPr lang="en-US" altLang="zh-CN" dirty="0"/>
              <a:t>/10</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2" name="标题 1"/>
          <p:cNvSpPr>
            <a:spLocks noGrp="1"/>
          </p:cNvSpPr>
          <p:nvPr>
            <p:ph type="title"/>
          </p:nvPr>
        </p:nvSpPr>
        <p:spPr>
          <a:xfrm>
            <a:off x="243840" y="207645"/>
            <a:ext cx="8185785" cy="706755"/>
          </a:xfrm>
          <a:noFill/>
          <a:extLst>
            <a:ext uri="{909E8E84-426E-40DD-AFC4-6F175D3DCCD1}">
              <a14:hiddenFill xmlns:a14="http://schemas.microsoft.com/office/drawing/2010/main">
                <a:solidFill>
                  <a:schemeClr val="bg1"/>
                </a:solidFill>
              </a14:hiddenFill>
            </a:ext>
          </a:extLst>
        </p:spPr>
        <p:txBody>
          <a:bodyPr lIns="0" tIns="0"/>
          <a:lstStyle>
            <a:lvl1pPr>
              <a:defRPr sz="2800" b="1">
                <a:solidFill>
                  <a:srgbClr val="0099D9"/>
                </a:solidFill>
              </a:defRPr>
            </a:lvl1pPr>
          </a:lstStyle>
          <a:p>
            <a:pPr fontAlgn="base"/>
            <a:r>
              <a:rPr lang="zh-CN" altLang="en-US" strike="noStrike" noProof="1"/>
              <a:t>单击此处编辑母版标题样式</a:t>
            </a:r>
            <a:endParaRPr lang="zh-CN" altLang="en-US" strike="noStrike" noProof="1"/>
          </a:p>
        </p:txBody>
      </p:sp>
      <p:sp>
        <p:nvSpPr>
          <p:cNvPr id="9" name="内容占位符 8"/>
          <p:cNvSpPr>
            <a:spLocks noGrp="1"/>
          </p:cNvSpPr>
          <p:nvPr>
            <p:ph idx="1"/>
          </p:nvPr>
        </p:nvSpPr>
        <p:spPr>
          <a:xfrm>
            <a:off x="677545" y="1015365"/>
            <a:ext cx="7762875" cy="3394075"/>
          </a:xfrm>
        </p:spPr>
        <p:txBody>
          <a:bodyPr/>
          <a:lstStyle>
            <a:lvl1pPr marL="457200" indent="-457200">
              <a:lnSpc>
                <a:spcPct val="100000"/>
              </a:lnSpc>
              <a:buClr>
                <a:srgbClr val="0099D8"/>
              </a:buClr>
              <a:buFont typeface="Wingdings" panose="05000000000000000000" charset="0"/>
              <a:buChar char=""/>
              <a:defRPr sz="2400" b="1">
                <a:solidFill>
                  <a:srgbClr val="0B9FDD"/>
                </a:solidFill>
              </a:defRPr>
            </a:lvl1pPr>
            <a:lvl2pPr marL="800100" indent="-342900">
              <a:lnSpc>
                <a:spcPct val="100000"/>
              </a:lnSpc>
              <a:buClr>
                <a:srgbClr val="0099D8"/>
              </a:buClr>
              <a:buSzPct val="90000"/>
              <a:buFont typeface="Wingdings" panose="05000000000000000000" charset="0"/>
              <a:buChar char=""/>
              <a:defRPr sz="2200">
                <a:solidFill>
                  <a:schemeClr val="tx1"/>
                </a:solidFill>
              </a:defRPr>
            </a:lvl2pPr>
            <a:lvl3pPr marL="1200150" indent="-285750">
              <a:lnSpc>
                <a:spcPct val="100000"/>
              </a:lnSpc>
              <a:buClr>
                <a:srgbClr val="0099D8"/>
              </a:buClr>
              <a:buSzPct val="85000"/>
              <a:buFont typeface="Wingdings" panose="05000000000000000000" charset="0"/>
              <a:buChar char=""/>
              <a:defRPr sz="2000"/>
            </a:lvl3pPr>
            <a:lvl4pPr marL="1657350" indent="-285750">
              <a:lnSpc>
                <a:spcPct val="100000"/>
              </a:lnSpc>
              <a:buClr>
                <a:srgbClr val="0099D8"/>
              </a:buClr>
              <a:buFont typeface="Webdings" panose="05030102010509060703" charset="0"/>
              <a:buChar char="4"/>
              <a:defRPr/>
            </a:lvl4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a:p>
            <a:pPr lvl="5" fontAlgn="base"/>
            <a:r>
              <a:rPr lang="zh-CN" altLang="en-US" strike="noStrike" noProof="1"/>
              <a:t>６</a:t>
            </a:r>
            <a:endParaRPr lang="zh-CN" altLang="en-US" strike="noStrike" noProof="1"/>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fld>
            <a:r>
              <a:rPr lang="zh-CN" altLang="en-US" dirty="0"/>
              <a:t>/</a:t>
            </a:r>
            <a:r>
              <a:rPr lang="en-US" altLang="zh-CN" dirty="0"/>
              <a:t>10</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437"/>
          </a:xfrm>
        </p:spPr>
        <p:txBody>
          <a:bodyPr/>
          <a:lstStyle>
            <a:lvl1pPr>
              <a:buFont typeface="Wingdings" panose="05000000000000000000" charset="0"/>
              <a:buChar char=""/>
              <a:defRPr sz="3200"/>
            </a:lvl1pPr>
            <a:lvl2pPr>
              <a:buFont typeface="Wingdings" panose="05000000000000000000" charset="0"/>
              <a:buChar char=""/>
              <a:defRPr sz="2800"/>
            </a:lvl2pPr>
            <a:lvl3pPr>
              <a:buFont typeface="Wingdings" panose="05000000000000000000" charset="0"/>
              <a:buChar char=""/>
              <a:defRPr sz="2400"/>
            </a:lvl3pPr>
            <a:lvl4pPr>
              <a:buFont typeface="Webdings" panose="05030102010509060703" charset="0"/>
              <a:buChar char="4"/>
              <a:defRPr sz="2000"/>
            </a:lvl4pPr>
            <a:lvl5pPr>
              <a:buFont typeface="Wingdings" panose="05000000000000000000" charset="0"/>
              <a:buChar cha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r>
              <a:rPr lang="zh-CN" altLang="en-US" dirty="0"/>
              <a:t>/</a:t>
            </a:r>
            <a:r>
              <a:rPr lang="en-US" altLang="zh-CN" dirty="0"/>
              <a:t>10</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r>
              <a:rPr lang="zh-CN" altLang="en-US" dirty="0"/>
              <a:t>/</a:t>
            </a:r>
            <a:r>
              <a:rPr lang="en-US" altLang="zh-CN" dirty="0"/>
              <a:t>10</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286380" y="349251"/>
            <a:ext cx="3429024" cy="436549"/>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56260" y="797560"/>
            <a:ext cx="8422640" cy="3394075"/>
          </a:xfrm>
        </p:spPr>
        <p:txBody>
          <a:bodyPr vert="eaVert"/>
          <a:lstStyle>
            <a:lvl1pPr>
              <a:buFont typeface="Wingdings" panose="05000000000000000000" charset="0"/>
              <a:buChar char=""/>
              <a:defRPr/>
            </a:lvl1pPr>
            <a:lvl2pPr>
              <a:buFont typeface="Wingdings" panose="05000000000000000000" charset="0"/>
              <a:buChar char=""/>
              <a:defRPr/>
            </a:lvl2pPr>
            <a:lvl3pPr>
              <a:buFont typeface="Wingdings" panose="05000000000000000000" charset="0"/>
              <a:buChar char=""/>
              <a:defRPr/>
            </a:lvl3pPr>
            <a:lvl4pPr>
              <a:buFont typeface="Webdings" panose="05030102010509060703" charset="0"/>
              <a:buChar char="4"/>
              <a:defRPr/>
            </a:lvl4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r>
              <a:rPr lang="zh-CN" altLang="en-US" dirty="0"/>
              <a:t>/</a:t>
            </a:r>
            <a:r>
              <a:rPr lang="en-US" altLang="zh-CN" dirty="0"/>
              <a:t>10</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p:spPr>
        <p:txBody>
          <a:bodyPr vert="eaVert"/>
          <a:lstStyle>
            <a:lvl1pPr>
              <a:buFont typeface="Wingdings" panose="05000000000000000000" charset="0"/>
              <a:buChar char=""/>
              <a:defRPr/>
            </a:lvl1pPr>
            <a:lvl2pPr>
              <a:buFont typeface="Wingdings" panose="05000000000000000000" charset="0"/>
              <a:buChar char=""/>
              <a:defRPr/>
            </a:lvl2pPr>
            <a:lvl3pPr>
              <a:buFont typeface="Wingdings" panose="05000000000000000000" charset="0"/>
              <a:buChar char=""/>
              <a:defRPr/>
            </a:lvl3pPr>
            <a:lvl4pPr>
              <a:buFont typeface="Webdings" panose="05030102010509060703" charset="0"/>
              <a:buChar char="4"/>
              <a:defRPr/>
            </a:lvl4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r>
              <a:rPr lang="zh-CN" altLang="en-US" dirty="0"/>
              <a:t>/</a:t>
            </a:r>
            <a:r>
              <a:rPr lang="en-US" altLang="zh-CN" dirty="0"/>
              <a:t>10</a:t>
            </a:r>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36512" y="0"/>
            <a:ext cx="9180512" cy="5147187"/>
          </a:xfrm>
          <a:prstGeom prst="rect">
            <a:avLst/>
          </a:prstGeom>
        </p:spPr>
      </p:pic>
      <p:sp>
        <p:nvSpPr>
          <p:cNvPr id="2051" name="标题 1"/>
          <p:cNvSpPr>
            <a:spLocks noGrp="1"/>
          </p:cNvSpPr>
          <p:nvPr>
            <p:ph type="ctrTitle" hasCustomPrompt="1"/>
          </p:nvPr>
        </p:nvSpPr>
        <p:spPr>
          <a:xfrm>
            <a:off x="685800" y="1635646"/>
            <a:ext cx="7772400" cy="1104900"/>
          </a:xfrm>
          <a:prstGeom prst="rect">
            <a:avLst/>
          </a:prstGeom>
          <a:noFill/>
          <a:ln w="9525">
            <a:noFill/>
            <a:miter/>
          </a:ln>
        </p:spPr>
        <p:txBody>
          <a:bodyPr vert="horz" wrap="square" anchor="ctr">
            <a:normAutofit/>
          </a:bodyPr>
          <a:lstStyle>
            <a:lvl1pPr lvl="0" algn="ctr">
              <a:defRPr sz="4600" b="1" kern="1200">
                <a:solidFill>
                  <a:schemeClr val="bg1"/>
                </a:solidFill>
              </a:defRPr>
            </a:lvl1pPr>
          </a:lstStyle>
          <a:p>
            <a:pPr lvl="0" fontAlgn="base"/>
            <a:r>
              <a:rPr lang="en-US" altLang="zh-CN" strike="noStrike" noProof="1"/>
              <a:t>16/9</a:t>
            </a:r>
            <a:r>
              <a:rPr lang="zh-CN" altLang="en-US" strike="noStrike" noProof="1"/>
              <a:t>录屏模板</a:t>
            </a:r>
            <a:endParaRPr lang="zh-CN" altLang="en-US" strike="noStrike" noProof="1"/>
          </a:p>
        </p:txBody>
      </p:sp>
      <p:pic>
        <p:nvPicPr>
          <p:cNvPr id="8" name="Picture 5"/>
          <p:cNvPicPr>
            <a:picLocks noChangeAspect="1" noChangeArrowheads="1"/>
          </p:cNvPicPr>
          <p:nvPr userDrawn="1"/>
        </p:nvPicPr>
        <p:blipFill rotWithShape="1">
          <a:blip r:embed="rId3" cstate="print">
            <a:biLevel thresh="25000"/>
            <a:extLst>
              <a:ext uri="{28A0092B-C50C-407E-A947-70E740481C1C}">
                <a14:useLocalDpi xmlns:a14="http://schemas.microsoft.com/office/drawing/2010/main" val="0"/>
              </a:ext>
            </a:extLst>
          </a:blip>
          <a:srcRect l="32316"/>
          <a:stretch>
            <a:fillRect/>
          </a:stretch>
        </p:blipFill>
        <p:spPr bwMode="auto">
          <a:xfrm>
            <a:off x="7020272" y="4544695"/>
            <a:ext cx="1960627" cy="455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descr="logo"/>
          <p:cNvPicPr>
            <a:picLocks noChangeAspect="1" noChangeArrowheads="1"/>
          </p:cNvPicPr>
          <p:nvPr userDrawn="1"/>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6083077" y="4472939"/>
            <a:ext cx="998008" cy="598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36512" y="0"/>
            <a:ext cx="9180512" cy="5147187"/>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bg>
      <p:bgRef idx="1001">
        <a:schemeClr val="bg1"/>
      </p:bgRef>
    </p:bg>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endParaRPr lang="zh-CN" altLang="en-US"/>
          </a:p>
        </p:txBody>
      </p:sp>
      <p:sp>
        <p:nvSpPr>
          <p:cNvPr id="10" name="页脚占位符 9"/>
          <p:cNvSpPr>
            <a:spLocks noGrp="1"/>
          </p:cNvSpPr>
          <p:nvPr>
            <p:ph type="ftr" sz="quarter" idx="12"/>
          </p:nvPr>
        </p:nvSpPr>
        <p:spPr/>
        <p:txBody>
          <a:bodyPr/>
          <a:lstStyle/>
          <a:p>
            <a:endParaRPr lang="zh-CN" altLang="en-US"/>
          </a:p>
        </p:txBody>
      </p:sp>
      <p:sp>
        <p:nvSpPr>
          <p:cNvPr id="4" name="内容占位符 3"/>
          <p:cNvSpPr>
            <a:spLocks noGrp="1"/>
          </p:cNvSpPr>
          <p:nvPr>
            <p:ph idx="1"/>
          </p:nvPr>
        </p:nvSpPr>
        <p:spPr>
          <a:xfrm>
            <a:off x="690562" y="1131590"/>
            <a:ext cx="7762875" cy="3394075"/>
          </a:xfrm>
        </p:spPr>
        <p:txBody>
          <a:bodyPr/>
          <a:lstStyle>
            <a:lvl1pPr marL="457200" indent="-457200">
              <a:lnSpc>
                <a:spcPct val="100000"/>
              </a:lnSpc>
              <a:buClr>
                <a:srgbClr val="0099D8"/>
              </a:buClr>
              <a:buFont typeface="Wingdings" panose="05000000000000000000" charset="0"/>
              <a:buChar char=""/>
              <a:defRPr sz="2400" b="1">
                <a:solidFill>
                  <a:srgbClr val="0B9FDD"/>
                </a:solidFill>
              </a:defRPr>
            </a:lvl1pPr>
            <a:lvl2pPr marL="800100" indent="-342900">
              <a:lnSpc>
                <a:spcPct val="100000"/>
              </a:lnSpc>
              <a:buClr>
                <a:srgbClr val="0099D8"/>
              </a:buClr>
              <a:buSzPct val="90000"/>
              <a:buFont typeface="Wingdings" panose="05000000000000000000" charset="0"/>
              <a:buChar char=""/>
              <a:defRPr sz="2200">
                <a:solidFill>
                  <a:schemeClr val="tx1"/>
                </a:solidFill>
              </a:defRPr>
            </a:lvl2pPr>
            <a:lvl3pPr marL="1200150" indent="-285750">
              <a:lnSpc>
                <a:spcPct val="100000"/>
              </a:lnSpc>
              <a:buClr>
                <a:srgbClr val="0099D8"/>
              </a:buClr>
              <a:buSzPct val="85000"/>
              <a:buFont typeface="Wingdings" panose="05000000000000000000" charset="0"/>
              <a:buChar char=""/>
              <a:defRPr sz="2000"/>
            </a:lvl3pPr>
            <a:lvl4pPr marL="1657350" indent="-285750">
              <a:lnSpc>
                <a:spcPct val="100000"/>
              </a:lnSpc>
              <a:buClr>
                <a:srgbClr val="0099D8"/>
              </a:buClr>
              <a:buFont typeface="Webdings" panose="05030102010509060703" charset="0"/>
              <a:buChar char="4"/>
              <a:defRPr/>
            </a:lvl4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endParaRPr lang="zh-CN" altLang="en-US" strike="noStrike" noProof="1"/>
          </a:p>
        </p:txBody>
      </p:sp>
      <p:sp>
        <p:nvSpPr>
          <p:cNvPr id="9" name="灯片编号占位符 8"/>
          <p:cNvSpPr>
            <a:spLocks noGrp="1"/>
          </p:cNvSpPr>
          <p:nvPr>
            <p:ph type="sldNum" sz="quarter" idx="11"/>
          </p:nvPr>
        </p:nvSpPr>
        <p:spPr/>
        <p:txBody>
          <a:bodyPr/>
          <a:lstStyle/>
          <a:p>
            <a:fld id="{0C913308-F349-4B6D-A68A-DD1791B4A57B}" type="slidenum">
              <a:rPr lang="zh-CN" altLang="en-US" smtClean="0"/>
            </a:fld>
            <a:r>
              <a:rPr lang="en-US" altLang="zh-CN" dirty="0"/>
              <a:t>/31</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5.png"/><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buFont typeface="Arial" panose="020B0604020202020204" pitchFamily="34" charset="0"/>
              <a:buNone/>
              <a:defRPr sz="1200">
                <a:solidFill>
                  <a:schemeClr val="tx1">
                    <a:tint val="75000"/>
                  </a:schemeClr>
                </a:solidFill>
                <a:latin typeface="Arial" panose="020B0604020202020204" pitchFamily="34" charset="0"/>
                <a:ea typeface="宋体" panose="02010600030101010101" pitchFamily="2" charset="-122"/>
              </a:defRPr>
            </a:lvl1pPr>
          </a:lstStyle>
          <a:p>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buFont typeface="Arial" panose="020B0604020202020204" pitchFamily="34" charset="0"/>
              <a:buNone/>
              <a:defRPr sz="1200">
                <a:solidFill>
                  <a:schemeClr val="tx1">
                    <a:tint val="75000"/>
                  </a:schemeClr>
                </a:solidFill>
                <a:latin typeface="Arial" panose="020B0604020202020204" pitchFamily="34" charset="0"/>
                <a:ea typeface="宋体" panose="02010600030101010101" pitchFamily="2" charset="-122"/>
              </a:defRPr>
            </a:lvl1pPr>
          </a:lstStyle>
          <a:p>
            <a:endParaRPr lang="zh-CN" altLang="en-US"/>
          </a:p>
        </p:txBody>
      </p:sp>
      <p:sp>
        <p:nvSpPr>
          <p:cNvPr id="1031" name="标题占位符 1"/>
          <p:cNvSpPr>
            <a:spLocks noGrp="1"/>
          </p:cNvSpPr>
          <p:nvPr>
            <p:ph type="title"/>
          </p:nvPr>
        </p:nvSpPr>
        <p:spPr bwMode="auto">
          <a:xfrm>
            <a:off x="48260" y="286385"/>
            <a:ext cx="5874385" cy="511175"/>
          </a:xfrm>
          <a:prstGeom prst="rect">
            <a:avLst/>
          </a:prstGeom>
          <a:solidFill>
            <a:schemeClr val="bg1"/>
          </a:solid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6" name="文本占位符 2"/>
          <p:cNvSpPr>
            <a:spLocks noGrp="1"/>
          </p:cNvSpPr>
          <p:nvPr>
            <p:ph type="body" idx="1"/>
          </p:nvPr>
        </p:nvSpPr>
        <p:spPr bwMode="auto">
          <a:xfrm>
            <a:off x="673735" y="977900"/>
            <a:ext cx="7797165" cy="31877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buFont typeface="Arial" panose="020B0604020202020204" pitchFamily="34" charset="0"/>
              <a:buNone/>
              <a:defRPr sz="1200">
                <a:solidFill>
                  <a:schemeClr val="tx1">
                    <a:tint val="75000"/>
                  </a:schemeClr>
                </a:solidFill>
                <a:latin typeface="Arial" panose="020B0604020202020204" pitchFamily="34" charset="0"/>
                <a:ea typeface="宋体" panose="02010600030101010101" pitchFamily="2" charset="-122"/>
              </a:defRPr>
            </a:lvl1pPr>
          </a:lstStyle>
          <a:p>
            <a:fld id="{0C913308-F349-4B6D-A68A-DD1791B4A57B}" type="slidenum">
              <a:rPr lang="zh-CN" altLang="en-US" smtClean="0"/>
            </a:fld>
            <a:r>
              <a:rPr lang="en-US" altLang="zh-CN" dirty="0"/>
              <a:t>/10</a:t>
            </a:r>
            <a:endParaRPr lang="zh-CN" altLang="en-US" dirty="0"/>
          </a:p>
        </p:txBody>
      </p:sp>
      <p:pic>
        <p:nvPicPr>
          <p:cNvPr id="8" name="图片 7" descr="logo"/>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7602441" y="-7620"/>
            <a:ext cx="149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rtl="0" eaLnBrk="1" fontAlgn="base" hangingPunct="1">
        <a:spcBef>
          <a:spcPct val="0"/>
        </a:spcBef>
        <a:spcAft>
          <a:spcPct val="0"/>
        </a:spcAft>
        <a:defRPr sz="2800" b="1" kern="1200">
          <a:solidFill>
            <a:srgbClr val="0B9FDD"/>
          </a:solidFill>
          <a:latin typeface="微软雅黑" panose="020B0503020204020204" pitchFamily="34" charset="-122"/>
          <a:ea typeface="微软雅黑" panose="020B0503020204020204" pitchFamily="34" charset="-122"/>
          <a:cs typeface="+mj-cs"/>
        </a:defRPr>
      </a:lvl1pPr>
      <a:lvl2pPr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2pPr>
      <a:lvl3pPr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3pPr>
      <a:lvl4pPr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4pPr>
      <a:lvl5pPr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5pPr>
      <a:lvl6pPr marL="457200"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6pPr>
      <a:lvl7pPr marL="914400"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7pPr>
      <a:lvl8pPr marL="1371600"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8pPr>
      <a:lvl9pPr marL="1828800"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9pPr>
    </p:titleStyle>
    <p:bodyStyle>
      <a:lvl1pPr marL="342900" indent="-342900" algn="l" rtl="0" eaLnBrk="1" fontAlgn="base" hangingPunct="1">
        <a:spcBef>
          <a:spcPct val="20000"/>
        </a:spcBef>
        <a:spcAft>
          <a:spcPct val="0"/>
        </a:spcAft>
        <a:buClr>
          <a:srgbClr val="009ADA"/>
        </a:buClr>
        <a:buFont typeface="Wingdings" panose="05000000000000000000" charset="0"/>
        <a:buChar char=""/>
        <a:defRPr sz="2400" b="1" kern="1200">
          <a:solidFill>
            <a:srgbClr val="009ADA"/>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rgbClr val="009ADA"/>
        </a:buClr>
        <a:buFont typeface="Wingdings" panose="05000000000000000000"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Clr>
          <a:srgbClr val="009ADA"/>
        </a:buClr>
        <a:buFont typeface="Wingdings" panose="05000000000000000000"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Clr>
          <a:srgbClr val="009ADA"/>
        </a:buClr>
        <a:buFont typeface="Webdings" panose="05030102010509060703" charset="0"/>
        <a:buChar char="4"/>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Clr>
          <a:srgbClr val="009ADA"/>
        </a:buClr>
        <a:buFont typeface="Wingdings" panose="05000000000000000000" charset="0"/>
        <a:buChar char=""/>
        <a:defRPr sz="12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标题 5121"/>
          <p:cNvSpPr>
            <a:spLocks noGrp="1"/>
          </p:cNvSpPr>
          <p:nvPr>
            <p:ph type="ctrTitle" hasCustomPrompt="1"/>
          </p:nvPr>
        </p:nvSpPr>
        <p:spPr>
          <a:xfrm>
            <a:off x="467544" y="1779662"/>
            <a:ext cx="8352928" cy="1184275"/>
          </a:xfrm>
        </p:spPr>
        <p:txBody>
          <a:bodyPr wrap="square" anchor="ctr">
            <a:normAutofit/>
          </a:bodyPr>
          <a:lstStyle/>
          <a:p>
            <a:r>
              <a:rPr lang="zh-CN" altLang="en-US" dirty="0">
                <a:sym typeface="+mn-ea"/>
              </a:rPr>
              <a:t>前端开发</a:t>
            </a:r>
            <a:endParaRPr lang="zh-CN" altLang="en-US"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zh-CN" dirty="0"/>
              <a:t>技术选型</a:t>
            </a:r>
            <a:endParaRPr lang="zh-CN" altLang="zh-CN" dirty="0"/>
          </a:p>
        </p:txBody>
      </p:sp>
      <p:sp>
        <p:nvSpPr>
          <p:cNvPr id="9" name="内容占位符 8"/>
          <p:cNvSpPr>
            <a:spLocks noGrp="1"/>
          </p:cNvSpPr>
          <p:nvPr>
            <p:ph idx="1"/>
          </p:nvPr>
        </p:nvSpPr>
        <p:spPr>
          <a:xfrm>
            <a:off x="677545" y="1015365"/>
            <a:ext cx="7762875" cy="3877945"/>
          </a:xfrm>
        </p:spPr>
        <p:txBody>
          <a:bodyPr/>
          <a:lstStyle/>
          <a:p>
            <a:r>
              <a:rPr lang="zh-CN" altLang="en-US" dirty="0"/>
              <a:t>技术选型</a:t>
            </a:r>
            <a:endParaRPr lang="en-US" altLang="zh-CN" dirty="0"/>
          </a:p>
          <a:p>
            <a:pPr lvl="1"/>
            <a:r>
              <a:rPr lang="en-US" altLang="zh-CN" dirty="0" err="1"/>
              <a:t>Spring</a:t>
            </a:r>
            <a:r>
              <a:rPr lang="en-US" altLang="zh-CN" dirty="0"/>
              <a:t> Boot+Thymeleaf+jQuery+Ajax</a:t>
            </a:r>
            <a:endParaRPr lang="en-US" altLang="zh-CN" dirty="0"/>
          </a:p>
          <a:p>
            <a:r>
              <a:rPr lang="zh-CN" altLang="en-US" dirty="0"/>
              <a:t>分析</a:t>
            </a:r>
            <a:endParaRPr lang="en-US" altLang="zh-CN" dirty="0"/>
          </a:p>
          <a:p>
            <a:pPr lvl="1"/>
            <a:r>
              <a:rPr lang="zh-CN" altLang="en-US" dirty="0"/>
              <a:t>利用</a:t>
            </a:r>
            <a:r>
              <a:rPr dirty="0"/>
              <a:t>Spring Boot</a:t>
            </a:r>
            <a:r>
              <a:rPr lang="zh-CN" dirty="0"/>
              <a:t>的内嵌容器</a:t>
            </a:r>
            <a:endParaRPr lang="zh-CN" dirty="0"/>
          </a:p>
          <a:p>
            <a:pPr lvl="2"/>
            <a:r>
              <a:rPr lang="zh-CN" sz="2000" dirty="0"/>
              <a:t>内嵌的</a:t>
            </a:r>
            <a:r>
              <a:rPr lang="en-US" altLang="zh-CN" sz="2000" dirty="0"/>
              <a:t>tomcat</a:t>
            </a:r>
            <a:r>
              <a:rPr lang="zh-CN" altLang="en-US" sz="2000" dirty="0"/>
              <a:t>运行前端项目</a:t>
            </a:r>
            <a:endParaRPr lang="zh-CN" altLang="en-US" dirty="0"/>
          </a:p>
          <a:p>
            <a:pPr lvl="1"/>
            <a:r>
              <a:rPr lang="zh-CN" altLang="en-US" sz="2000" dirty="0"/>
              <a:t>测试用户业务</a:t>
            </a:r>
            <a:endParaRPr lang="zh-CN" altLang="en-US" sz="2000" dirty="0"/>
          </a:p>
          <a:p>
            <a:pPr lvl="2"/>
            <a:r>
              <a:rPr lang="zh-CN" altLang="en-US" dirty="0"/>
              <a:t>发送请求给</a:t>
            </a:r>
            <a:r>
              <a:rPr lang="en-US" altLang="zh-CN" dirty="0"/>
              <a:t>qg-user-consumer</a:t>
            </a:r>
            <a:endParaRPr lang="en-US" altLang="zh-CN" dirty="0"/>
          </a:p>
          <a:p>
            <a:pPr lvl="2"/>
            <a:r>
              <a:rPr lang="zh-CN" altLang="en-US" dirty="0"/>
              <a:t>qg-user-consumer远程调用</a:t>
            </a:r>
            <a:r>
              <a:rPr lang="en-US" altLang="zh-CN" dirty="0"/>
              <a:t>qg-user-provider</a:t>
            </a:r>
            <a:endParaRPr lang="en-US" altLang="zh-CN" dirty="0"/>
          </a:p>
        </p:txBody>
      </p:sp>
      <p:sp>
        <p:nvSpPr>
          <p:cNvPr id="12"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搭建前端项目</a:t>
            </a:r>
            <a:r>
              <a:rPr lang="en-US" altLang="zh-CN" dirty="0" err="1"/>
              <a:t>qg</a:t>
            </a:r>
            <a:r>
              <a:rPr lang="en-US" altLang="zh-CN" dirty="0"/>
              <a:t>-pre</a:t>
            </a:r>
            <a:endParaRPr lang="zh-CN" altLang="zh-CN" dirty="0"/>
          </a:p>
        </p:txBody>
      </p:sp>
      <p:sp>
        <p:nvSpPr>
          <p:cNvPr id="9" name="内容占位符 8"/>
          <p:cNvSpPr>
            <a:spLocks noGrp="1"/>
          </p:cNvSpPr>
          <p:nvPr>
            <p:ph idx="1"/>
          </p:nvPr>
        </p:nvSpPr>
        <p:spPr>
          <a:xfrm>
            <a:off x="467360" y="771525"/>
            <a:ext cx="7762875" cy="4178300"/>
          </a:xfrm>
        </p:spPr>
        <p:txBody>
          <a:bodyPr/>
          <a:lstStyle/>
          <a:p>
            <a:r>
              <a:rPr lang="zh-CN" altLang="en-US" dirty="0"/>
              <a:t>搭建步骤</a:t>
            </a:r>
            <a:endParaRPr lang="en-US" altLang="zh-CN" dirty="0"/>
          </a:p>
          <a:p>
            <a:pPr lvl="1"/>
            <a:r>
              <a:rPr lang="zh-CN" altLang="en-US" sz="2400" dirty="0" err="1"/>
              <a:t>创建</a:t>
            </a:r>
            <a:r>
              <a:rPr lang="en-US" altLang="zh-CN" sz="2400" dirty="0" err="1"/>
              <a:t>Spring Boot</a:t>
            </a:r>
            <a:r>
              <a:rPr lang="zh-CN" altLang="en-US" sz="2400" dirty="0" err="1"/>
              <a:t>项目：</a:t>
            </a:r>
            <a:r>
              <a:rPr lang="en-US" altLang="zh-CN" sz="2400" dirty="0" err="1"/>
              <a:t>qg</a:t>
            </a:r>
            <a:r>
              <a:rPr lang="en-US" altLang="zh-CN" sz="2400" dirty="0"/>
              <a:t>-pre</a:t>
            </a:r>
            <a:endParaRPr lang="en-US" altLang="zh-CN" sz="2400" dirty="0"/>
          </a:p>
          <a:p>
            <a:pPr lvl="1"/>
            <a:r>
              <a:rPr lang="zh-CN" altLang="en-US" sz="2400" dirty="0"/>
              <a:t>配置</a:t>
            </a:r>
            <a:r>
              <a:rPr lang="en-US" altLang="zh-CN" sz="2400" dirty="0" err="1"/>
              <a:t>application.properties</a:t>
            </a:r>
            <a:endParaRPr lang="en-US" altLang="zh-CN" sz="2400" dirty="0" err="1"/>
          </a:p>
          <a:p>
            <a:pPr lvl="2"/>
            <a:r>
              <a:rPr lang="en-US" altLang="zh-CN" sz="2400" dirty="0"/>
              <a:t>thymeleaf</a:t>
            </a:r>
            <a:endParaRPr lang="en-US" altLang="zh-CN" sz="2400" dirty="0"/>
          </a:p>
          <a:p>
            <a:pPr lvl="1"/>
            <a:r>
              <a:rPr lang="zh-CN" altLang="en-US" sz="2400" dirty="0"/>
              <a:t>拷贝静态文件到resources中</a:t>
            </a:r>
            <a:endParaRPr lang="zh-CN" altLang="en-US" sz="2400" dirty="0"/>
          </a:p>
          <a:p>
            <a:pPr lvl="1"/>
            <a:r>
              <a:rPr lang="zh-CN" altLang="en-US" sz="2400" dirty="0"/>
              <a:t>运行项目</a:t>
            </a: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搭建前端项目</a:t>
            </a:r>
            <a:r>
              <a:rPr lang="en-US" altLang="zh-CN" dirty="0" err="1"/>
              <a:t>qg</a:t>
            </a:r>
            <a:r>
              <a:rPr lang="en-US" altLang="zh-CN" dirty="0"/>
              <a:t>-pre</a:t>
            </a:r>
            <a:endParaRPr lang="zh-CN" altLang="zh-CN" dirty="0"/>
          </a:p>
        </p:txBody>
      </p:sp>
      <p:sp>
        <p:nvSpPr>
          <p:cNvPr id="9" name="内容占位符 8"/>
          <p:cNvSpPr>
            <a:spLocks noGrp="1"/>
          </p:cNvSpPr>
          <p:nvPr>
            <p:ph idx="1"/>
          </p:nvPr>
        </p:nvSpPr>
        <p:spPr>
          <a:xfrm>
            <a:off x="467360" y="771525"/>
            <a:ext cx="7762875" cy="488950"/>
          </a:xfrm>
        </p:spPr>
        <p:txBody>
          <a:bodyPr/>
          <a:lstStyle/>
          <a:p>
            <a:r>
              <a:rPr lang="zh-CN" altLang="en-US" dirty="0"/>
              <a:t>重要的</a:t>
            </a:r>
            <a:r>
              <a:rPr lang="en-US" altLang="zh-CN" dirty="0"/>
              <a:t>js</a:t>
            </a:r>
            <a:r>
              <a:rPr lang="zh-CN" altLang="en-US" dirty="0"/>
              <a:t>文件</a:t>
            </a:r>
            <a:endParaRPr lang="en-US" altLang="zh-CN" dirty="0"/>
          </a:p>
          <a:p>
            <a:pPr marL="457200" lvl="1" indent="0">
              <a:buNone/>
            </a:pPr>
            <a:endParaRPr lang="zh-CN" altLang="en-US" sz="1800" dirty="0"/>
          </a:p>
        </p:txBody>
      </p:sp>
      <p:pic>
        <p:nvPicPr>
          <p:cNvPr id="4" name="图片 3"/>
          <p:cNvPicPr>
            <a:picLocks noChangeAspect="1"/>
          </p:cNvPicPr>
          <p:nvPr/>
        </p:nvPicPr>
        <p:blipFill>
          <a:blip r:embed="rId1"/>
          <a:stretch>
            <a:fillRect/>
          </a:stretch>
        </p:blipFill>
        <p:spPr>
          <a:xfrm>
            <a:off x="1097915" y="1275080"/>
            <a:ext cx="7132320" cy="35433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搭建前端项目</a:t>
            </a:r>
            <a:r>
              <a:rPr lang="en-US" altLang="zh-CN" dirty="0" err="1"/>
              <a:t>qg</a:t>
            </a:r>
            <a:r>
              <a:rPr lang="en-US" altLang="zh-CN" dirty="0"/>
              <a:t>-pre</a:t>
            </a:r>
            <a:endParaRPr lang="zh-CN" altLang="zh-CN" dirty="0"/>
          </a:p>
        </p:txBody>
      </p:sp>
      <p:sp>
        <p:nvSpPr>
          <p:cNvPr id="9" name="内容占位符 8"/>
          <p:cNvSpPr>
            <a:spLocks noGrp="1"/>
          </p:cNvSpPr>
          <p:nvPr>
            <p:ph idx="1"/>
          </p:nvPr>
        </p:nvSpPr>
        <p:spPr>
          <a:xfrm>
            <a:off x="467360" y="771525"/>
            <a:ext cx="7762875" cy="488950"/>
          </a:xfrm>
        </p:spPr>
        <p:txBody>
          <a:bodyPr/>
          <a:lstStyle/>
          <a:p>
            <a:r>
              <a:rPr lang="zh-CN" altLang="en-US" dirty="0"/>
              <a:t>重要的</a:t>
            </a:r>
            <a:r>
              <a:rPr lang="en-US" altLang="zh-CN" dirty="0"/>
              <a:t>js</a:t>
            </a:r>
            <a:r>
              <a:rPr lang="zh-CN" altLang="en-US" dirty="0"/>
              <a:t>文件</a:t>
            </a:r>
            <a:endParaRPr lang="en-US" altLang="zh-CN" dirty="0"/>
          </a:p>
          <a:p>
            <a:pPr marL="457200" lvl="1" indent="0">
              <a:buNone/>
            </a:pPr>
            <a:endParaRPr lang="zh-CN" altLang="en-US" sz="1800" dirty="0"/>
          </a:p>
        </p:txBody>
      </p:sp>
      <p:pic>
        <p:nvPicPr>
          <p:cNvPr id="3" name="图片 2"/>
          <p:cNvPicPr>
            <a:picLocks noChangeAspect="1"/>
          </p:cNvPicPr>
          <p:nvPr/>
        </p:nvPicPr>
        <p:blipFill>
          <a:blip r:embed="rId1"/>
          <a:stretch>
            <a:fillRect/>
          </a:stretch>
        </p:blipFill>
        <p:spPr>
          <a:xfrm>
            <a:off x="2987675" y="987425"/>
            <a:ext cx="5312410" cy="36677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搭建前端项目</a:t>
            </a:r>
            <a:r>
              <a:rPr lang="en-US" altLang="zh-CN" dirty="0" err="1"/>
              <a:t>qg</a:t>
            </a:r>
            <a:r>
              <a:rPr lang="en-US" altLang="zh-CN" dirty="0"/>
              <a:t>-pre</a:t>
            </a:r>
            <a:endParaRPr lang="zh-CN" altLang="zh-CN" dirty="0"/>
          </a:p>
        </p:txBody>
      </p:sp>
      <p:sp>
        <p:nvSpPr>
          <p:cNvPr id="9" name="内容占位符 8"/>
          <p:cNvSpPr>
            <a:spLocks noGrp="1"/>
          </p:cNvSpPr>
          <p:nvPr>
            <p:ph idx="1"/>
          </p:nvPr>
        </p:nvSpPr>
        <p:spPr>
          <a:xfrm>
            <a:off x="467360" y="771525"/>
            <a:ext cx="7762875" cy="488950"/>
          </a:xfrm>
        </p:spPr>
        <p:txBody>
          <a:bodyPr/>
          <a:lstStyle/>
          <a:p>
            <a:r>
              <a:rPr lang="zh-CN" altLang="en-US" dirty="0"/>
              <a:t>运行项目</a:t>
            </a:r>
            <a:endParaRPr lang="en-US" altLang="zh-CN" dirty="0"/>
          </a:p>
          <a:p>
            <a:pPr marL="457200" lvl="1" indent="0">
              <a:buNone/>
            </a:pPr>
            <a:endParaRPr lang="zh-CN" altLang="en-US" sz="1800" dirty="0"/>
          </a:p>
        </p:txBody>
      </p:sp>
      <p:pic>
        <p:nvPicPr>
          <p:cNvPr id="3" name="图片 2"/>
          <p:cNvPicPr>
            <a:picLocks noChangeAspect="1"/>
          </p:cNvPicPr>
          <p:nvPr/>
        </p:nvPicPr>
        <p:blipFill>
          <a:blip r:embed="rId1"/>
          <a:stretch>
            <a:fillRect/>
          </a:stretch>
        </p:blipFill>
        <p:spPr>
          <a:xfrm>
            <a:off x="1548130" y="1419225"/>
            <a:ext cx="6109335" cy="31826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测试用户业务</a:t>
            </a:r>
            <a:endParaRPr lang="zh-CN"/>
          </a:p>
        </p:txBody>
      </p:sp>
      <p:sp>
        <p:nvSpPr>
          <p:cNvPr id="9" name="内容占位符 8"/>
          <p:cNvSpPr>
            <a:spLocks noGrp="1"/>
          </p:cNvSpPr>
          <p:nvPr>
            <p:ph idx="1"/>
          </p:nvPr>
        </p:nvSpPr>
        <p:spPr>
          <a:xfrm>
            <a:off x="539552" y="843558"/>
            <a:ext cx="7762875" cy="476265"/>
          </a:xfrm>
        </p:spPr>
        <p:txBody>
          <a:bodyPr/>
          <a:lstStyle/>
          <a:p>
            <a:r>
              <a:rPr lang="zh-CN" altLang="en-US" dirty="0"/>
              <a:t>输入用户名和密码，发生了异常</a:t>
            </a:r>
            <a:endParaRPr lang="zh-CN" altLang="en-US" dirty="0"/>
          </a:p>
        </p:txBody>
      </p:sp>
      <p:pic>
        <p:nvPicPr>
          <p:cNvPr id="5" name="图片 4"/>
          <p:cNvPicPr>
            <a:picLocks noChangeAspect="1"/>
          </p:cNvPicPr>
          <p:nvPr/>
        </p:nvPicPr>
        <p:blipFill>
          <a:blip r:embed="rId1"/>
          <a:stretch>
            <a:fillRect/>
          </a:stretch>
        </p:blipFill>
        <p:spPr>
          <a:xfrm>
            <a:off x="467995" y="1419225"/>
            <a:ext cx="8401685" cy="31299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测试用户业务</a:t>
            </a:r>
          </a:p>
        </p:txBody>
      </p:sp>
      <p:sp>
        <p:nvSpPr>
          <p:cNvPr id="9" name="内容占位符 8"/>
          <p:cNvSpPr>
            <a:spLocks noGrp="1"/>
          </p:cNvSpPr>
          <p:nvPr>
            <p:ph idx="1"/>
          </p:nvPr>
        </p:nvSpPr>
        <p:spPr>
          <a:xfrm>
            <a:off x="539750" y="843280"/>
            <a:ext cx="7762875" cy="3609340"/>
          </a:xfrm>
        </p:spPr>
        <p:txBody>
          <a:bodyPr/>
          <a:lstStyle/>
          <a:p>
            <a:r>
              <a:rPr lang="en-US" altLang="zh-CN" sz="1800" dirty="0"/>
              <a:t>login.html:1 Access to XMLHttpRequest at 'http://127.0.0.1:8082/api/doLogin' from origin 'http://localhost:8888' has been blocked by</a:t>
            </a:r>
            <a:r>
              <a:rPr lang="en-US" altLang="zh-CN" sz="1800" dirty="0">
                <a:gradFill>
                  <a:gsLst>
                    <a:gs pos="0">
                      <a:srgbClr val="E30000"/>
                    </a:gs>
                    <a:gs pos="100000">
                      <a:srgbClr val="760303"/>
                    </a:gs>
                  </a:gsLst>
                  <a:lin scaled="0"/>
                </a:gradFill>
              </a:rPr>
              <a:t> CORS</a:t>
            </a:r>
            <a:r>
              <a:rPr lang="en-US" altLang="zh-CN" sz="1800" dirty="0"/>
              <a:t> policy: No '</a:t>
            </a:r>
            <a:r>
              <a:rPr lang="en-US" altLang="zh-CN" sz="1800" dirty="0">
                <a:gradFill>
                  <a:gsLst>
                    <a:gs pos="0">
                      <a:srgbClr val="E30000"/>
                    </a:gs>
                    <a:gs pos="100000">
                      <a:srgbClr val="760303"/>
                    </a:gs>
                  </a:gsLst>
                  <a:lin scaled="0"/>
                </a:gradFill>
              </a:rPr>
              <a:t>Access-Control-Allow-Origin</a:t>
            </a:r>
            <a:r>
              <a:rPr lang="en-US" altLang="zh-CN" sz="1800" dirty="0"/>
              <a:t>' header is present on the requested resource.</a:t>
            </a:r>
            <a:endParaRPr lang="en-US" altLang="zh-CN" sz="1800" dirty="0"/>
          </a:p>
          <a:p>
            <a:r>
              <a:rPr lang="en-US" altLang="zh-CN" sz="1800" dirty="0"/>
              <a:t>jquery-2.1.1.min.js:4 POST http://127.0.0.1:8082/api/doLogin net::ERR_FAILED</a:t>
            </a:r>
            <a:endParaRPr lang="en-US" altLang="zh-CN" sz="1800" dirty="0"/>
          </a:p>
          <a:p>
            <a:r>
              <a:rPr lang="en-US" altLang="zh-CN" sz="1800" dirty="0"/>
              <a:t>send @ jquery-2.1.1.min.js:4</a:t>
            </a:r>
            <a:endParaRPr lang="en-US" altLang="zh-CN" sz="1800" dirty="0"/>
          </a:p>
          <a:p>
            <a:r>
              <a:rPr lang="en-US" altLang="zh-CN" sz="1800" dirty="0"/>
              <a:t>ajax @ jquery-2.1.1.min.js:4</a:t>
            </a:r>
            <a:endParaRPr lang="en-US" altLang="zh-CN" sz="1800" dirty="0"/>
          </a:p>
          <a:p>
            <a:r>
              <a:rPr lang="en-US" altLang="zh-CN" sz="1800" dirty="0"/>
              <a:t>login.doLogin @ login.js:12</a:t>
            </a:r>
            <a:endParaRPr lang="en-US" altLang="zh-CN" sz="1800" dirty="0"/>
          </a:p>
          <a:p>
            <a:r>
              <a:rPr lang="en-US" altLang="zh-CN" sz="1800" dirty="0"/>
              <a:t>onclick @ login.html:26</a:t>
            </a:r>
            <a:endParaRPr lang="en-US" altLang="zh-C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err="1"/>
              <a:t>跨域</a:t>
            </a:r>
            <a:endParaRPr lang="zh-CN" dirty="0"/>
          </a:p>
        </p:txBody>
      </p:sp>
      <p:sp>
        <p:nvSpPr>
          <p:cNvPr id="9" name="内容占位符 8"/>
          <p:cNvSpPr>
            <a:spLocks noGrp="1"/>
          </p:cNvSpPr>
          <p:nvPr>
            <p:ph idx="1"/>
          </p:nvPr>
        </p:nvSpPr>
        <p:spPr>
          <a:xfrm>
            <a:off x="238760" y="914400"/>
            <a:ext cx="8418195" cy="3957320"/>
          </a:xfrm>
        </p:spPr>
        <p:txBody>
          <a:bodyPr/>
          <a:lstStyle/>
          <a:p>
            <a:r>
              <a:rPr lang="en-US" altLang="zh-CN" dirty="0" err="1"/>
              <a:t>什么是跨域</a:t>
            </a:r>
            <a:endParaRPr lang="en-US" altLang="zh-CN" dirty="0" err="1"/>
          </a:p>
          <a:p>
            <a:pPr lvl="1" latinLnBrk="0">
              <a:lnSpc>
                <a:spcPct val="150000"/>
              </a:lnSpc>
              <a:spcBef>
                <a:spcPts val="0"/>
              </a:spcBef>
            </a:pPr>
            <a:r>
              <a:rPr lang="en-US" altLang="zh-CN" sz="1800" dirty="0" err="1"/>
              <a:t>Url的一般格式：协议 + 域名（子域名 + 主域名） + 端口号 + 资源地址</a:t>
            </a:r>
            <a:endParaRPr lang="en-US" altLang="zh-CN" sz="1800" dirty="0" err="1"/>
          </a:p>
          <a:p>
            <a:pPr lvl="1" latinLnBrk="0">
              <a:lnSpc>
                <a:spcPct val="150000"/>
              </a:lnSpc>
              <a:spcBef>
                <a:spcPts val="0"/>
              </a:spcBef>
            </a:pPr>
            <a:r>
              <a:rPr lang="en-US" altLang="zh-CN" sz="1800" dirty="0" err="1"/>
              <a:t>示例：http://www.keng.cn:8081/say</a:t>
            </a:r>
            <a:endParaRPr lang="en-US" altLang="zh-CN" sz="1800" dirty="0" err="1"/>
          </a:p>
          <a:p>
            <a:pPr lvl="1" latinLnBrk="0">
              <a:lnSpc>
                <a:spcPct val="150000"/>
              </a:lnSpc>
              <a:spcBef>
                <a:spcPts val="0"/>
              </a:spcBef>
            </a:pPr>
            <a:r>
              <a:rPr lang="en-US" altLang="zh-CN" sz="1800" dirty="0" err="1"/>
              <a:t>只要协议，子域名，主域名，端口号这四项组成部分中有一项不同，就可以认为是不同的域，不同的域之间互相访问资源，就被称之为跨域。也叫同源策略，同源策略是由Netscape提出的一个著名的安全策略。</a:t>
            </a:r>
            <a:endParaRPr lang="en-US" altLang="zh-CN" sz="1800" dirty="0" err="1"/>
          </a:p>
          <a:p>
            <a:pPr lvl="1" latinLnBrk="0">
              <a:lnSpc>
                <a:spcPct val="150000"/>
              </a:lnSpc>
              <a:spcBef>
                <a:spcPts val="0"/>
              </a:spcBef>
            </a:pPr>
            <a:r>
              <a:rPr lang="en-US" altLang="zh-CN" sz="1800" dirty="0" err="1"/>
              <a:t>HTML 5中新增的跨域资源访问（Cross-Origin Resource Sharing）特性可以让我们在开发后端系统的时候决定资源是否允许被跨域访问。</a:t>
            </a:r>
            <a:endParaRPr lang="en-US" altLang="zh-CN" sz="1800" dirty="0" err="1"/>
          </a:p>
          <a:p>
            <a:pPr lvl="1" latinLnBrk="0">
              <a:lnSpc>
                <a:spcPct val="150000"/>
              </a:lnSpc>
              <a:spcBef>
                <a:spcPts val="0"/>
              </a:spcBef>
            </a:pPr>
            <a:r>
              <a:rPr lang="en-US" altLang="zh-CN" sz="1800" dirty="0" err="1"/>
              <a:t>Spring从4.2版本开始就提供了跨域的支持，开箱即用。</a:t>
            </a:r>
            <a:endParaRPr lang="en-US" altLang="zh-CN" sz="1800" dirty="0" err="1"/>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WPS 演示</Application>
  <PresentationFormat>全屏显示(16:9)</PresentationFormat>
  <Paragraphs>59</Paragraphs>
  <Slides>9</Slides>
  <Notes>31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宋体</vt:lpstr>
      <vt:lpstr>Wingdings</vt:lpstr>
      <vt:lpstr>微软雅黑</vt:lpstr>
      <vt:lpstr>Wingdings</vt:lpstr>
      <vt:lpstr>Webdings</vt:lpstr>
      <vt:lpstr>Arial Unicode MS</vt:lpstr>
      <vt:lpstr>Calibri</vt:lpstr>
      <vt:lpstr>自定义设计方案</vt:lpstr>
      <vt:lpstr>用户业务开发</vt:lpstr>
      <vt:lpstr>技术选型</vt:lpstr>
      <vt:lpstr>搭建qg-user-provider项目</vt:lpstr>
      <vt:lpstr>搭建前端项目qg-pre</vt:lpstr>
      <vt:lpstr>搭建前端项目qg-pre</vt:lpstr>
      <vt:lpstr>搭建前端项目qg-pre</vt:lpstr>
      <vt:lpstr>创建qg-user-provider</vt:lpstr>
      <vt:lpstr>创建qg-user-provider</vt:lpstr>
      <vt:lpstr>创建qg-user-provider项目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meng.zhang(张萌)</dc:creator>
  <cp:lastModifiedBy>小书童</cp:lastModifiedBy>
  <cp:revision>910</cp:revision>
  <dcterms:created xsi:type="dcterms:W3CDTF">2013-09-17T02:35:00Z</dcterms:created>
  <dcterms:modified xsi:type="dcterms:W3CDTF">2021-08-20T15:28:12Z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2052-11.1.0.10650</vt:lpwstr>
  </property>
  <property fmtid="{D5CDD505-2E9C-101B-9397-08002B2CF9AE}" pid="3" name="ICV">
    <vt:lpwstr>EC96B58641394D3E9CC60084D38F0535</vt:lpwstr>
  </property>
</Properties>
</file>