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7" r:id="rId2"/>
    <p:sldId id="256" r:id="rId3"/>
    <p:sldId id="259" r:id="rId4"/>
    <p:sldId id="260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6750" y="2528818"/>
            <a:ext cx="7772400" cy="1470025"/>
          </a:xfrm>
        </p:spPr>
        <p:txBody>
          <a:bodyPr anchor="ctr"/>
          <a:lstStyle/>
          <a:p>
            <a:r>
              <a:rPr lang="ru-RU" altLang="ru-RU" sz="5400" dirty="0" smtClean="0"/>
              <a:t>МЕТЕОСЕРВИС</a:t>
            </a:r>
            <a:endParaRPr lang="ru-RU" altLang="ru-RU" sz="5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5640" y="4533412"/>
            <a:ext cx="9296400" cy="889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проекта</a:t>
            </a:r>
            <a:r>
              <a:rPr lang="ru-RU" altLang="ru-RU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Царюк</a:t>
            </a:r>
            <a:r>
              <a:rPr lang="ru-RU" alt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Артём Владимирович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проекта: Юдин Сергей Михайлович</a:t>
            </a: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ГБОУ «Школа Свиблово» </a:t>
            </a:r>
          </a:p>
        </p:txBody>
      </p:sp>
      <p:pic>
        <p:nvPicPr>
          <p:cNvPr id="2052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62" y="2036855"/>
            <a:ext cx="765956" cy="83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5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3738" y="1688475"/>
            <a:ext cx="9296400" cy="3775066"/>
          </a:xfrm>
        </p:spPr>
        <p:txBody>
          <a:bodyPr>
            <a:noAutofit/>
          </a:bodyPr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Цель работы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Создать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полностью самостоятельный сервис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 открытым исходным кодом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способный считывать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запоминать и отсылать метеоданные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интуитивно понятном формате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Задачи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Создать датчик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сервер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приложение – клиент</a:t>
            </a: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Создать инструменты для других разработчиков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Открыть исходный код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лицензировать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протестировать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отладить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799" y="2004060"/>
            <a:ext cx="9304021" cy="3459480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</a:rPr>
              <a:t>План работы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Сентябрь – выбор технологий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поиск комплектующих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Октябрь – создание веб-сервера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прототипа датчика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ru-RU" sz="2400" dirty="0" smtClean="0">
                <a:solidFill>
                  <a:schemeClr val="tx1"/>
                </a:solidFill>
              </a:rPr>
              <a:t> хостинг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Ноябрь – создание </a:t>
            </a:r>
            <a:r>
              <a:rPr lang="en-US" sz="2400" dirty="0" smtClean="0">
                <a:solidFill>
                  <a:schemeClr val="tx1"/>
                </a:solidFill>
              </a:rPr>
              <a:t>Android </a:t>
            </a:r>
            <a:r>
              <a:rPr lang="ru-RU" sz="2400" dirty="0" smtClean="0">
                <a:solidFill>
                  <a:schemeClr val="tx1"/>
                </a:solidFill>
              </a:rPr>
              <a:t>приложени</a:t>
            </a:r>
            <a:r>
              <a:rPr lang="ru-RU" sz="2400" dirty="0">
                <a:solidFill>
                  <a:schemeClr val="tx1"/>
                </a:solidFill>
              </a:rPr>
              <a:t>я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объединение всех модулей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Декабрь – отладка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минимизация потребления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чистка </a:t>
            </a:r>
            <a:r>
              <a:rPr lang="ru-RU" sz="2400" dirty="0" smtClean="0">
                <a:solidFill>
                  <a:schemeClr val="tx1"/>
                </a:solidFill>
              </a:rPr>
              <a:t>кода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создание </a:t>
            </a:r>
            <a:r>
              <a:rPr lang="en-US" sz="2400" dirty="0" smtClean="0">
                <a:solidFill>
                  <a:schemeClr val="tx1"/>
                </a:solidFill>
              </a:rPr>
              <a:t>API, </a:t>
            </a:r>
            <a:r>
              <a:rPr lang="ru-RU" sz="2400" dirty="0" smtClean="0">
                <a:solidFill>
                  <a:schemeClr val="tx1"/>
                </a:solidFill>
              </a:rPr>
              <a:t>развертывание инфраструктуры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лицензирование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тестирование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Январь – общее расширение функционала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r>
              <a:rPr lang="ru-RU" sz="2400" dirty="0" smtClean="0">
                <a:solidFill>
                  <a:schemeClr val="tx1"/>
                </a:solidFill>
              </a:rPr>
              <a:t> привлечение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17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creenshot.ru/f83990efed11e4eaf61534926f0c05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6788" y="1457325"/>
            <a:ext cx="9298378" cy="4111213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Сервер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Датчик                                                       </a:t>
            </a:r>
            <a:r>
              <a:rPr lang="ru-RU" sz="2400" b="1" dirty="0" smtClean="0">
                <a:solidFill>
                  <a:schemeClr val="tx1"/>
                </a:solidFill>
              </a:rPr>
              <a:t>Клиент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через сайт</a:t>
            </a:r>
            <a:endParaRPr lang="ru-RU" sz="2400" b="1" dirty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   Датчик                                                       Клиент </a:t>
            </a:r>
            <a:r>
              <a:rPr lang="en-US" sz="2400" b="1" dirty="0">
                <a:solidFill>
                  <a:schemeClr val="tx1"/>
                </a:solidFill>
              </a:rPr>
              <a:t>Android App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</a:rPr>
              <a:t>       Датчик                                                       Сторонний сервис </a:t>
            </a:r>
            <a:endParaRPr lang="ru-RU" sz="2400" b="1" dirty="0">
              <a:solidFill>
                <a:schemeClr val="tx1"/>
              </a:solidFill>
            </a:endParaRPr>
          </a:p>
          <a:p>
            <a:endParaRPr lang="ru-RU" sz="2400" b="1" dirty="0" smtClean="0">
              <a:solidFill>
                <a:schemeClr val="tx1"/>
              </a:solidFill>
            </a:endParaRPr>
          </a:p>
          <a:p>
            <a:r>
              <a:rPr lang="ru-RU" sz="2400" b="1" dirty="0" smtClean="0">
                <a:solidFill>
                  <a:schemeClr val="tx1"/>
                </a:solidFill>
              </a:rPr>
              <a:t>База данных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4341520" y="2344388"/>
            <a:ext cx="2386940" cy="9084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4341520" y="2344390"/>
            <a:ext cx="2386940" cy="1288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341520" y="2344388"/>
            <a:ext cx="2386940" cy="1662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7957556" y="2326574"/>
            <a:ext cx="926275" cy="92627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981307" y="2344387"/>
            <a:ext cx="902524" cy="123800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957556" y="2344387"/>
            <a:ext cx="926275" cy="160910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334102" y="2326574"/>
            <a:ext cx="29688" cy="21672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sun9-66.userapi.com/c200816/v200816767/193ee/8XSy27qYv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2839" cy="734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screenshot.ru/6da68a98709256bb5e7ce1346f6624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39" y="0"/>
            <a:ext cx="8519161" cy="79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9100" y="1971305"/>
            <a:ext cx="9369631" cy="3203585"/>
          </a:xfrm>
        </p:spPr>
        <p:txBody>
          <a:bodyPr>
            <a:noAutofit/>
          </a:bodyPr>
          <a:lstStyle/>
          <a:p>
            <a:endParaRPr lang="ru-RU" sz="2400" dirty="0"/>
          </a:p>
        </p:txBody>
      </p:sp>
      <p:pic>
        <p:nvPicPr>
          <p:cNvPr id="1028" name="Picture 4" descr="http://screenshot.ru/13cf0164e9cb91deaa1c411e510dd88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700" y="-731520"/>
            <a:ext cx="14135100" cy="75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0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7800" y="2194561"/>
            <a:ext cx="9288780" cy="3566160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tx1"/>
                </a:solidFill>
              </a:rPr>
              <a:t>Выводы</a:t>
            </a:r>
            <a:r>
              <a:rPr lang="en-US" sz="3200" b="1" dirty="0" smtClean="0">
                <a:solidFill>
                  <a:schemeClr val="tx1"/>
                </a:solidFill>
              </a:rPr>
              <a:t>: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была создана открытая независимая система мало связных модулей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smtClean="0">
                <a:solidFill>
                  <a:schemeClr val="tx1"/>
                </a:solidFill>
              </a:rPr>
              <a:t>способная оповещать людей о настоящем состоянии погоды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l"/>
            <a:r>
              <a:rPr lang="ru-RU" sz="3200" b="1" dirty="0" smtClean="0">
                <a:solidFill>
                  <a:schemeClr val="tx1"/>
                </a:solidFill>
              </a:rPr>
              <a:t>Планы на будущее</a:t>
            </a:r>
            <a:r>
              <a:rPr lang="en-US" sz="3200" b="1" dirty="0" smtClean="0">
                <a:solidFill>
                  <a:schemeClr val="tx1"/>
                </a:solidFill>
              </a:rPr>
              <a:t>: </a:t>
            </a:r>
            <a:r>
              <a:rPr lang="ru-RU" sz="3200" dirty="0" smtClean="0">
                <a:solidFill>
                  <a:schemeClr val="tx1"/>
                </a:solidFill>
              </a:rPr>
              <a:t>подключение других проектов к инфраструктуре </a:t>
            </a:r>
            <a:r>
              <a:rPr lang="ru-RU" sz="3200" dirty="0" err="1" smtClean="0">
                <a:solidFill>
                  <a:schemeClr val="tx1"/>
                </a:solidFill>
              </a:rPr>
              <a:t>метео</a:t>
            </a:r>
            <a:r>
              <a:rPr lang="ru-RU" sz="3200" dirty="0" smtClean="0">
                <a:solidFill>
                  <a:schemeClr val="tx1"/>
                </a:solidFill>
              </a:rPr>
              <a:t>-сервиса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написать документацию к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коду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расширение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API.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513</TotalTime>
  <Words>185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Garamond</vt:lpstr>
      <vt:lpstr>Савон</vt:lpstr>
      <vt:lpstr>МЕТЕОСЕРВИС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МЕТЕОСЕРВИС</dc:title>
  <dc:creator>Bronon Mr</dc:creator>
  <cp:lastModifiedBy>Bronon Mr</cp:lastModifiedBy>
  <cp:revision>18</cp:revision>
  <dcterms:created xsi:type="dcterms:W3CDTF">2019-12-24T20:04:11Z</dcterms:created>
  <dcterms:modified xsi:type="dcterms:W3CDTF">2020-01-28T22:04:15Z</dcterms:modified>
</cp:coreProperties>
</file>