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webextensions/webextension1.xml" ContentType="application/vnd.ms-office.webextension+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61" r:id="rId2"/>
    <p:sldId id="627" r:id="rId3"/>
    <p:sldId id="592" r:id="rId4"/>
    <p:sldId id="593" r:id="rId5"/>
    <p:sldId id="597" r:id="rId6"/>
    <p:sldId id="621" r:id="rId7"/>
    <p:sldId id="598" r:id="rId8"/>
    <p:sldId id="599" r:id="rId9"/>
    <p:sldId id="623" r:id="rId10"/>
    <p:sldId id="600" r:id="rId11"/>
    <p:sldId id="628" r:id="rId12"/>
    <p:sldId id="601" r:id="rId13"/>
    <p:sldId id="602" r:id="rId14"/>
    <p:sldId id="574" r:id="rId15"/>
    <p:sldId id="605" r:id="rId16"/>
    <p:sldId id="606" r:id="rId17"/>
    <p:sldId id="607" r:id="rId18"/>
    <p:sldId id="608" r:id="rId19"/>
    <p:sldId id="609" r:id="rId20"/>
    <p:sldId id="610" r:id="rId21"/>
    <p:sldId id="611" r:id="rId22"/>
    <p:sldId id="612" r:id="rId23"/>
    <p:sldId id="613" r:id="rId24"/>
    <p:sldId id="614" r:id="rId25"/>
    <p:sldId id="615" r:id="rId26"/>
    <p:sldId id="616" r:id="rId27"/>
    <p:sldId id="617" r:id="rId28"/>
    <p:sldId id="620" r:id="rId29"/>
    <p:sldId id="618" r:id="rId30"/>
    <p:sldId id="625" r:id="rId31"/>
    <p:sldId id="626" r:id="rId32"/>
    <p:sldId id="594" r:id="rId33"/>
    <p:sldId id="619" r:id="rId34"/>
    <p:sldId id="5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91233"/>
  </p:normalViewPr>
  <p:slideViewPr>
    <p:cSldViewPr snapToGrid="0">
      <p:cViewPr varScale="1">
        <p:scale>
          <a:sx n="115" d="100"/>
          <a:sy n="115" d="100"/>
        </p:scale>
        <p:origin x="115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CBA57-5E71-434B-9ABD-4334B247BAF4}" type="doc">
      <dgm:prSet loTypeId="urn:microsoft.com/office/officeart/2005/8/layout/process1" loCatId="" qsTypeId="urn:microsoft.com/office/officeart/2005/8/quickstyle/simple1" qsCatId="simple" csTypeId="urn:microsoft.com/office/officeart/2005/8/colors/accent1_2" csCatId="accent1" phldr="1"/>
      <dgm:spPr/>
    </dgm:pt>
    <dgm:pt modelId="{75599961-7DEA-6B4A-B6B7-1F2305BEA81F}">
      <dgm:prSet phldrT="[Text]"/>
      <dgm:spPr/>
      <dgm:t>
        <a:bodyPr/>
        <a:lstStyle/>
        <a:p>
          <a:r>
            <a:rPr lang="en-US" dirty="0"/>
            <a:t>(1) Possible Data</a:t>
          </a:r>
        </a:p>
      </dgm:t>
    </dgm:pt>
    <dgm:pt modelId="{31CE53E0-A3C8-C545-8421-CDE2C1E0AEC4}" type="parTrans" cxnId="{E2F8A0B0-FF46-214B-8AD0-80E030B8A1FD}">
      <dgm:prSet/>
      <dgm:spPr/>
      <dgm:t>
        <a:bodyPr/>
        <a:lstStyle/>
        <a:p>
          <a:endParaRPr lang="en-US"/>
        </a:p>
      </dgm:t>
    </dgm:pt>
    <dgm:pt modelId="{3153F1A5-1FAB-594D-A01F-04F98ADD2AE5}" type="sibTrans" cxnId="{E2F8A0B0-FF46-214B-8AD0-80E030B8A1FD}">
      <dgm:prSet/>
      <dgm:spPr/>
      <dgm:t>
        <a:bodyPr/>
        <a:lstStyle/>
        <a:p>
          <a:endParaRPr lang="en-US"/>
        </a:p>
      </dgm:t>
    </dgm:pt>
    <dgm:pt modelId="{5B83EE68-0D81-8B43-A623-81E403BC98CC}">
      <dgm:prSet phldrT="[Text]"/>
      <dgm:spPr/>
      <dgm:t>
        <a:bodyPr/>
        <a:lstStyle/>
        <a:p>
          <a:r>
            <a:rPr lang="en-US" dirty="0"/>
            <a:t>(2) Sample</a:t>
          </a:r>
        </a:p>
      </dgm:t>
    </dgm:pt>
    <dgm:pt modelId="{3FDEF6DC-9366-BD4F-A8E5-9DBDC825EFF9}" type="parTrans" cxnId="{4D087057-3536-494C-8B20-B729E0185E14}">
      <dgm:prSet/>
      <dgm:spPr/>
      <dgm:t>
        <a:bodyPr/>
        <a:lstStyle/>
        <a:p>
          <a:endParaRPr lang="en-US"/>
        </a:p>
      </dgm:t>
    </dgm:pt>
    <dgm:pt modelId="{F3799AE3-9BA3-A84F-B38F-0AA3E91930B1}" type="sibTrans" cxnId="{4D087057-3536-494C-8B20-B729E0185E14}">
      <dgm:prSet/>
      <dgm:spPr/>
      <dgm:t>
        <a:bodyPr/>
        <a:lstStyle/>
        <a:p>
          <a:endParaRPr lang="en-US"/>
        </a:p>
      </dgm:t>
    </dgm:pt>
    <dgm:pt modelId="{BC96B3B7-94E2-4E45-92BC-4A2DCB9618A9}">
      <dgm:prSet phldrT="[Text]"/>
      <dgm:spPr/>
      <dgm:t>
        <a:bodyPr/>
        <a:lstStyle/>
        <a:p>
          <a:r>
            <a:rPr lang="en-US" dirty="0"/>
            <a:t>(3) Study Population</a:t>
          </a:r>
        </a:p>
      </dgm:t>
    </dgm:pt>
    <dgm:pt modelId="{3D3CFDD6-901E-654D-8CE4-AE14979B58A3}" type="parTrans" cxnId="{6A3BBEF2-1688-884E-9316-0B349BCA8133}">
      <dgm:prSet/>
      <dgm:spPr/>
      <dgm:t>
        <a:bodyPr/>
        <a:lstStyle/>
        <a:p>
          <a:endParaRPr lang="en-US"/>
        </a:p>
      </dgm:t>
    </dgm:pt>
    <dgm:pt modelId="{263988DF-B185-A84B-A3A2-66F4EFFBFC04}" type="sibTrans" cxnId="{6A3BBEF2-1688-884E-9316-0B349BCA8133}">
      <dgm:prSet/>
      <dgm:spPr/>
      <dgm:t>
        <a:bodyPr/>
        <a:lstStyle/>
        <a:p>
          <a:endParaRPr lang="en-US"/>
        </a:p>
      </dgm:t>
    </dgm:pt>
    <dgm:pt modelId="{19FA58FC-13D3-6F48-8B90-21D6EE9A5DF0}">
      <dgm:prSet phldrT="[Text]"/>
      <dgm:spPr/>
      <dgm:t>
        <a:bodyPr/>
        <a:lstStyle/>
        <a:p>
          <a:r>
            <a:rPr lang="en-US" dirty="0"/>
            <a:t>(4) Target Population</a:t>
          </a:r>
        </a:p>
      </dgm:t>
    </dgm:pt>
    <dgm:pt modelId="{9EF45342-F0DB-3746-93EC-5F9DF0952263}" type="parTrans" cxnId="{2BBC0525-CB90-9E40-8F21-337532EDBF26}">
      <dgm:prSet/>
      <dgm:spPr/>
      <dgm:t>
        <a:bodyPr/>
        <a:lstStyle/>
        <a:p>
          <a:endParaRPr lang="en-US"/>
        </a:p>
      </dgm:t>
    </dgm:pt>
    <dgm:pt modelId="{AB3DFDB3-51CC-D948-84BE-B3CCCF09AD6E}" type="sibTrans" cxnId="{2BBC0525-CB90-9E40-8F21-337532EDBF26}">
      <dgm:prSet/>
      <dgm:spPr/>
      <dgm:t>
        <a:bodyPr/>
        <a:lstStyle/>
        <a:p>
          <a:endParaRPr lang="en-US"/>
        </a:p>
      </dgm:t>
    </dgm:pt>
    <dgm:pt modelId="{B8B8F505-CFCF-E24A-89DB-5949814A4C6F}" type="pres">
      <dgm:prSet presAssocID="{9BCCBA57-5E71-434B-9ABD-4334B247BAF4}" presName="Name0" presStyleCnt="0">
        <dgm:presLayoutVars>
          <dgm:dir/>
          <dgm:resizeHandles val="exact"/>
        </dgm:presLayoutVars>
      </dgm:prSet>
      <dgm:spPr/>
    </dgm:pt>
    <dgm:pt modelId="{E42C3DB4-43D1-D94B-A081-757267C3944E}" type="pres">
      <dgm:prSet presAssocID="{75599961-7DEA-6B4A-B6B7-1F2305BEA81F}" presName="node" presStyleLbl="node1" presStyleIdx="0" presStyleCnt="4">
        <dgm:presLayoutVars>
          <dgm:bulletEnabled val="1"/>
        </dgm:presLayoutVars>
      </dgm:prSet>
      <dgm:spPr/>
    </dgm:pt>
    <dgm:pt modelId="{CAF6E94D-D82E-8B44-8293-CD67D304FBDA}" type="pres">
      <dgm:prSet presAssocID="{3153F1A5-1FAB-594D-A01F-04F98ADD2AE5}" presName="sibTrans" presStyleLbl="sibTrans2D1" presStyleIdx="0" presStyleCnt="3"/>
      <dgm:spPr/>
    </dgm:pt>
    <dgm:pt modelId="{D1CEF70A-0FD0-ED4B-B733-543CE3AF2017}" type="pres">
      <dgm:prSet presAssocID="{3153F1A5-1FAB-594D-A01F-04F98ADD2AE5}" presName="connectorText" presStyleLbl="sibTrans2D1" presStyleIdx="0" presStyleCnt="3"/>
      <dgm:spPr/>
    </dgm:pt>
    <dgm:pt modelId="{F2CD0C8F-0608-1141-AA28-047CDBEF6080}" type="pres">
      <dgm:prSet presAssocID="{5B83EE68-0D81-8B43-A623-81E403BC98CC}" presName="node" presStyleLbl="node1" presStyleIdx="1" presStyleCnt="4" custScaleX="132281">
        <dgm:presLayoutVars>
          <dgm:bulletEnabled val="1"/>
        </dgm:presLayoutVars>
      </dgm:prSet>
      <dgm:spPr/>
    </dgm:pt>
    <dgm:pt modelId="{CC853FAA-D91C-CB4C-AB55-16BE053DBE8A}" type="pres">
      <dgm:prSet presAssocID="{F3799AE3-9BA3-A84F-B38F-0AA3E91930B1}" presName="sibTrans" presStyleLbl="sibTrans2D1" presStyleIdx="1" presStyleCnt="3"/>
      <dgm:spPr/>
    </dgm:pt>
    <dgm:pt modelId="{62F4F59B-2710-AD45-891B-57C8068F0C17}" type="pres">
      <dgm:prSet presAssocID="{F3799AE3-9BA3-A84F-B38F-0AA3E91930B1}" presName="connectorText" presStyleLbl="sibTrans2D1" presStyleIdx="1" presStyleCnt="3"/>
      <dgm:spPr/>
    </dgm:pt>
    <dgm:pt modelId="{2C575968-B7EF-D547-A649-92CE69730E07}" type="pres">
      <dgm:prSet presAssocID="{BC96B3B7-94E2-4E45-92BC-4A2DCB9618A9}" presName="node" presStyleLbl="node1" presStyleIdx="2" presStyleCnt="4">
        <dgm:presLayoutVars>
          <dgm:bulletEnabled val="1"/>
        </dgm:presLayoutVars>
      </dgm:prSet>
      <dgm:spPr/>
    </dgm:pt>
    <dgm:pt modelId="{F049225B-BBB8-FA46-97A1-CE7CF0DFE1AC}" type="pres">
      <dgm:prSet presAssocID="{263988DF-B185-A84B-A3A2-66F4EFFBFC04}" presName="sibTrans" presStyleLbl="sibTrans2D1" presStyleIdx="2" presStyleCnt="3"/>
      <dgm:spPr/>
    </dgm:pt>
    <dgm:pt modelId="{34CC5521-DDF3-FF46-9B97-D4B9879CBC50}" type="pres">
      <dgm:prSet presAssocID="{263988DF-B185-A84B-A3A2-66F4EFFBFC04}" presName="connectorText" presStyleLbl="sibTrans2D1" presStyleIdx="2" presStyleCnt="3"/>
      <dgm:spPr/>
    </dgm:pt>
    <dgm:pt modelId="{97EA8E17-6D6B-B942-B31F-F7B6B49580E2}" type="pres">
      <dgm:prSet presAssocID="{19FA58FC-13D3-6F48-8B90-21D6EE9A5DF0}" presName="node" presStyleLbl="node1" presStyleIdx="3" presStyleCnt="4">
        <dgm:presLayoutVars>
          <dgm:bulletEnabled val="1"/>
        </dgm:presLayoutVars>
      </dgm:prSet>
      <dgm:spPr/>
    </dgm:pt>
  </dgm:ptLst>
  <dgm:cxnLst>
    <dgm:cxn modelId="{2BBC0525-CB90-9E40-8F21-337532EDBF26}" srcId="{9BCCBA57-5E71-434B-9ABD-4334B247BAF4}" destId="{19FA58FC-13D3-6F48-8B90-21D6EE9A5DF0}" srcOrd="3" destOrd="0" parTransId="{9EF45342-F0DB-3746-93EC-5F9DF0952263}" sibTransId="{AB3DFDB3-51CC-D948-84BE-B3CCCF09AD6E}"/>
    <dgm:cxn modelId="{2233D72B-CD5F-5A44-85C6-FD48C435F704}" type="presOf" srcId="{263988DF-B185-A84B-A3A2-66F4EFFBFC04}" destId="{34CC5521-DDF3-FF46-9B97-D4B9879CBC50}" srcOrd="1" destOrd="0" presId="urn:microsoft.com/office/officeart/2005/8/layout/process1"/>
    <dgm:cxn modelId="{7D781637-6709-644E-96DF-7D185B5802E9}" type="presOf" srcId="{F3799AE3-9BA3-A84F-B38F-0AA3E91930B1}" destId="{62F4F59B-2710-AD45-891B-57C8068F0C17}" srcOrd="1" destOrd="0" presId="urn:microsoft.com/office/officeart/2005/8/layout/process1"/>
    <dgm:cxn modelId="{4D102648-3770-DB4E-8953-283CB3752698}" type="presOf" srcId="{5B83EE68-0D81-8B43-A623-81E403BC98CC}" destId="{F2CD0C8F-0608-1141-AA28-047CDBEF6080}" srcOrd="0" destOrd="0" presId="urn:microsoft.com/office/officeart/2005/8/layout/process1"/>
    <dgm:cxn modelId="{4D087057-3536-494C-8B20-B729E0185E14}" srcId="{9BCCBA57-5E71-434B-9ABD-4334B247BAF4}" destId="{5B83EE68-0D81-8B43-A623-81E403BC98CC}" srcOrd="1" destOrd="0" parTransId="{3FDEF6DC-9366-BD4F-A8E5-9DBDC825EFF9}" sibTransId="{F3799AE3-9BA3-A84F-B38F-0AA3E91930B1}"/>
    <dgm:cxn modelId="{9CF3997C-F460-5749-927B-03BA305A3929}" type="presOf" srcId="{9BCCBA57-5E71-434B-9ABD-4334B247BAF4}" destId="{B8B8F505-CFCF-E24A-89DB-5949814A4C6F}" srcOrd="0" destOrd="0" presId="urn:microsoft.com/office/officeart/2005/8/layout/process1"/>
    <dgm:cxn modelId="{761E7BA7-BB12-6F48-BCD3-2BC93EEE635D}" type="presOf" srcId="{19FA58FC-13D3-6F48-8B90-21D6EE9A5DF0}" destId="{97EA8E17-6D6B-B942-B31F-F7B6B49580E2}" srcOrd="0" destOrd="0" presId="urn:microsoft.com/office/officeart/2005/8/layout/process1"/>
    <dgm:cxn modelId="{760194AF-13BE-8E48-8B27-93970267D223}" type="presOf" srcId="{263988DF-B185-A84B-A3A2-66F4EFFBFC04}" destId="{F049225B-BBB8-FA46-97A1-CE7CF0DFE1AC}" srcOrd="0" destOrd="0" presId="urn:microsoft.com/office/officeart/2005/8/layout/process1"/>
    <dgm:cxn modelId="{E2F8A0B0-FF46-214B-8AD0-80E030B8A1FD}" srcId="{9BCCBA57-5E71-434B-9ABD-4334B247BAF4}" destId="{75599961-7DEA-6B4A-B6B7-1F2305BEA81F}" srcOrd="0" destOrd="0" parTransId="{31CE53E0-A3C8-C545-8421-CDE2C1E0AEC4}" sibTransId="{3153F1A5-1FAB-594D-A01F-04F98ADD2AE5}"/>
    <dgm:cxn modelId="{FE2954C1-019D-1E47-99F2-60CD38A9D428}" type="presOf" srcId="{3153F1A5-1FAB-594D-A01F-04F98ADD2AE5}" destId="{CAF6E94D-D82E-8B44-8293-CD67D304FBDA}" srcOrd="0" destOrd="0" presId="urn:microsoft.com/office/officeart/2005/8/layout/process1"/>
    <dgm:cxn modelId="{408E27C2-9B57-D944-883B-661893F8C01E}" type="presOf" srcId="{75599961-7DEA-6B4A-B6B7-1F2305BEA81F}" destId="{E42C3DB4-43D1-D94B-A081-757267C3944E}" srcOrd="0" destOrd="0" presId="urn:microsoft.com/office/officeart/2005/8/layout/process1"/>
    <dgm:cxn modelId="{8C3E4AC7-D652-874A-947F-6989674BC325}" type="presOf" srcId="{BC96B3B7-94E2-4E45-92BC-4A2DCB9618A9}" destId="{2C575968-B7EF-D547-A649-92CE69730E07}" srcOrd="0" destOrd="0" presId="urn:microsoft.com/office/officeart/2005/8/layout/process1"/>
    <dgm:cxn modelId="{55259FC7-7059-3743-B6EE-307B69C8ACD1}" type="presOf" srcId="{3153F1A5-1FAB-594D-A01F-04F98ADD2AE5}" destId="{D1CEF70A-0FD0-ED4B-B733-543CE3AF2017}" srcOrd="1" destOrd="0" presId="urn:microsoft.com/office/officeart/2005/8/layout/process1"/>
    <dgm:cxn modelId="{6A3BBEF2-1688-884E-9316-0B349BCA8133}" srcId="{9BCCBA57-5E71-434B-9ABD-4334B247BAF4}" destId="{BC96B3B7-94E2-4E45-92BC-4A2DCB9618A9}" srcOrd="2" destOrd="0" parTransId="{3D3CFDD6-901E-654D-8CE4-AE14979B58A3}" sibTransId="{263988DF-B185-A84B-A3A2-66F4EFFBFC04}"/>
    <dgm:cxn modelId="{3F5686F9-559E-8746-9C50-C0691D5F655A}" type="presOf" srcId="{F3799AE3-9BA3-A84F-B38F-0AA3E91930B1}" destId="{CC853FAA-D91C-CB4C-AB55-16BE053DBE8A}" srcOrd="0" destOrd="0" presId="urn:microsoft.com/office/officeart/2005/8/layout/process1"/>
    <dgm:cxn modelId="{21178040-D5EC-5947-9C30-91BF9BD4F9F7}" type="presParOf" srcId="{B8B8F505-CFCF-E24A-89DB-5949814A4C6F}" destId="{E42C3DB4-43D1-D94B-A081-757267C3944E}" srcOrd="0" destOrd="0" presId="urn:microsoft.com/office/officeart/2005/8/layout/process1"/>
    <dgm:cxn modelId="{93D079B4-68A7-784B-B5F2-E768ACFA78E9}" type="presParOf" srcId="{B8B8F505-CFCF-E24A-89DB-5949814A4C6F}" destId="{CAF6E94D-D82E-8B44-8293-CD67D304FBDA}" srcOrd="1" destOrd="0" presId="urn:microsoft.com/office/officeart/2005/8/layout/process1"/>
    <dgm:cxn modelId="{A4CE0362-D354-1B42-A5E4-1F5AE32BB022}" type="presParOf" srcId="{CAF6E94D-D82E-8B44-8293-CD67D304FBDA}" destId="{D1CEF70A-0FD0-ED4B-B733-543CE3AF2017}" srcOrd="0" destOrd="0" presId="urn:microsoft.com/office/officeart/2005/8/layout/process1"/>
    <dgm:cxn modelId="{AB02610B-10ED-3F42-B67C-AD47ED1BA7AC}" type="presParOf" srcId="{B8B8F505-CFCF-E24A-89DB-5949814A4C6F}" destId="{F2CD0C8F-0608-1141-AA28-047CDBEF6080}" srcOrd="2" destOrd="0" presId="urn:microsoft.com/office/officeart/2005/8/layout/process1"/>
    <dgm:cxn modelId="{0C53D4D5-B714-5148-9FC0-CEF0CA33B16D}" type="presParOf" srcId="{B8B8F505-CFCF-E24A-89DB-5949814A4C6F}" destId="{CC853FAA-D91C-CB4C-AB55-16BE053DBE8A}" srcOrd="3" destOrd="0" presId="urn:microsoft.com/office/officeart/2005/8/layout/process1"/>
    <dgm:cxn modelId="{D1810428-C732-D04D-A428-3701769F511E}" type="presParOf" srcId="{CC853FAA-D91C-CB4C-AB55-16BE053DBE8A}" destId="{62F4F59B-2710-AD45-891B-57C8068F0C17}" srcOrd="0" destOrd="0" presId="urn:microsoft.com/office/officeart/2005/8/layout/process1"/>
    <dgm:cxn modelId="{636CA93E-3333-E34A-95FC-1EBD957FBD92}" type="presParOf" srcId="{B8B8F505-CFCF-E24A-89DB-5949814A4C6F}" destId="{2C575968-B7EF-D547-A649-92CE69730E07}" srcOrd="4" destOrd="0" presId="urn:microsoft.com/office/officeart/2005/8/layout/process1"/>
    <dgm:cxn modelId="{191351A9-8744-B448-930D-EF65851B5F57}" type="presParOf" srcId="{B8B8F505-CFCF-E24A-89DB-5949814A4C6F}" destId="{F049225B-BBB8-FA46-97A1-CE7CF0DFE1AC}" srcOrd="5" destOrd="0" presId="urn:microsoft.com/office/officeart/2005/8/layout/process1"/>
    <dgm:cxn modelId="{999DFC10-00D9-534E-B0E9-B82FC3B90C5F}" type="presParOf" srcId="{F049225B-BBB8-FA46-97A1-CE7CF0DFE1AC}" destId="{34CC5521-DDF3-FF46-9B97-D4B9879CBC50}" srcOrd="0" destOrd="0" presId="urn:microsoft.com/office/officeart/2005/8/layout/process1"/>
    <dgm:cxn modelId="{F6618501-A4CE-3244-BF61-C4DE07C36AE4}" type="presParOf" srcId="{B8B8F505-CFCF-E24A-89DB-5949814A4C6F}" destId="{97EA8E17-6D6B-B942-B31F-F7B6B49580E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CCBA57-5E71-434B-9ABD-4334B247BAF4}" type="doc">
      <dgm:prSet loTypeId="urn:microsoft.com/office/officeart/2005/8/layout/process1" loCatId="" qsTypeId="urn:microsoft.com/office/officeart/2005/8/quickstyle/simple1" qsCatId="simple" csTypeId="urn:microsoft.com/office/officeart/2005/8/colors/accent1_2" csCatId="accent1" phldr="1"/>
      <dgm:spPr/>
    </dgm:pt>
    <dgm:pt modelId="{75599961-7DEA-6B4A-B6B7-1F2305BEA81F}">
      <dgm:prSet phldrT="[Text]"/>
      <dgm:spPr/>
      <dgm:t>
        <a:bodyPr/>
        <a:lstStyle/>
        <a:p>
          <a:r>
            <a:rPr lang="en-US" dirty="0"/>
            <a:t>(1) Possible Data</a:t>
          </a:r>
        </a:p>
      </dgm:t>
    </dgm:pt>
    <dgm:pt modelId="{31CE53E0-A3C8-C545-8421-CDE2C1E0AEC4}" type="parTrans" cxnId="{E2F8A0B0-FF46-214B-8AD0-80E030B8A1FD}">
      <dgm:prSet/>
      <dgm:spPr/>
      <dgm:t>
        <a:bodyPr/>
        <a:lstStyle/>
        <a:p>
          <a:endParaRPr lang="en-US"/>
        </a:p>
      </dgm:t>
    </dgm:pt>
    <dgm:pt modelId="{3153F1A5-1FAB-594D-A01F-04F98ADD2AE5}" type="sibTrans" cxnId="{E2F8A0B0-FF46-214B-8AD0-80E030B8A1FD}">
      <dgm:prSet/>
      <dgm:spPr/>
      <dgm:t>
        <a:bodyPr/>
        <a:lstStyle/>
        <a:p>
          <a:endParaRPr lang="en-US"/>
        </a:p>
      </dgm:t>
    </dgm:pt>
    <dgm:pt modelId="{5B83EE68-0D81-8B43-A623-81E403BC98CC}">
      <dgm:prSet phldrT="[Text]"/>
      <dgm:spPr/>
      <dgm:t>
        <a:bodyPr/>
        <a:lstStyle/>
        <a:p>
          <a:r>
            <a:rPr lang="en-US" dirty="0"/>
            <a:t>(2) Sample</a:t>
          </a:r>
        </a:p>
      </dgm:t>
    </dgm:pt>
    <dgm:pt modelId="{3FDEF6DC-9366-BD4F-A8E5-9DBDC825EFF9}" type="parTrans" cxnId="{4D087057-3536-494C-8B20-B729E0185E14}">
      <dgm:prSet/>
      <dgm:spPr/>
      <dgm:t>
        <a:bodyPr/>
        <a:lstStyle/>
        <a:p>
          <a:endParaRPr lang="en-US"/>
        </a:p>
      </dgm:t>
    </dgm:pt>
    <dgm:pt modelId="{F3799AE3-9BA3-A84F-B38F-0AA3E91930B1}" type="sibTrans" cxnId="{4D087057-3536-494C-8B20-B729E0185E14}">
      <dgm:prSet/>
      <dgm:spPr/>
      <dgm:t>
        <a:bodyPr/>
        <a:lstStyle/>
        <a:p>
          <a:endParaRPr lang="en-US"/>
        </a:p>
      </dgm:t>
    </dgm:pt>
    <dgm:pt modelId="{BC96B3B7-94E2-4E45-92BC-4A2DCB9618A9}">
      <dgm:prSet phldrT="[Text]"/>
      <dgm:spPr/>
      <dgm:t>
        <a:bodyPr/>
        <a:lstStyle/>
        <a:p>
          <a:r>
            <a:rPr lang="en-US" dirty="0"/>
            <a:t>(3) Study Population</a:t>
          </a:r>
        </a:p>
      </dgm:t>
    </dgm:pt>
    <dgm:pt modelId="{3D3CFDD6-901E-654D-8CE4-AE14979B58A3}" type="parTrans" cxnId="{6A3BBEF2-1688-884E-9316-0B349BCA8133}">
      <dgm:prSet/>
      <dgm:spPr/>
      <dgm:t>
        <a:bodyPr/>
        <a:lstStyle/>
        <a:p>
          <a:endParaRPr lang="en-US"/>
        </a:p>
      </dgm:t>
    </dgm:pt>
    <dgm:pt modelId="{263988DF-B185-A84B-A3A2-66F4EFFBFC04}" type="sibTrans" cxnId="{6A3BBEF2-1688-884E-9316-0B349BCA8133}">
      <dgm:prSet/>
      <dgm:spPr/>
      <dgm:t>
        <a:bodyPr/>
        <a:lstStyle/>
        <a:p>
          <a:endParaRPr lang="en-US"/>
        </a:p>
      </dgm:t>
    </dgm:pt>
    <dgm:pt modelId="{19FA58FC-13D3-6F48-8B90-21D6EE9A5DF0}">
      <dgm:prSet phldrT="[Text]"/>
      <dgm:spPr/>
      <dgm:t>
        <a:bodyPr/>
        <a:lstStyle/>
        <a:p>
          <a:r>
            <a:rPr lang="en-US" dirty="0"/>
            <a:t>(4) Target Population</a:t>
          </a:r>
        </a:p>
      </dgm:t>
    </dgm:pt>
    <dgm:pt modelId="{9EF45342-F0DB-3746-93EC-5F9DF0952263}" type="parTrans" cxnId="{2BBC0525-CB90-9E40-8F21-337532EDBF26}">
      <dgm:prSet/>
      <dgm:spPr/>
      <dgm:t>
        <a:bodyPr/>
        <a:lstStyle/>
        <a:p>
          <a:endParaRPr lang="en-US"/>
        </a:p>
      </dgm:t>
    </dgm:pt>
    <dgm:pt modelId="{AB3DFDB3-51CC-D948-84BE-B3CCCF09AD6E}" type="sibTrans" cxnId="{2BBC0525-CB90-9E40-8F21-337532EDBF26}">
      <dgm:prSet/>
      <dgm:spPr/>
      <dgm:t>
        <a:bodyPr/>
        <a:lstStyle/>
        <a:p>
          <a:endParaRPr lang="en-US"/>
        </a:p>
      </dgm:t>
    </dgm:pt>
    <dgm:pt modelId="{B8B8F505-CFCF-E24A-89DB-5949814A4C6F}" type="pres">
      <dgm:prSet presAssocID="{9BCCBA57-5E71-434B-9ABD-4334B247BAF4}" presName="Name0" presStyleCnt="0">
        <dgm:presLayoutVars>
          <dgm:dir/>
          <dgm:resizeHandles val="exact"/>
        </dgm:presLayoutVars>
      </dgm:prSet>
      <dgm:spPr/>
    </dgm:pt>
    <dgm:pt modelId="{E42C3DB4-43D1-D94B-A081-757267C3944E}" type="pres">
      <dgm:prSet presAssocID="{75599961-7DEA-6B4A-B6B7-1F2305BEA81F}" presName="node" presStyleLbl="node1" presStyleIdx="0" presStyleCnt="4">
        <dgm:presLayoutVars>
          <dgm:bulletEnabled val="1"/>
        </dgm:presLayoutVars>
      </dgm:prSet>
      <dgm:spPr/>
    </dgm:pt>
    <dgm:pt modelId="{CAF6E94D-D82E-8B44-8293-CD67D304FBDA}" type="pres">
      <dgm:prSet presAssocID="{3153F1A5-1FAB-594D-A01F-04F98ADD2AE5}" presName="sibTrans" presStyleLbl="sibTrans2D1" presStyleIdx="0" presStyleCnt="3"/>
      <dgm:spPr/>
    </dgm:pt>
    <dgm:pt modelId="{D1CEF70A-0FD0-ED4B-B733-543CE3AF2017}" type="pres">
      <dgm:prSet presAssocID="{3153F1A5-1FAB-594D-A01F-04F98ADD2AE5}" presName="connectorText" presStyleLbl="sibTrans2D1" presStyleIdx="0" presStyleCnt="3"/>
      <dgm:spPr/>
    </dgm:pt>
    <dgm:pt modelId="{F2CD0C8F-0608-1141-AA28-047CDBEF6080}" type="pres">
      <dgm:prSet presAssocID="{5B83EE68-0D81-8B43-A623-81E403BC98CC}" presName="node" presStyleLbl="node1" presStyleIdx="1" presStyleCnt="4" custScaleX="132281">
        <dgm:presLayoutVars>
          <dgm:bulletEnabled val="1"/>
        </dgm:presLayoutVars>
      </dgm:prSet>
      <dgm:spPr/>
    </dgm:pt>
    <dgm:pt modelId="{CC853FAA-D91C-CB4C-AB55-16BE053DBE8A}" type="pres">
      <dgm:prSet presAssocID="{F3799AE3-9BA3-A84F-B38F-0AA3E91930B1}" presName="sibTrans" presStyleLbl="sibTrans2D1" presStyleIdx="1" presStyleCnt="3"/>
      <dgm:spPr/>
    </dgm:pt>
    <dgm:pt modelId="{62F4F59B-2710-AD45-891B-57C8068F0C17}" type="pres">
      <dgm:prSet presAssocID="{F3799AE3-9BA3-A84F-B38F-0AA3E91930B1}" presName="connectorText" presStyleLbl="sibTrans2D1" presStyleIdx="1" presStyleCnt="3"/>
      <dgm:spPr/>
    </dgm:pt>
    <dgm:pt modelId="{2C575968-B7EF-D547-A649-92CE69730E07}" type="pres">
      <dgm:prSet presAssocID="{BC96B3B7-94E2-4E45-92BC-4A2DCB9618A9}" presName="node" presStyleLbl="node1" presStyleIdx="2" presStyleCnt="4">
        <dgm:presLayoutVars>
          <dgm:bulletEnabled val="1"/>
        </dgm:presLayoutVars>
      </dgm:prSet>
      <dgm:spPr/>
    </dgm:pt>
    <dgm:pt modelId="{F049225B-BBB8-FA46-97A1-CE7CF0DFE1AC}" type="pres">
      <dgm:prSet presAssocID="{263988DF-B185-A84B-A3A2-66F4EFFBFC04}" presName="sibTrans" presStyleLbl="sibTrans2D1" presStyleIdx="2" presStyleCnt="3"/>
      <dgm:spPr/>
    </dgm:pt>
    <dgm:pt modelId="{34CC5521-DDF3-FF46-9B97-D4B9879CBC50}" type="pres">
      <dgm:prSet presAssocID="{263988DF-B185-A84B-A3A2-66F4EFFBFC04}" presName="connectorText" presStyleLbl="sibTrans2D1" presStyleIdx="2" presStyleCnt="3"/>
      <dgm:spPr/>
    </dgm:pt>
    <dgm:pt modelId="{97EA8E17-6D6B-B942-B31F-F7B6B49580E2}" type="pres">
      <dgm:prSet presAssocID="{19FA58FC-13D3-6F48-8B90-21D6EE9A5DF0}" presName="node" presStyleLbl="node1" presStyleIdx="3" presStyleCnt="4">
        <dgm:presLayoutVars>
          <dgm:bulletEnabled val="1"/>
        </dgm:presLayoutVars>
      </dgm:prSet>
      <dgm:spPr/>
    </dgm:pt>
  </dgm:ptLst>
  <dgm:cxnLst>
    <dgm:cxn modelId="{2BBC0525-CB90-9E40-8F21-337532EDBF26}" srcId="{9BCCBA57-5E71-434B-9ABD-4334B247BAF4}" destId="{19FA58FC-13D3-6F48-8B90-21D6EE9A5DF0}" srcOrd="3" destOrd="0" parTransId="{9EF45342-F0DB-3746-93EC-5F9DF0952263}" sibTransId="{AB3DFDB3-51CC-D948-84BE-B3CCCF09AD6E}"/>
    <dgm:cxn modelId="{2233D72B-CD5F-5A44-85C6-FD48C435F704}" type="presOf" srcId="{263988DF-B185-A84B-A3A2-66F4EFFBFC04}" destId="{34CC5521-DDF3-FF46-9B97-D4B9879CBC50}" srcOrd="1" destOrd="0" presId="urn:microsoft.com/office/officeart/2005/8/layout/process1"/>
    <dgm:cxn modelId="{7D781637-6709-644E-96DF-7D185B5802E9}" type="presOf" srcId="{F3799AE3-9BA3-A84F-B38F-0AA3E91930B1}" destId="{62F4F59B-2710-AD45-891B-57C8068F0C17}" srcOrd="1" destOrd="0" presId="urn:microsoft.com/office/officeart/2005/8/layout/process1"/>
    <dgm:cxn modelId="{4D102648-3770-DB4E-8953-283CB3752698}" type="presOf" srcId="{5B83EE68-0D81-8B43-A623-81E403BC98CC}" destId="{F2CD0C8F-0608-1141-AA28-047CDBEF6080}" srcOrd="0" destOrd="0" presId="urn:microsoft.com/office/officeart/2005/8/layout/process1"/>
    <dgm:cxn modelId="{4D087057-3536-494C-8B20-B729E0185E14}" srcId="{9BCCBA57-5E71-434B-9ABD-4334B247BAF4}" destId="{5B83EE68-0D81-8B43-A623-81E403BC98CC}" srcOrd="1" destOrd="0" parTransId="{3FDEF6DC-9366-BD4F-A8E5-9DBDC825EFF9}" sibTransId="{F3799AE3-9BA3-A84F-B38F-0AA3E91930B1}"/>
    <dgm:cxn modelId="{9CF3997C-F460-5749-927B-03BA305A3929}" type="presOf" srcId="{9BCCBA57-5E71-434B-9ABD-4334B247BAF4}" destId="{B8B8F505-CFCF-E24A-89DB-5949814A4C6F}" srcOrd="0" destOrd="0" presId="urn:microsoft.com/office/officeart/2005/8/layout/process1"/>
    <dgm:cxn modelId="{761E7BA7-BB12-6F48-BCD3-2BC93EEE635D}" type="presOf" srcId="{19FA58FC-13D3-6F48-8B90-21D6EE9A5DF0}" destId="{97EA8E17-6D6B-B942-B31F-F7B6B49580E2}" srcOrd="0" destOrd="0" presId="urn:microsoft.com/office/officeart/2005/8/layout/process1"/>
    <dgm:cxn modelId="{760194AF-13BE-8E48-8B27-93970267D223}" type="presOf" srcId="{263988DF-B185-A84B-A3A2-66F4EFFBFC04}" destId="{F049225B-BBB8-FA46-97A1-CE7CF0DFE1AC}" srcOrd="0" destOrd="0" presId="urn:microsoft.com/office/officeart/2005/8/layout/process1"/>
    <dgm:cxn modelId="{E2F8A0B0-FF46-214B-8AD0-80E030B8A1FD}" srcId="{9BCCBA57-5E71-434B-9ABD-4334B247BAF4}" destId="{75599961-7DEA-6B4A-B6B7-1F2305BEA81F}" srcOrd="0" destOrd="0" parTransId="{31CE53E0-A3C8-C545-8421-CDE2C1E0AEC4}" sibTransId="{3153F1A5-1FAB-594D-A01F-04F98ADD2AE5}"/>
    <dgm:cxn modelId="{FE2954C1-019D-1E47-99F2-60CD38A9D428}" type="presOf" srcId="{3153F1A5-1FAB-594D-A01F-04F98ADD2AE5}" destId="{CAF6E94D-D82E-8B44-8293-CD67D304FBDA}" srcOrd="0" destOrd="0" presId="urn:microsoft.com/office/officeart/2005/8/layout/process1"/>
    <dgm:cxn modelId="{408E27C2-9B57-D944-883B-661893F8C01E}" type="presOf" srcId="{75599961-7DEA-6B4A-B6B7-1F2305BEA81F}" destId="{E42C3DB4-43D1-D94B-A081-757267C3944E}" srcOrd="0" destOrd="0" presId="urn:microsoft.com/office/officeart/2005/8/layout/process1"/>
    <dgm:cxn modelId="{8C3E4AC7-D652-874A-947F-6989674BC325}" type="presOf" srcId="{BC96B3B7-94E2-4E45-92BC-4A2DCB9618A9}" destId="{2C575968-B7EF-D547-A649-92CE69730E07}" srcOrd="0" destOrd="0" presId="urn:microsoft.com/office/officeart/2005/8/layout/process1"/>
    <dgm:cxn modelId="{55259FC7-7059-3743-B6EE-307B69C8ACD1}" type="presOf" srcId="{3153F1A5-1FAB-594D-A01F-04F98ADD2AE5}" destId="{D1CEF70A-0FD0-ED4B-B733-543CE3AF2017}" srcOrd="1" destOrd="0" presId="urn:microsoft.com/office/officeart/2005/8/layout/process1"/>
    <dgm:cxn modelId="{6A3BBEF2-1688-884E-9316-0B349BCA8133}" srcId="{9BCCBA57-5E71-434B-9ABD-4334B247BAF4}" destId="{BC96B3B7-94E2-4E45-92BC-4A2DCB9618A9}" srcOrd="2" destOrd="0" parTransId="{3D3CFDD6-901E-654D-8CE4-AE14979B58A3}" sibTransId="{263988DF-B185-A84B-A3A2-66F4EFFBFC04}"/>
    <dgm:cxn modelId="{3F5686F9-559E-8746-9C50-C0691D5F655A}" type="presOf" srcId="{F3799AE3-9BA3-A84F-B38F-0AA3E91930B1}" destId="{CC853FAA-D91C-CB4C-AB55-16BE053DBE8A}" srcOrd="0" destOrd="0" presId="urn:microsoft.com/office/officeart/2005/8/layout/process1"/>
    <dgm:cxn modelId="{21178040-D5EC-5947-9C30-91BF9BD4F9F7}" type="presParOf" srcId="{B8B8F505-CFCF-E24A-89DB-5949814A4C6F}" destId="{E42C3DB4-43D1-D94B-A081-757267C3944E}" srcOrd="0" destOrd="0" presId="urn:microsoft.com/office/officeart/2005/8/layout/process1"/>
    <dgm:cxn modelId="{93D079B4-68A7-784B-B5F2-E768ACFA78E9}" type="presParOf" srcId="{B8B8F505-CFCF-E24A-89DB-5949814A4C6F}" destId="{CAF6E94D-D82E-8B44-8293-CD67D304FBDA}" srcOrd="1" destOrd="0" presId="urn:microsoft.com/office/officeart/2005/8/layout/process1"/>
    <dgm:cxn modelId="{A4CE0362-D354-1B42-A5E4-1F5AE32BB022}" type="presParOf" srcId="{CAF6E94D-D82E-8B44-8293-CD67D304FBDA}" destId="{D1CEF70A-0FD0-ED4B-B733-543CE3AF2017}" srcOrd="0" destOrd="0" presId="urn:microsoft.com/office/officeart/2005/8/layout/process1"/>
    <dgm:cxn modelId="{AB02610B-10ED-3F42-B67C-AD47ED1BA7AC}" type="presParOf" srcId="{B8B8F505-CFCF-E24A-89DB-5949814A4C6F}" destId="{F2CD0C8F-0608-1141-AA28-047CDBEF6080}" srcOrd="2" destOrd="0" presId="urn:microsoft.com/office/officeart/2005/8/layout/process1"/>
    <dgm:cxn modelId="{0C53D4D5-B714-5148-9FC0-CEF0CA33B16D}" type="presParOf" srcId="{B8B8F505-CFCF-E24A-89DB-5949814A4C6F}" destId="{CC853FAA-D91C-CB4C-AB55-16BE053DBE8A}" srcOrd="3" destOrd="0" presId="urn:microsoft.com/office/officeart/2005/8/layout/process1"/>
    <dgm:cxn modelId="{D1810428-C732-D04D-A428-3701769F511E}" type="presParOf" srcId="{CC853FAA-D91C-CB4C-AB55-16BE053DBE8A}" destId="{62F4F59B-2710-AD45-891B-57C8068F0C17}" srcOrd="0" destOrd="0" presId="urn:microsoft.com/office/officeart/2005/8/layout/process1"/>
    <dgm:cxn modelId="{636CA93E-3333-E34A-95FC-1EBD957FBD92}" type="presParOf" srcId="{B8B8F505-CFCF-E24A-89DB-5949814A4C6F}" destId="{2C575968-B7EF-D547-A649-92CE69730E07}" srcOrd="4" destOrd="0" presId="urn:microsoft.com/office/officeart/2005/8/layout/process1"/>
    <dgm:cxn modelId="{191351A9-8744-B448-930D-EF65851B5F57}" type="presParOf" srcId="{B8B8F505-CFCF-E24A-89DB-5949814A4C6F}" destId="{F049225B-BBB8-FA46-97A1-CE7CF0DFE1AC}" srcOrd="5" destOrd="0" presId="urn:microsoft.com/office/officeart/2005/8/layout/process1"/>
    <dgm:cxn modelId="{999DFC10-00D9-534E-B0E9-B82FC3B90C5F}" type="presParOf" srcId="{F049225B-BBB8-FA46-97A1-CE7CF0DFE1AC}" destId="{34CC5521-DDF3-FF46-9B97-D4B9879CBC50}" srcOrd="0" destOrd="0" presId="urn:microsoft.com/office/officeart/2005/8/layout/process1"/>
    <dgm:cxn modelId="{F6618501-A4CE-3244-BF61-C4DE07C36AE4}" type="presParOf" srcId="{B8B8F505-CFCF-E24A-89DB-5949814A4C6F}" destId="{97EA8E17-6D6B-B942-B31F-F7B6B49580E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CCBA57-5E71-434B-9ABD-4334B247BAF4}" type="doc">
      <dgm:prSet loTypeId="urn:microsoft.com/office/officeart/2005/8/layout/process1" loCatId="" qsTypeId="urn:microsoft.com/office/officeart/2005/8/quickstyle/simple1" qsCatId="simple" csTypeId="urn:microsoft.com/office/officeart/2005/8/colors/accent1_2" csCatId="accent1" phldr="1"/>
      <dgm:spPr/>
    </dgm:pt>
    <dgm:pt modelId="{75599961-7DEA-6B4A-B6B7-1F2305BEA81F}">
      <dgm:prSet phldrT="[Text]"/>
      <dgm:spPr/>
      <dgm:t>
        <a:bodyPr/>
        <a:lstStyle/>
        <a:p>
          <a:r>
            <a:rPr lang="en-US" dirty="0"/>
            <a:t>(1) Possible Data</a:t>
          </a:r>
        </a:p>
      </dgm:t>
    </dgm:pt>
    <dgm:pt modelId="{31CE53E0-A3C8-C545-8421-CDE2C1E0AEC4}" type="parTrans" cxnId="{E2F8A0B0-FF46-214B-8AD0-80E030B8A1FD}">
      <dgm:prSet/>
      <dgm:spPr/>
      <dgm:t>
        <a:bodyPr/>
        <a:lstStyle/>
        <a:p>
          <a:endParaRPr lang="en-US"/>
        </a:p>
      </dgm:t>
    </dgm:pt>
    <dgm:pt modelId="{3153F1A5-1FAB-594D-A01F-04F98ADD2AE5}" type="sibTrans" cxnId="{E2F8A0B0-FF46-214B-8AD0-80E030B8A1FD}">
      <dgm:prSet/>
      <dgm:spPr/>
      <dgm:t>
        <a:bodyPr/>
        <a:lstStyle/>
        <a:p>
          <a:endParaRPr lang="en-US"/>
        </a:p>
      </dgm:t>
    </dgm:pt>
    <dgm:pt modelId="{5B83EE68-0D81-8B43-A623-81E403BC98CC}">
      <dgm:prSet phldrT="[Text]"/>
      <dgm:spPr/>
      <dgm:t>
        <a:bodyPr/>
        <a:lstStyle/>
        <a:p>
          <a:r>
            <a:rPr lang="en-US" dirty="0"/>
            <a:t>(2) Sample</a:t>
          </a:r>
        </a:p>
      </dgm:t>
    </dgm:pt>
    <dgm:pt modelId="{3FDEF6DC-9366-BD4F-A8E5-9DBDC825EFF9}" type="parTrans" cxnId="{4D087057-3536-494C-8B20-B729E0185E14}">
      <dgm:prSet/>
      <dgm:spPr/>
      <dgm:t>
        <a:bodyPr/>
        <a:lstStyle/>
        <a:p>
          <a:endParaRPr lang="en-US"/>
        </a:p>
      </dgm:t>
    </dgm:pt>
    <dgm:pt modelId="{F3799AE3-9BA3-A84F-B38F-0AA3E91930B1}" type="sibTrans" cxnId="{4D087057-3536-494C-8B20-B729E0185E14}">
      <dgm:prSet/>
      <dgm:spPr/>
      <dgm:t>
        <a:bodyPr/>
        <a:lstStyle/>
        <a:p>
          <a:endParaRPr lang="en-US"/>
        </a:p>
      </dgm:t>
    </dgm:pt>
    <dgm:pt modelId="{BC96B3B7-94E2-4E45-92BC-4A2DCB9618A9}">
      <dgm:prSet phldrT="[Text]"/>
      <dgm:spPr/>
      <dgm:t>
        <a:bodyPr/>
        <a:lstStyle/>
        <a:p>
          <a:r>
            <a:rPr lang="en-US" dirty="0"/>
            <a:t>(3) Study Population</a:t>
          </a:r>
        </a:p>
      </dgm:t>
    </dgm:pt>
    <dgm:pt modelId="{3D3CFDD6-901E-654D-8CE4-AE14979B58A3}" type="parTrans" cxnId="{6A3BBEF2-1688-884E-9316-0B349BCA8133}">
      <dgm:prSet/>
      <dgm:spPr/>
      <dgm:t>
        <a:bodyPr/>
        <a:lstStyle/>
        <a:p>
          <a:endParaRPr lang="en-US"/>
        </a:p>
      </dgm:t>
    </dgm:pt>
    <dgm:pt modelId="{263988DF-B185-A84B-A3A2-66F4EFFBFC04}" type="sibTrans" cxnId="{6A3BBEF2-1688-884E-9316-0B349BCA8133}">
      <dgm:prSet/>
      <dgm:spPr/>
      <dgm:t>
        <a:bodyPr/>
        <a:lstStyle/>
        <a:p>
          <a:endParaRPr lang="en-US"/>
        </a:p>
      </dgm:t>
    </dgm:pt>
    <dgm:pt modelId="{19FA58FC-13D3-6F48-8B90-21D6EE9A5DF0}">
      <dgm:prSet phldrT="[Text]"/>
      <dgm:spPr/>
      <dgm:t>
        <a:bodyPr/>
        <a:lstStyle/>
        <a:p>
          <a:r>
            <a:rPr lang="en-US" dirty="0"/>
            <a:t>(4) Target Population</a:t>
          </a:r>
        </a:p>
      </dgm:t>
    </dgm:pt>
    <dgm:pt modelId="{9EF45342-F0DB-3746-93EC-5F9DF0952263}" type="parTrans" cxnId="{2BBC0525-CB90-9E40-8F21-337532EDBF26}">
      <dgm:prSet/>
      <dgm:spPr/>
      <dgm:t>
        <a:bodyPr/>
        <a:lstStyle/>
        <a:p>
          <a:endParaRPr lang="en-US"/>
        </a:p>
      </dgm:t>
    </dgm:pt>
    <dgm:pt modelId="{AB3DFDB3-51CC-D948-84BE-B3CCCF09AD6E}" type="sibTrans" cxnId="{2BBC0525-CB90-9E40-8F21-337532EDBF26}">
      <dgm:prSet/>
      <dgm:spPr/>
      <dgm:t>
        <a:bodyPr/>
        <a:lstStyle/>
        <a:p>
          <a:endParaRPr lang="en-US"/>
        </a:p>
      </dgm:t>
    </dgm:pt>
    <dgm:pt modelId="{B8B8F505-CFCF-E24A-89DB-5949814A4C6F}" type="pres">
      <dgm:prSet presAssocID="{9BCCBA57-5E71-434B-9ABD-4334B247BAF4}" presName="Name0" presStyleCnt="0">
        <dgm:presLayoutVars>
          <dgm:dir/>
          <dgm:resizeHandles val="exact"/>
        </dgm:presLayoutVars>
      </dgm:prSet>
      <dgm:spPr/>
    </dgm:pt>
    <dgm:pt modelId="{E42C3DB4-43D1-D94B-A081-757267C3944E}" type="pres">
      <dgm:prSet presAssocID="{75599961-7DEA-6B4A-B6B7-1F2305BEA81F}" presName="node" presStyleLbl="node1" presStyleIdx="0" presStyleCnt="4">
        <dgm:presLayoutVars>
          <dgm:bulletEnabled val="1"/>
        </dgm:presLayoutVars>
      </dgm:prSet>
      <dgm:spPr/>
    </dgm:pt>
    <dgm:pt modelId="{CAF6E94D-D82E-8B44-8293-CD67D304FBDA}" type="pres">
      <dgm:prSet presAssocID="{3153F1A5-1FAB-594D-A01F-04F98ADD2AE5}" presName="sibTrans" presStyleLbl="sibTrans2D1" presStyleIdx="0" presStyleCnt="3"/>
      <dgm:spPr/>
    </dgm:pt>
    <dgm:pt modelId="{D1CEF70A-0FD0-ED4B-B733-543CE3AF2017}" type="pres">
      <dgm:prSet presAssocID="{3153F1A5-1FAB-594D-A01F-04F98ADD2AE5}" presName="connectorText" presStyleLbl="sibTrans2D1" presStyleIdx="0" presStyleCnt="3"/>
      <dgm:spPr/>
    </dgm:pt>
    <dgm:pt modelId="{F2CD0C8F-0608-1141-AA28-047CDBEF6080}" type="pres">
      <dgm:prSet presAssocID="{5B83EE68-0D81-8B43-A623-81E403BC98CC}" presName="node" presStyleLbl="node1" presStyleIdx="1" presStyleCnt="4" custScaleX="132281">
        <dgm:presLayoutVars>
          <dgm:bulletEnabled val="1"/>
        </dgm:presLayoutVars>
      </dgm:prSet>
      <dgm:spPr/>
    </dgm:pt>
    <dgm:pt modelId="{CC853FAA-D91C-CB4C-AB55-16BE053DBE8A}" type="pres">
      <dgm:prSet presAssocID="{F3799AE3-9BA3-A84F-B38F-0AA3E91930B1}" presName="sibTrans" presStyleLbl="sibTrans2D1" presStyleIdx="1" presStyleCnt="3"/>
      <dgm:spPr/>
    </dgm:pt>
    <dgm:pt modelId="{62F4F59B-2710-AD45-891B-57C8068F0C17}" type="pres">
      <dgm:prSet presAssocID="{F3799AE3-9BA3-A84F-B38F-0AA3E91930B1}" presName="connectorText" presStyleLbl="sibTrans2D1" presStyleIdx="1" presStyleCnt="3"/>
      <dgm:spPr/>
    </dgm:pt>
    <dgm:pt modelId="{2C575968-B7EF-D547-A649-92CE69730E07}" type="pres">
      <dgm:prSet presAssocID="{BC96B3B7-94E2-4E45-92BC-4A2DCB9618A9}" presName="node" presStyleLbl="node1" presStyleIdx="2" presStyleCnt="4">
        <dgm:presLayoutVars>
          <dgm:bulletEnabled val="1"/>
        </dgm:presLayoutVars>
      </dgm:prSet>
      <dgm:spPr/>
    </dgm:pt>
    <dgm:pt modelId="{F049225B-BBB8-FA46-97A1-CE7CF0DFE1AC}" type="pres">
      <dgm:prSet presAssocID="{263988DF-B185-A84B-A3A2-66F4EFFBFC04}" presName="sibTrans" presStyleLbl="sibTrans2D1" presStyleIdx="2" presStyleCnt="3"/>
      <dgm:spPr/>
    </dgm:pt>
    <dgm:pt modelId="{34CC5521-DDF3-FF46-9B97-D4B9879CBC50}" type="pres">
      <dgm:prSet presAssocID="{263988DF-B185-A84B-A3A2-66F4EFFBFC04}" presName="connectorText" presStyleLbl="sibTrans2D1" presStyleIdx="2" presStyleCnt="3"/>
      <dgm:spPr/>
    </dgm:pt>
    <dgm:pt modelId="{97EA8E17-6D6B-B942-B31F-F7B6B49580E2}" type="pres">
      <dgm:prSet presAssocID="{19FA58FC-13D3-6F48-8B90-21D6EE9A5DF0}" presName="node" presStyleLbl="node1" presStyleIdx="3" presStyleCnt="4">
        <dgm:presLayoutVars>
          <dgm:bulletEnabled val="1"/>
        </dgm:presLayoutVars>
      </dgm:prSet>
      <dgm:spPr/>
    </dgm:pt>
  </dgm:ptLst>
  <dgm:cxnLst>
    <dgm:cxn modelId="{2BBC0525-CB90-9E40-8F21-337532EDBF26}" srcId="{9BCCBA57-5E71-434B-9ABD-4334B247BAF4}" destId="{19FA58FC-13D3-6F48-8B90-21D6EE9A5DF0}" srcOrd="3" destOrd="0" parTransId="{9EF45342-F0DB-3746-93EC-5F9DF0952263}" sibTransId="{AB3DFDB3-51CC-D948-84BE-B3CCCF09AD6E}"/>
    <dgm:cxn modelId="{2233D72B-CD5F-5A44-85C6-FD48C435F704}" type="presOf" srcId="{263988DF-B185-A84B-A3A2-66F4EFFBFC04}" destId="{34CC5521-DDF3-FF46-9B97-D4B9879CBC50}" srcOrd="1" destOrd="0" presId="urn:microsoft.com/office/officeart/2005/8/layout/process1"/>
    <dgm:cxn modelId="{7D781637-6709-644E-96DF-7D185B5802E9}" type="presOf" srcId="{F3799AE3-9BA3-A84F-B38F-0AA3E91930B1}" destId="{62F4F59B-2710-AD45-891B-57C8068F0C17}" srcOrd="1" destOrd="0" presId="urn:microsoft.com/office/officeart/2005/8/layout/process1"/>
    <dgm:cxn modelId="{4D102648-3770-DB4E-8953-283CB3752698}" type="presOf" srcId="{5B83EE68-0D81-8B43-A623-81E403BC98CC}" destId="{F2CD0C8F-0608-1141-AA28-047CDBEF6080}" srcOrd="0" destOrd="0" presId="urn:microsoft.com/office/officeart/2005/8/layout/process1"/>
    <dgm:cxn modelId="{4D087057-3536-494C-8B20-B729E0185E14}" srcId="{9BCCBA57-5E71-434B-9ABD-4334B247BAF4}" destId="{5B83EE68-0D81-8B43-A623-81E403BC98CC}" srcOrd="1" destOrd="0" parTransId="{3FDEF6DC-9366-BD4F-A8E5-9DBDC825EFF9}" sibTransId="{F3799AE3-9BA3-A84F-B38F-0AA3E91930B1}"/>
    <dgm:cxn modelId="{9CF3997C-F460-5749-927B-03BA305A3929}" type="presOf" srcId="{9BCCBA57-5E71-434B-9ABD-4334B247BAF4}" destId="{B8B8F505-CFCF-E24A-89DB-5949814A4C6F}" srcOrd="0" destOrd="0" presId="urn:microsoft.com/office/officeart/2005/8/layout/process1"/>
    <dgm:cxn modelId="{761E7BA7-BB12-6F48-BCD3-2BC93EEE635D}" type="presOf" srcId="{19FA58FC-13D3-6F48-8B90-21D6EE9A5DF0}" destId="{97EA8E17-6D6B-B942-B31F-F7B6B49580E2}" srcOrd="0" destOrd="0" presId="urn:microsoft.com/office/officeart/2005/8/layout/process1"/>
    <dgm:cxn modelId="{760194AF-13BE-8E48-8B27-93970267D223}" type="presOf" srcId="{263988DF-B185-A84B-A3A2-66F4EFFBFC04}" destId="{F049225B-BBB8-FA46-97A1-CE7CF0DFE1AC}" srcOrd="0" destOrd="0" presId="urn:microsoft.com/office/officeart/2005/8/layout/process1"/>
    <dgm:cxn modelId="{E2F8A0B0-FF46-214B-8AD0-80E030B8A1FD}" srcId="{9BCCBA57-5E71-434B-9ABD-4334B247BAF4}" destId="{75599961-7DEA-6B4A-B6B7-1F2305BEA81F}" srcOrd="0" destOrd="0" parTransId="{31CE53E0-A3C8-C545-8421-CDE2C1E0AEC4}" sibTransId="{3153F1A5-1FAB-594D-A01F-04F98ADD2AE5}"/>
    <dgm:cxn modelId="{FE2954C1-019D-1E47-99F2-60CD38A9D428}" type="presOf" srcId="{3153F1A5-1FAB-594D-A01F-04F98ADD2AE5}" destId="{CAF6E94D-D82E-8B44-8293-CD67D304FBDA}" srcOrd="0" destOrd="0" presId="urn:microsoft.com/office/officeart/2005/8/layout/process1"/>
    <dgm:cxn modelId="{408E27C2-9B57-D944-883B-661893F8C01E}" type="presOf" srcId="{75599961-7DEA-6B4A-B6B7-1F2305BEA81F}" destId="{E42C3DB4-43D1-D94B-A081-757267C3944E}" srcOrd="0" destOrd="0" presId="urn:microsoft.com/office/officeart/2005/8/layout/process1"/>
    <dgm:cxn modelId="{8C3E4AC7-D652-874A-947F-6989674BC325}" type="presOf" srcId="{BC96B3B7-94E2-4E45-92BC-4A2DCB9618A9}" destId="{2C575968-B7EF-D547-A649-92CE69730E07}" srcOrd="0" destOrd="0" presId="urn:microsoft.com/office/officeart/2005/8/layout/process1"/>
    <dgm:cxn modelId="{55259FC7-7059-3743-B6EE-307B69C8ACD1}" type="presOf" srcId="{3153F1A5-1FAB-594D-A01F-04F98ADD2AE5}" destId="{D1CEF70A-0FD0-ED4B-B733-543CE3AF2017}" srcOrd="1" destOrd="0" presId="urn:microsoft.com/office/officeart/2005/8/layout/process1"/>
    <dgm:cxn modelId="{6A3BBEF2-1688-884E-9316-0B349BCA8133}" srcId="{9BCCBA57-5E71-434B-9ABD-4334B247BAF4}" destId="{BC96B3B7-94E2-4E45-92BC-4A2DCB9618A9}" srcOrd="2" destOrd="0" parTransId="{3D3CFDD6-901E-654D-8CE4-AE14979B58A3}" sibTransId="{263988DF-B185-A84B-A3A2-66F4EFFBFC04}"/>
    <dgm:cxn modelId="{3F5686F9-559E-8746-9C50-C0691D5F655A}" type="presOf" srcId="{F3799AE3-9BA3-A84F-B38F-0AA3E91930B1}" destId="{CC853FAA-D91C-CB4C-AB55-16BE053DBE8A}" srcOrd="0" destOrd="0" presId="urn:microsoft.com/office/officeart/2005/8/layout/process1"/>
    <dgm:cxn modelId="{21178040-D5EC-5947-9C30-91BF9BD4F9F7}" type="presParOf" srcId="{B8B8F505-CFCF-E24A-89DB-5949814A4C6F}" destId="{E42C3DB4-43D1-D94B-A081-757267C3944E}" srcOrd="0" destOrd="0" presId="urn:microsoft.com/office/officeart/2005/8/layout/process1"/>
    <dgm:cxn modelId="{93D079B4-68A7-784B-B5F2-E768ACFA78E9}" type="presParOf" srcId="{B8B8F505-CFCF-E24A-89DB-5949814A4C6F}" destId="{CAF6E94D-D82E-8B44-8293-CD67D304FBDA}" srcOrd="1" destOrd="0" presId="urn:microsoft.com/office/officeart/2005/8/layout/process1"/>
    <dgm:cxn modelId="{A4CE0362-D354-1B42-A5E4-1F5AE32BB022}" type="presParOf" srcId="{CAF6E94D-D82E-8B44-8293-CD67D304FBDA}" destId="{D1CEF70A-0FD0-ED4B-B733-543CE3AF2017}" srcOrd="0" destOrd="0" presId="urn:microsoft.com/office/officeart/2005/8/layout/process1"/>
    <dgm:cxn modelId="{AB02610B-10ED-3F42-B67C-AD47ED1BA7AC}" type="presParOf" srcId="{B8B8F505-CFCF-E24A-89DB-5949814A4C6F}" destId="{F2CD0C8F-0608-1141-AA28-047CDBEF6080}" srcOrd="2" destOrd="0" presId="urn:microsoft.com/office/officeart/2005/8/layout/process1"/>
    <dgm:cxn modelId="{0C53D4D5-B714-5148-9FC0-CEF0CA33B16D}" type="presParOf" srcId="{B8B8F505-CFCF-E24A-89DB-5949814A4C6F}" destId="{CC853FAA-D91C-CB4C-AB55-16BE053DBE8A}" srcOrd="3" destOrd="0" presId="urn:microsoft.com/office/officeart/2005/8/layout/process1"/>
    <dgm:cxn modelId="{D1810428-C732-D04D-A428-3701769F511E}" type="presParOf" srcId="{CC853FAA-D91C-CB4C-AB55-16BE053DBE8A}" destId="{62F4F59B-2710-AD45-891B-57C8068F0C17}" srcOrd="0" destOrd="0" presId="urn:microsoft.com/office/officeart/2005/8/layout/process1"/>
    <dgm:cxn modelId="{636CA93E-3333-E34A-95FC-1EBD957FBD92}" type="presParOf" srcId="{B8B8F505-CFCF-E24A-89DB-5949814A4C6F}" destId="{2C575968-B7EF-D547-A649-92CE69730E07}" srcOrd="4" destOrd="0" presId="urn:microsoft.com/office/officeart/2005/8/layout/process1"/>
    <dgm:cxn modelId="{191351A9-8744-B448-930D-EF65851B5F57}" type="presParOf" srcId="{B8B8F505-CFCF-E24A-89DB-5949814A4C6F}" destId="{F049225B-BBB8-FA46-97A1-CE7CF0DFE1AC}" srcOrd="5" destOrd="0" presId="urn:microsoft.com/office/officeart/2005/8/layout/process1"/>
    <dgm:cxn modelId="{999DFC10-00D9-534E-B0E9-B82FC3B90C5F}" type="presParOf" srcId="{F049225B-BBB8-FA46-97A1-CE7CF0DFE1AC}" destId="{34CC5521-DDF3-FF46-9B97-D4B9879CBC50}" srcOrd="0" destOrd="0" presId="urn:microsoft.com/office/officeart/2005/8/layout/process1"/>
    <dgm:cxn modelId="{F6618501-A4CE-3244-BF61-C4DE07C36AE4}" type="presParOf" srcId="{B8B8F505-CFCF-E24A-89DB-5949814A4C6F}" destId="{97EA8E17-6D6B-B942-B31F-F7B6B49580E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CCBA57-5E71-434B-9ABD-4334B247BAF4}" type="doc">
      <dgm:prSet loTypeId="urn:microsoft.com/office/officeart/2005/8/layout/process1" loCatId="" qsTypeId="urn:microsoft.com/office/officeart/2005/8/quickstyle/simple1" qsCatId="simple" csTypeId="urn:microsoft.com/office/officeart/2005/8/colors/accent1_2" csCatId="accent1" phldr="1"/>
      <dgm:spPr/>
    </dgm:pt>
    <dgm:pt modelId="{75599961-7DEA-6B4A-B6B7-1F2305BEA81F}">
      <dgm:prSet phldrT="[Text]"/>
      <dgm:spPr/>
      <dgm:t>
        <a:bodyPr/>
        <a:lstStyle/>
        <a:p>
          <a:r>
            <a:rPr lang="en-US" dirty="0"/>
            <a:t>(1) Possible Data</a:t>
          </a:r>
        </a:p>
      </dgm:t>
    </dgm:pt>
    <dgm:pt modelId="{31CE53E0-A3C8-C545-8421-CDE2C1E0AEC4}" type="parTrans" cxnId="{E2F8A0B0-FF46-214B-8AD0-80E030B8A1FD}">
      <dgm:prSet/>
      <dgm:spPr/>
      <dgm:t>
        <a:bodyPr/>
        <a:lstStyle/>
        <a:p>
          <a:endParaRPr lang="en-US"/>
        </a:p>
      </dgm:t>
    </dgm:pt>
    <dgm:pt modelId="{3153F1A5-1FAB-594D-A01F-04F98ADD2AE5}" type="sibTrans" cxnId="{E2F8A0B0-FF46-214B-8AD0-80E030B8A1FD}">
      <dgm:prSet/>
      <dgm:spPr/>
      <dgm:t>
        <a:bodyPr/>
        <a:lstStyle/>
        <a:p>
          <a:endParaRPr lang="en-US"/>
        </a:p>
      </dgm:t>
    </dgm:pt>
    <dgm:pt modelId="{5B83EE68-0D81-8B43-A623-81E403BC98CC}">
      <dgm:prSet phldrT="[Text]"/>
      <dgm:spPr/>
      <dgm:t>
        <a:bodyPr/>
        <a:lstStyle/>
        <a:p>
          <a:r>
            <a:rPr lang="en-US" dirty="0"/>
            <a:t>(2) Sample</a:t>
          </a:r>
        </a:p>
      </dgm:t>
    </dgm:pt>
    <dgm:pt modelId="{3FDEF6DC-9366-BD4F-A8E5-9DBDC825EFF9}" type="parTrans" cxnId="{4D087057-3536-494C-8B20-B729E0185E14}">
      <dgm:prSet/>
      <dgm:spPr/>
      <dgm:t>
        <a:bodyPr/>
        <a:lstStyle/>
        <a:p>
          <a:endParaRPr lang="en-US"/>
        </a:p>
      </dgm:t>
    </dgm:pt>
    <dgm:pt modelId="{F3799AE3-9BA3-A84F-B38F-0AA3E91930B1}" type="sibTrans" cxnId="{4D087057-3536-494C-8B20-B729E0185E14}">
      <dgm:prSet/>
      <dgm:spPr/>
      <dgm:t>
        <a:bodyPr/>
        <a:lstStyle/>
        <a:p>
          <a:endParaRPr lang="en-US"/>
        </a:p>
      </dgm:t>
    </dgm:pt>
    <dgm:pt modelId="{BC96B3B7-94E2-4E45-92BC-4A2DCB9618A9}">
      <dgm:prSet phldrT="[Text]"/>
      <dgm:spPr/>
      <dgm:t>
        <a:bodyPr/>
        <a:lstStyle/>
        <a:p>
          <a:r>
            <a:rPr lang="en-US" dirty="0"/>
            <a:t>(3) Study Population</a:t>
          </a:r>
        </a:p>
      </dgm:t>
    </dgm:pt>
    <dgm:pt modelId="{3D3CFDD6-901E-654D-8CE4-AE14979B58A3}" type="parTrans" cxnId="{6A3BBEF2-1688-884E-9316-0B349BCA8133}">
      <dgm:prSet/>
      <dgm:spPr/>
      <dgm:t>
        <a:bodyPr/>
        <a:lstStyle/>
        <a:p>
          <a:endParaRPr lang="en-US"/>
        </a:p>
      </dgm:t>
    </dgm:pt>
    <dgm:pt modelId="{263988DF-B185-A84B-A3A2-66F4EFFBFC04}" type="sibTrans" cxnId="{6A3BBEF2-1688-884E-9316-0B349BCA8133}">
      <dgm:prSet/>
      <dgm:spPr/>
      <dgm:t>
        <a:bodyPr/>
        <a:lstStyle/>
        <a:p>
          <a:endParaRPr lang="en-US"/>
        </a:p>
      </dgm:t>
    </dgm:pt>
    <dgm:pt modelId="{19FA58FC-13D3-6F48-8B90-21D6EE9A5DF0}">
      <dgm:prSet phldrT="[Text]"/>
      <dgm:spPr/>
      <dgm:t>
        <a:bodyPr/>
        <a:lstStyle/>
        <a:p>
          <a:r>
            <a:rPr lang="en-US" dirty="0"/>
            <a:t>(4) Target Population</a:t>
          </a:r>
        </a:p>
      </dgm:t>
    </dgm:pt>
    <dgm:pt modelId="{9EF45342-F0DB-3746-93EC-5F9DF0952263}" type="parTrans" cxnId="{2BBC0525-CB90-9E40-8F21-337532EDBF26}">
      <dgm:prSet/>
      <dgm:spPr/>
      <dgm:t>
        <a:bodyPr/>
        <a:lstStyle/>
        <a:p>
          <a:endParaRPr lang="en-US"/>
        </a:p>
      </dgm:t>
    </dgm:pt>
    <dgm:pt modelId="{AB3DFDB3-51CC-D948-84BE-B3CCCF09AD6E}" type="sibTrans" cxnId="{2BBC0525-CB90-9E40-8F21-337532EDBF26}">
      <dgm:prSet/>
      <dgm:spPr/>
      <dgm:t>
        <a:bodyPr/>
        <a:lstStyle/>
        <a:p>
          <a:endParaRPr lang="en-US"/>
        </a:p>
      </dgm:t>
    </dgm:pt>
    <dgm:pt modelId="{B8B8F505-CFCF-E24A-89DB-5949814A4C6F}" type="pres">
      <dgm:prSet presAssocID="{9BCCBA57-5E71-434B-9ABD-4334B247BAF4}" presName="Name0" presStyleCnt="0">
        <dgm:presLayoutVars>
          <dgm:dir/>
          <dgm:resizeHandles val="exact"/>
        </dgm:presLayoutVars>
      </dgm:prSet>
      <dgm:spPr/>
    </dgm:pt>
    <dgm:pt modelId="{E42C3DB4-43D1-D94B-A081-757267C3944E}" type="pres">
      <dgm:prSet presAssocID="{75599961-7DEA-6B4A-B6B7-1F2305BEA81F}" presName="node" presStyleLbl="node1" presStyleIdx="0" presStyleCnt="4">
        <dgm:presLayoutVars>
          <dgm:bulletEnabled val="1"/>
        </dgm:presLayoutVars>
      </dgm:prSet>
      <dgm:spPr/>
    </dgm:pt>
    <dgm:pt modelId="{CAF6E94D-D82E-8B44-8293-CD67D304FBDA}" type="pres">
      <dgm:prSet presAssocID="{3153F1A5-1FAB-594D-A01F-04F98ADD2AE5}" presName="sibTrans" presStyleLbl="sibTrans2D1" presStyleIdx="0" presStyleCnt="3"/>
      <dgm:spPr/>
    </dgm:pt>
    <dgm:pt modelId="{D1CEF70A-0FD0-ED4B-B733-543CE3AF2017}" type="pres">
      <dgm:prSet presAssocID="{3153F1A5-1FAB-594D-A01F-04F98ADD2AE5}" presName="connectorText" presStyleLbl="sibTrans2D1" presStyleIdx="0" presStyleCnt="3"/>
      <dgm:spPr/>
    </dgm:pt>
    <dgm:pt modelId="{F2CD0C8F-0608-1141-AA28-047CDBEF6080}" type="pres">
      <dgm:prSet presAssocID="{5B83EE68-0D81-8B43-A623-81E403BC98CC}" presName="node" presStyleLbl="node1" presStyleIdx="1" presStyleCnt="4" custScaleX="132281">
        <dgm:presLayoutVars>
          <dgm:bulletEnabled val="1"/>
        </dgm:presLayoutVars>
      </dgm:prSet>
      <dgm:spPr/>
    </dgm:pt>
    <dgm:pt modelId="{CC853FAA-D91C-CB4C-AB55-16BE053DBE8A}" type="pres">
      <dgm:prSet presAssocID="{F3799AE3-9BA3-A84F-B38F-0AA3E91930B1}" presName="sibTrans" presStyleLbl="sibTrans2D1" presStyleIdx="1" presStyleCnt="3"/>
      <dgm:spPr/>
    </dgm:pt>
    <dgm:pt modelId="{62F4F59B-2710-AD45-891B-57C8068F0C17}" type="pres">
      <dgm:prSet presAssocID="{F3799AE3-9BA3-A84F-B38F-0AA3E91930B1}" presName="connectorText" presStyleLbl="sibTrans2D1" presStyleIdx="1" presStyleCnt="3"/>
      <dgm:spPr/>
    </dgm:pt>
    <dgm:pt modelId="{2C575968-B7EF-D547-A649-92CE69730E07}" type="pres">
      <dgm:prSet presAssocID="{BC96B3B7-94E2-4E45-92BC-4A2DCB9618A9}" presName="node" presStyleLbl="node1" presStyleIdx="2" presStyleCnt="4">
        <dgm:presLayoutVars>
          <dgm:bulletEnabled val="1"/>
        </dgm:presLayoutVars>
      </dgm:prSet>
      <dgm:spPr/>
    </dgm:pt>
    <dgm:pt modelId="{F049225B-BBB8-FA46-97A1-CE7CF0DFE1AC}" type="pres">
      <dgm:prSet presAssocID="{263988DF-B185-A84B-A3A2-66F4EFFBFC04}" presName="sibTrans" presStyleLbl="sibTrans2D1" presStyleIdx="2" presStyleCnt="3"/>
      <dgm:spPr/>
    </dgm:pt>
    <dgm:pt modelId="{34CC5521-DDF3-FF46-9B97-D4B9879CBC50}" type="pres">
      <dgm:prSet presAssocID="{263988DF-B185-A84B-A3A2-66F4EFFBFC04}" presName="connectorText" presStyleLbl="sibTrans2D1" presStyleIdx="2" presStyleCnt="3"/>
      <dgm:spPr/>
    </dgm:pt>
    <dgm:pt modelId="{97EA8E17-6D6B-B942-B31F-F7B6B49580E2}" type="pres">
      <dgm:prSet presAssocID="{19FA58FC-13D3-6F48-8B90-21D6EE9A5DF0}" presName="node" presStyleLbl="node1" presStyleIdx="3" presStyleCnt="4">
        <dgm:presLayoutVars>
          <dgm:bulletEnabled val="1"/>
        </dgm:presLayoutVars>
      </dgm:prSet>
      <dgm:spPr/>
    </dgm:pt>
  </dgm:ptLst>
  <dgm:cxnLst>
    <dgm:cxn modelId="{2BBC0525-CB90-9E40-8F21-337532EDBF26}" srcId="{9BCCBA57-5E71-434B-9ABD-4334B247BAF4}" destId="{19FA58FC-13D3-6F48-8B90-21D6EE9A5DF0}" srcOrd="3" destOrd="0" parTransId="{9EF45342-F0DB-3746-93EC-5F9DF0952263}" sibTransId="{AB3DFDB3-51CC-D948-84BE-B3CCCF09AD6E}"/>
    <dgm:cxn modelId="{2233D72B-CD5F-5A44-85C6-FD48C435F704}" type="presOf" srcId="{263988DF-B185-A84B-A3A2-66F4EFFBFC04}" destId="{34CC5521-DDF3-FF46-9B97-D4B9879CBC50}" srcOrd="1" destOrd="0" presId="urn:microsoft.com/office/officeart/2005/8/layout/process1"/>
    <dgm:cxn modelId="{7D781637-6709-644E-96DF-7D185B5802E9}" type="presOf" srcId="{F3799AE3-9BA3-A84F-B38F-0AA3E91930B1}" destId="{62F4F59B-2710-AD45-891B-57C8068F0C17}" srcOrd="1" destOrd="0" presId="urn:microsoft.com/office/officeart/2005/8/layout/process1"/>
    <dgm:cxn modelId="{4D102648-3770-DB4E-8953-283CB3752698}" type="presOf" srcId="{5B83EE68-0D81-8B43-A623-81E403BC98CC}" destId="{F2CD0C8F-0608-1141-AA28-047CDBEF6080}" srcOrd="0" destOrd="0" presId="urn:microsoft.com/office/officeart/2005/8/layout/process1"/>
    <dgm:cxn modelId="{4D087057-3536-494C-8B20-B729E0185E14}" srcId="{9BCCBA57-5E71-434B-9ABD-4334B247BAF4}" destId="{5B83EE68-0D81-8B43-A623-81E403BC98CC}" srcOrd="1" destOrd="0" parTransId="{3FDEF6DC-9366-BD4F-A8E5-9DBDC825EFF9}" sibTransId="{F3799AE3-9BA3-A84F-B38F-0AA3E91930B1}"/>
    <dgm:cxn modelId="{9CF3997C-F460-5749-927B-03BA305A3929}" type="presOf" srcId="{9BCCBA57-5E71-434B-9ABD-4334B247BAF4}" destId="{B8B8F505-CFCF-E24A-89DB-5949814A4C6F}" srcOrd="0" destOrd="0" presId="urn:microsoft.com/office/officeart/2005/8/layout/process1"/>
    <dgm:cxn modelId="{761E7BA7-BB12-6F48-BCD3-2BC93EEE635D}" type="presOf" srcId="{19FA58FC-13D3-6F48-8B90-21D6EE9A5DF0}" destId="{97EA8E17-6D6B-B942-B31F-F7B6B49580E2}" srcOrd="0" destOrd="0" presId="urn:microsoft.com/office/officeart/2005/8/layout/process1"/>
    <dgm:cxn modelId="{760194AF-13BE-8E48-8B27-93970267D223}" type="presOf" srcId="{263988DF-B185-A84B-A3A2-66F4EFFBFC04}" destId="{F049225B-BBB8-FA46-97A1-CE7CF0DFE1AC}" srcOrd="0" destOrd="0" presId="urn:microsoft.com/office/officeart/2005/8/layout/process1"/>
    <dgm:cxn modelId="{E2F8A0B0-FF46-214B-8AD0-80E030B8A1FD}" srcId="{9BCCBA57-5E71-434B-9ABD-4334B247BAF4}" destId="{75599961-7DEA-6B4A-B6B7-1F2305BEA81F}" srcOrd="0" destOrd="0" parTransId="{31CE53E0-A3C8-C545-8421-CDE2C1E0AEC4}" sibTransId="{3153F1A5-1FAB-594D-A01F-04F98ADD2AE5}"/>
    <dgm:cxn modelId="{FE2954C1-019D-1E47-99F2-60CD38A9D428}" type="presOf" srcId="{3153F1A5-1FAB-594D-A01F-04F98ADD2AE5}" destId="{CAF6E94D-D82E-8B44-8293-CD67D304FBDA}" srcOrd="0" destOrd="0" presId="urn:microsoft.com/office/officeart/2005/8/layout/process1"/>
    <dgm:cxn modelId="{408E27C2-9B57-D944-883B-661893F8C01E}" type="presOf" srcId="{75599961-7DEA-6B4A-B6B7-1F2305BEA81F}" destId="{E42C3DB4-43D1-D94B-A081-757267C3944E}" srcOrd="0" destOrd="0" presId="urn:microsoft.com/office/officeart/2005/8/layout/process1"/>
    <dgm:cxn modelId="{8C3E4AC7-D652-874A-947F-6989674BC325}" type="presOf" srcId="{BC96B3B7-94E2-4E45-92BC-4A2DCB9618A9}" destId="{2C575968-B7EF-D547-A649-92CE69730E07}" srcOrd="0" destOrd="0" presId="urn:microsoft.com/office/officeart/2005/8/layout/process1"/>
    <dgm:cxn modelId="{55259FC7-7059-3743-B6EE-307B69C8ACD1}" type="presOf" srcId="{3153F1A5-1FAB-594D-A01F-04F98ADD2AE5}" destId="{D1CEF70A-0FD0-ED4B-B733-543CE3AF2017}" srcOrd="1" destOrd="0" presId="urn:microsoft.com/office/officeart/2005/8/layout/process1"/>
    <dgm:cxn modelId="{6A3BBEF2-1688-884E-9316-0B349BCA8133}" srcId="{9BCCBA57-5E71-434B-9ABD-4334B247BAF4}" destId="{BC96B3B7-94E2-4E45-92BC-4A2DCB9618A9}" srcOrd="2" destOrd="0" parTransId="{3D3CFDD6-901E-654D-8CE4-AE14979B58A3}" sibTransId="{263988DF-B185-A84B-A3A2-66F4EFFBFC04}"/>
    <dgm:cxn modelId="{3F5686F9-559E-8746-9C50-C0691D5F655A}" type="presOf" srcId="{F3799AE3-9BA3-A84F-B38F-0AA3E91930B1}" destId="{CC853FAA-D91C-CB4C-AB55-16BE053DBE8A}" srcOrd="0" destOrd="0" presId="urn:microsoft.com/office/officeart/2005/8/layout/process1"/>
    <dgm:cxn modelId="{21178040-D5EC-5947-9C30-91BF9BD4F9F7}" type="presParOf" srcId="{B8B8F505-CFCF-E24A-89DB-5949814A4C6F}" destId="{E42C3DB4-43D1-D94B-A081-757267C3944E}" srcOrd="0" destOrd="0" presId="urn:microsoft.com/office/officeart/2005/8/layout/process1"/>
    <dgm:cxn modelId="{93D079B4-68A7-784B-B5F2-E768ACFA78E9}" type="presParOf" srcId="{B8B8F505-CFCF-E24A-89DB-5949814A4C6F}" destId="{CAF6E94D-D82E-8B44-8293-CD67D304FBDA}" srcOrd="1" destOrd="0" presId="urn:microsoft.com/office/officeart/2005/8/layout/process1"/>
    <dgm:cxn modelId="{A4CE0362-D354-1B42-A5E4-1F5AE32BB022}" type="presParOf" srcId="{CAF6E94D-D82E-8B44-8293-CD67D304FBDA}" destId="{D1CEF70A-0FD0-ED4B-B733-543CE3AF2017}" srcOrd="0" destOrd="0" presId="urn:microsoft.com/office/officeart/2005/8/layout/process1"/>
    <dgm:cxn modelId="{AB02610B-10ED-3F42-B67C-AD47ED1BA7AC}" type="presParOf" srcId="{B8B8F505-CFCF-E24A-89DB-5949814A4C6F}" destId="{F2CD0C8F-0608-1141-AA28-047CDBEF6080}" srcOrd="2" destOrd="0" presId="urn:microsoft.com/office/officeart/2005/8/layout/process1"/>
    <dgm:cxn modelId="{0C53D4D5-B714-5148-9FC0-CEF0CA33B16D}" type="presParOf" srcId="{B8B8F505-CFCF-E24A-89DB-5949814A4C6F}" destId="{CC853FAA-D91C-CB4C-AB55-16BE053DBE8A}" srcOrd="3" destOrd="0" presId="urn:microsoft.com/office/officeart/2005/8/layout/process1"/>
    <dgm:cxn modelId="{D1810428-C732-D04D-A428-3701769F511E}" type="presParOf" srcId="{CC853FAA-D91C-CB4C-AB55-16BE053DBE8A}" destId="{62F4F59B-2710-AD45-891B-57C8068F0C17}" srcOrd="0" destOrd="0" presId="urn:microsoft.com/office/officeart/2005/8/layout/process1"/>
    <dgm:cxn modelId="{636CA93E-3333-E34A-95FC-1EBD957FBD92}" type="presParOf" srcId="{B8B8F505-CFCF-E24A-89DB-5949814A4C6F}" destId="{2C575968-B7EF-D547-A649-92CE69730E07}" srcOrd="4" destOrd="0" presId="urn:microsoft.com/office/officeart/2005/8/layout/process1"/>
    <dgm:cxn modelId="{191351A9-8744-B448-930D-EF65851B5F57}" type="presParOf" srcId="{B8B8F505-CFCF-E24A-89DB-5949814A4C6F}" destId="{F049225B-BBB8-FA46-97A1-CE7CF0DFE1AC}" srcOrd="5" destOrd="0" presId="urn:microsoft.com/office/officeart/2005/8/layout/process1"/>
    <dgm:cxn modelId="{999DFC10-00D9-534E-B0E9-B82FC3B90C5F}" type="presParOf" srcId="{F049225B-BBB8-FA46-97A1-CE7CF0DFE1AC}" destId="{34CC5521-DDF3-FF46-9B97-D4B9879CBC50}" srcOrd="0" destOrd="0" presId="urn:microsoft.com/office/officeart/2005/8/layout/process1"/>
    <dgm:cxn modelId="{F6618501-A4CE-3244-BF61-C4DE07C36AE4}" type="presParOf" srcId="{B8B8F505-CFCF-E24A-89DB-5949814A4C6F}" destId="{97EA8E17-6D6B-B942-B31F-F7B6B49580E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BCCBA57-5E71-434B-9ABD-4334B247BAF4}" type="doc">
      <dgm:prSet loTypeId="urn:microsoft.com/office/officeart/2005/8/layout/process1" loCatId="" qsTypeId="urn:microsoft.com/office/officeart/2005/8/quickstyle/simple1" qsCatId="simple" csTypeId="urn:microsoft.com/office/officeart/2005/8/colors/accent1_2" csCatId="accent1" phldr="1"/>
      <dgm:spPr/>
    </dgm:pt>
    <dgm:pt modelId="{75599961-7DEA-6B4A-B6B7-1F2305BEA81F}">
      <dgm:prSet phldrT="[Text]"/>
      <dgm:spPr/>
      <dgm:t>
        <a:bodyPr/>
        <a:lstStyle/>
        <a:p>
          <a:r>
            <a:rPr lang="en-US" dirty="0"/>
            <a:t>(1) Possible Data</a:t>
          </a:r>
        </a:p>
      </dgm:t>
    </dgm:pt>
    <dgm:pt modelId="{31CE53E0-A3C8-C545-8421-CDE2C1E0AEC4}" type="parTrans" cxnId="{E2F8A0B0-FF46-214B-8AD0-80E030B8A1FD}">
      <dgm:prSet/>
      <dgm:spPr/>
      <dgm:t>
        <a:bodyPr/>
        <a:lstStyle/>
        <a:p>
          <a:endParaRPr lang="en-US"/>
        </a:p>
      </dgm:t>
    </dgm:pt>
    <dgm:pt modelId="{3153F1A5-1FAB-594D-A01F-04F98ADD2AE5}" type="sibTrans" cxnId="{E2F8A0B0-FF46-214B-8AD0-80E030B8A1FD}">
      <dgm:prSet/>
      <dgm:spPr/>
      <dgm:t>
        <a:bodyPr/>
        <a:lstStyle/>
        <a:p>
          <a:endParaRPr lang="en-US"/>
        </a:p>
      </dgm:t>
    </dgm:pt>
    <dgm:pt modelId="{5B83EE68-0D81-8B43-A623-81E403BC98CC}">
      <dgm:prSet phldrT="[Text]"/>
      <dgm:spPr/>
      <dgm:t>
        <a:bodyPr/>
        <a:lstStyle/>
        <a:p>
          <a:r>
            <a:rPr lang="en-US" dirty="0"/>
            <a:t>(2) Sample</a:t>
          </a:r>
        </a:p>
      </dgm:t>
    </dgm:pt>
    <dgm:pt modelId="{3FDEF6DC-9366-BD4F-A8E5-9DBDC825EFF9}" type="parTrans" cxnId="{4D087057-3536-494C-8B20-B729E0185E14}">
      <dgm:prSet/>
      <dgm:spPr/>
      <dgm:t>
        <a:bodyPr/>
        <a:lstStyle/>
        <a:p>
          <a:endParaRPr lang="en-US"/>
        </a:p>
      </dgm:t>
    </dgm:pt>
    <dgm:pt modelId="{F3799AE3-9BA3-A84F-B38F-0AA3E91930B1}" type="sibTrans" cxnId="{4D087057-3536-494C-8B20-B729E0185E14}">
      <dgm:prSet/>
      <dgm:spPr/>
      <dgm:t>
        <a:bodyPr/>
        <a:lstStyle/>
        <a:p>
          <a:endParaRPr lang="en-US"/>
        </a:p>
      </dgm:t>
    </dgm:pt>
    <dgm:pt modelId="{BC96B3B7-94E2-4E45-92BC-4A2DCB9618A9}">
      <dgm:prSet phldrT="[Text]"/>
      <dgm:spPr/>
      <dgm:t>
        <a:bodyPr/>
        <a:lstStyle/>
        <a:p>
          <a:r>
            <a:rPr lang="en-US" dirty="0"/>
            <a:t>(3) Study Population</a:t>
          </a:r>
        </a:p>
      </dgm:t>
    </dgm:pt>
    <dgm:pt modelId="{3D3CFDD6-901E-654D-8CE4-AE14979B58A3}" type="parTrans" cxnId="{6A3BBEF2-1688-884E-9316-0B349BCA8133}">
      <dgm:prSet/>
      <dgm:spPr/>
      <dgm:t>
        <a:bodyPr/>
        <a:lstStyle/>
        <a:p>
          <a:endParaRPr lang="en-US"/>
        </a:p>
      </dgm:t>
    </dgm:pt>
    <dgm:pt modelId="{263988DF-B185-A84B-A3A2-66F4EFFBFC04}" type="sibTrans" cxnId="{6A3BBEF2-1688-884E-9316-0B349BCA8133}">
      <dgm:prSet/>
      <dgm:spPr/>
      <dgm:t>
        <a:bodyPr/>
        <a:lstStyle/>
        <a:p>
          <a:endParaRPr lang="en-US"/>
        </a:p>
      </dgm:t>
    </dgm:pt>
    <dgm:pt modelId="{19FA58FC-13D3-6F48-8B90-21D6EE9A5DF0}">
      <dgm:prSet phldrT="[Text]"/>
      <dgm:spPr/>
      <dgm:t>
        <a:bodyPr/>
        <a:lstStyle/>
        <a:p>
          <a:r>
            <a:rPr lang="en-US" dirty="0"/>
            <a:t>(4) Target Population</a:t>
          </a:r>
        </a:p>
      </dgm:t>
    </dgm:pt>
    <dgm:pt modelId="{9EF45342-F0DB-3746-93EC-5F9DF0952263}" type="parTrans" cxnId="{2BBC0525-CB90-9E40-8F21-337532EDBF26}">
      <dgm:prSet/>
      <dgm:spPr/>
      <dgm:t>
        <a:bodyPr/>
        <a:lstStyle/>
        <a:p>
          <a:endParaRPr lang="en-US"/>
        </a:p>
      </dgm:t>
    </dgm:pt>
    <dgm:pt modelId="{AB3DFDB3-51CC-D948-84BE-B3CCCF09AD6E}" type="sibTrans" cxnId="{2BBC0525-CB90-9E40-8F21-337532EDBF26}">
      <dgm:prSet/>
      <dgm:spPr/>
      <dgm:t>
        <a:bodyPr/>
        <a:lstStyle/>
        <a:p>
          <a:endParaRPr lang="en-US"/>
        </a:p>
      </dgm:t>
    </dgm:pt>
    <dgm:pt modelId="{B8B8F505-CFCF-E24A-89DB-5949814A4C6F}" type="pres">
      <dgm:prSet presAssocID="{9BCCBA57-5E71-434B-9ABD-4334B247BAF4}" presName="Name0" presStyleCnt="0">
        <dgm:presLayoutVars>
          <dgm:dir/>
          <dgm:resizeHandles val="exact"/>
        </dgm:presLayoutVars>
      </dgm:prSet>
      <dgm:spPr/>
    </dgm:pt>
    <dgm:pt modelId="{E42C3DB4-43D1-D94B-A081-757267C3944E}" type="pres">
      <dgm:prSet presAssocID="{75599961-7DEA-6B4A-B6B7-1F2305BEA81F}" presName="node" presStyleLbl="node1" presStyleIdx="0" presStyleCnt="4">
        <dgm:presLayoutVars>
          <dgm:bulletEnabled val="1"/>
        </dgm:presLayoutVars>
      </dgm:prSet>
      <dgm:spPr/>
    </dgm:pt>
    <dgm:pt modelId="{CAF6E94D-D82E-8B44-8293-CD67D304FBDA}" type="pres">
      <dgm:prSet presAssocID="{3153F1A5-1FAB-594D-A01F-04F98ADD2AE5}" presName="sibTrans" presStyleLbl="sibTrans2D1" presStyleIdx="0" presStyleCnt="3"/>
      <dgm:spPr/>
    </dgm:pt>
    <dgm:pt modelId="{D1CEF70A-0FD0-ED4B-B733-543CE3AF2017}" type="pres">
      <dgm:prSet presAssocID="{3153F1A5-1FAB-594D-A01F-04F98ADD2AE5}" presName="connectorText" presStyleLbl="sibTrans2D1" presStyleIdx="0" presStyleCnt="3"/>
      <dgm:spPr/>
    </dgm:pt>
    <dgm:pt modelId="{F2CD0C8F-0608-1141-AA28-047CDBEF6080}" type="pres">
      <dgm:prSet presAssocID="{5B83EE68-0D81-8B43-A623-81E403BC98CC}" presName="node" presStyleLbl="node1" presStyleIdx="1" presStyleCnt="4" custScaleX="132281">
        <dgm:presLayoutVars>
          <dgm:bulletEnabled val="1"/>
        </dgm:presLayoutVars>
      </dgm:prSet>
      <dgm:spPr/>
    </dgm:pt>
    <dgm:pt modelId="{CC853FAA-D91C-CB4C-AB55-16BE053DBE8A}" type="pres">
      <dgm:prSet presAssocID="{F3799AE3-9BA3-A84F-B38F-0AA3E91930B1}" presName="sibTrans" presStyleLbl="sibTrans2D1" presStyleIdx="1" presStyleCnt="3"/>
      <dgm:spPr/>
    </dgm:pt>
    <dgm:pt modelId="{62F4F59B-2710-AD45-891B-57C8068F0C17}" type="pres">
      <dgm:prSet presAssocID="{F3799AE3-9BA3-A84F-B38F-0AA3E91930B1}" presName="connectorText" presStyleLbl="sibTrans2D1" presStyleIdx="1" presStyleCnt="3"/>
      <dgm:spPr/>
    </dgm:pt>
    <dgm:pt modelId="{2C575968-B7EF-D547-A649-92CE69730E07}" type="pres">
      <dgm:prSet presAssocID="{BC96B3B7-94E2-4E45-92BC-4A2DCB9618A9}" presName="node" presStyleLbl="node1" presStyleIdx="2" presStyleCnt="4">
        <dgm:presLayoutVars>
          <dgm:bulletEnabled val="1"/>
        </dgm:presLayoutVars>
      </dgm:prSet>
      <dgm:spPr/>
    </dgm:pt>
    <dgm:pt modelId="{F049225B-BBB8-FA46-97A1-CE7CF0DFE1AC}" type="pres">
      <dgm:prSet presAssocID="{263988DF-B185-A84B-A3A2-66F4EFFBFC04}" presName="sibTrans" presStyleLbl="sibTrans2D1" presStyleIdx="2" presStyleCnt="3"/>
      <dgm:spPr/>
    </dgm:pt>
    <dgm:pt modelId="{34CC5521-DDF3-FF46-9B97-D4B9879CBC50}" type="pres">
      <dgm:prSet presAssocID="{263988DF-B185-A84B-A3A2-66F4EFFBFC04}" presName="connectorText" presStyleLbl="sibTrans2D1" presStyleIdx="2" presStyleCnt="3"/>
      <dgm:spPr/>
    </dgm:pt>
    <dgm:pt modelId="{97EA8E17-6D6B-B942-B31F-F7B6B49580E2}" type="pres">
      <dgm:prSet presAssocID="{19FA58FC-13D3-6F48-8B90-21D6EE9A5DF0}" presName="node" presStyleLbl="node1" presStyleIdx="3" presStyleCnt="4">
        <dgm:presLayoutVars>
          <dgm:bulletEnabled val="1"/>
        </dgm:presLayoutVars>
      </dgm:prSet>
      <dgm:spPr/>
    </dgm:pt>
  </dgm:ptLst>
  <dgm:cxnLst>
    <dgm:cxn modelId="{2BBC0525-CB90-9E40-8F21-337532EDBF26}" srcId="{9BCCBA57-5E71-434B-9ABD-4334B247BAF4}" destId="{19FA58FC-13D3-6F48-8B90-21D6EE9A5DF0}" srcOrd="3" destOrd="0" parTransId="{9EF45342-F0DB-3746-93EC-5F9DF0952263}" sibTransId="{AB3DFDB3-51CC-D948-84BE-B3CCCF09AD6E}"/>
    <dgm:cxn modelId="{2233D72B-CD5F-5A44-85C6-FD48C435F704}" type="presOf" srcId="{263988DF-B185-A84B-A3A2-66F4EFFBFC04}" destId="{34CC5521-DDF3-FF46-9B97-D4B9879CBC50}" srcOrd="1" destOrd="0" presId="urn:microsoft.com/office/officeart/2005/8/layout/process1"/>
    <dgm:cxn modelId="{7D781637-6709-644E-96DF-7D185B5802E9}" type="presOf" srcId="{F3799AE3-9BA3-A84F-B38F-0AA3E91930B1}" destId="{62F4F59B-2710-AD45-891B-57C8068F0C17}" srcOrd="1" destOrd="0" presId="urn:microsoft.com/office/officeart/2005/8/layout/process1"/>
    <dgm:cxn modelId="{4D102648-3770-DB4E-8953-283CB3752698}" type="presOf" srcId="{5B83EE68-0D81-8B43-A623-81E403BC98CC}" destId="{F2CD0C8F-0608-1141-AA28-047CDBEF6080}" srcOrd="0" destOrd="0" presId="urn:microsoft.com/office/officeart/2005/8/layout/process1"/>
    <dgm:cxn modelId="{4D087057-3536-494C-8B20-B729E0185E14}" srcId="{9BCCBA57-5E71-434B-9ABD-4334B247BAF4}" destId="{5B83EE68-0D81-8B43-A623-81E403BC98CC}" srcOrd="1" destOrd="0" parTransId="{3FDEF6DC-9366-BD4F-A8E5-9DBDC825EFF9}" sibTransId="{F3799AE3-9BA3-A84F-B38F-0AA3E91930B1}"/>
    <dgm:cxn modelId="{9CF3997C-F460-5749-927B-03BA305A3929}" type="presOf" srcId="{9BCCBA57-5E71-434B-9ABD-4334B247BAF4}" destId="{B8B8F505-CFCF-E24A-89DB-5949814A4C6F}" srcOrd="0" destOrd="0" presId="urn:microsoft.com/office/officeart/2005/8/layout/process1"/>
    <dgm:cxn modelId="{761E7BA7-BB12-6F48-BCD3-2BC93EEE635D}" type="presOf" srcId="{19FA58FC-13D3-6F48-8B90-21D6EE9A5DF0}" destId="{97EA8E17-6D6B-B942-B31F-F7B6B49580E2}" srcOrd="0" destOrd="0" presId="urn:microsoft.com/office/officeart/2005/8/layout/process1"/>
    <dgm:cxn modelId="{760194AF-13BE-8E48-8B27-93970267D223}" type="presOf" srcId="{263988DF-B185-A84B-A3A2-66F4EFFBFC04}" destId="{F049225B-BBB8-FA46-97A1-CE7CF0DFE1AC}" srcOrd="0" destOrd="0" presId="urn:microsoft.com/office/officeart/2005/8/layout/process1"/>
    <dgm:cxn modelId="{E2F8A0B0-FF46-214B-8AD0-80E030B8A1FD}" srcId="{9BCCBA57-5E71-434B-9ABD-4334B247BAF4}" destId="{75599961-7DEA-6B4A-B6B7-1F2305BEA81F}" srcOrd="0" destOrd="0" parTransId="{31CE53E0-A3C8-C545-8421-CDE2C1E0AEC4}" sibTransId="{3153F1A5-1FAB-594D-A01F-04F98ADD2AE5}"/>
    <dgm:cxn modelId="{FE2954C1-019D-1E47-99F2-60CD38A9D428}" type="presOf" srcId="{3153F1A5-1FAB-594D-A01F-04F98ADD2AE5}" destId="{CAF6E94D-D82E-8B44-8293-CD67D304FBDA}" srcOrd="0" destOrd="0" presId="urn:microsoft.com/office/officeart/2005/8/layout/process1"/>
    <dgm:cxn modelId="{408E27C2-9B57-D944-883B-661893F8C01E}" type="presOf" srcId="{75599961-7DEA-6B4A-B6B7-1F2305BEA81F}" destId="{E42C3DB4-43D1-D94B-A081-757267C3944E}" srcOrd="0" destOrd="0" presId="urn:microsoft.com/office/officeart/2005/8/layout/process1"/>
    <dgm:cxn modelId="{8C3E4AC7-D652-874A-947F-6989674BC325}" type="presOf" srcId="{BC96B3B7-94E2-4E45-92BC-4A2DCB9618A9}" destId="{2C575968-B7EF-D547-A649-92CE69730E07}" srcOrd="0" destOrd="0" presId="urn:microsoft.com/office/officeart/2005/8/layout/process1"/>
    <dgm:cxn modelId="{55259FC7-7059-3743-B6EE-307B69C8ACD1}" type="presOf" srcId="{3153F1A5-1FAB-594D-A01F-04F98ADD2AE5}" destId="{D1CEF70A-0FD0-ED4B-B733-543CE3AF2017}" srcOrd="1" destOrd="0" presId="urn:microsoft.com/office/officeart/2005/8/layout/process1"/>
    <dgm:cxn modelId="{6A3BBEF2-1688-884E-9316-0B349BCA8133}" srcId="{9BCCBA57-5E71-434B-9ABD-4334B247BAF4}" destId="{BC96B3B7-94E2-4E45-92BC-4A2DCB9618A9}" srcOrd="2" destOrd="0" parTransId="{3D3CFDD6-901E-654D-8CE4-AE14979B58A3}" sibTransId="{263988DF-B185-A84B-A3A2-66F4EFFBFC04}"/>
    <dgm:cxn modelId="{3F5686F9-559E-8746-9C50-C0691D5F655A}" type="presOf" srcId="{F3799AE3-9BA3-A84F-B38F-0AA3E91930B1}" destId="{CC853FAA-D91C-CB4C-AB55-16BE053DBE8A}" srcOrd="0" destOrd="0" presId="urn:microsoft.com/office/officeart/2005/8/layout/process1"/>
    <dgm:cxn modelId="{21178040-D5EC-5947-9C30-91BF9BD4F9F7}" type="presParOf" srcId="{B8B8F505-CFCF-E24A-89DB-5949814A4C6F}" destId="{E42C3DB4-43D1-D94B-A081-757267C3944E}" srcOrd="0" destOrd="0" presId="urn:microsoft.com/office/officeart/2005/8/layout/process1"/>
    <dgm:cxn modelId="{93D079B4-68A7-784B-B5F2-E768ACFA78E9}" type="presParOf" srcId="{B8B8F505-CFCF-E24A-89DB-5949814A4C6F}" destId="{CAF6E94D-D82E-8B44-8293-CD67D304FBDA}" srcOrd="1" destOrd="0" presId="urn:microsoft.com/office/officeart/2005/8/layout/process1"/>
    <dgm:cxn modelId="{A4CE0362-D354-1B42-A5E4-1F5AE32BB022}" type="presParOf" srcId="{CAF6E94D-D82E-8B44-8293-CD67D304FBDA}" destId="{D1CEF70A-0FD0-ED4B-B733-543CE3AF2017}" srcOrd="0" destOrd="0" presId="urn:microsoft.com/office/officeart/2005/8/layout/process1"/>
    <dgm:cxn modelId="{AB02610B-10ED-3F42-B67C-AD47ED1BA7AC}" type="presParOf" srcId="{B8B8F505-CFCF-E24A-89DB-5949814A4C6F}" destId="{F2CD0C8F-0608-1141-AA28-047CDBEF6080}" srcOrd="2" destOrd="0" presId="urn:microsoft.com/office/officeart/2005/8/layout/process1"/>
    <dgm:cxn modelId="{0C53D4D5-B714-5148-9FC0-CEF0CA33B16D}" type="presParOf" srcId="{B8B8F505-CFCF-E24A-89DB-5949814A4C6F}" destId="{CC853FAA-D91C-CB4C-AB55-16BE053DBE8A}" srcOrd="3" destOrd="0" presId="urn:microsoft.com/office/officeart/2005/8/layout/process1"/>
    <dgm:cxn modelId="{D1810428-C732-D04D-A428-3701769F511E}" type="presParOf" srcId="{CC853FAA-D91C-CB4C-AB55-16BE053DBE8A}" destId="{62F4F59B-2710-AD45-891B-57C8068F0C17}" srcOrd="0" destOrd="0" presId="urn:microsoft.com/office/officeart/2005/8/layout/process1"/>
    <dgm:cxn modelId="{636CA93E-3333-E34A-95FC-1EBD957FBD92}" type="presParOf" srcId="{B8B8F505-CFCF-E24A-89DB-5949814A4C6F}" destId="{2C575968-B7EF-D547-A649-92CE69730E07}" srcOrd="4" destOrd="0" presId="urn:microsoft.com/office/officeart/2005/8/layout/process1"/>
    <dgm:cxn modelId="{191351A9-8744-B448-930D-EF65851B5F57}" type="presParOf" srcId="{B8B8F505-CFCF-E24A-89DB-5949814A4C6F}" destId="{F049225B-BBB8-FA46-97A1-CE7CF0DFE1AC}" srcOrd="5" destOrd="0" presId="urn:microsoft.com/office/officeart/2005/8/layout/process1"/>
    <dgm:cxn modelId="{999DFC10-00D9-534E-B0E9-B82FC3B90C5F}" type="presParOf" srcId="{F049225B-BBB8-FA46-97A1-CE7CF0DFE1AC}" destId="{34CC5521-DDF3-FF46-9B97-D4B9879CBC50}" srcOrd="0" destOrd="0" presId="urn:microsoft.com/office/officeart/2005/8/layout/process1"/>
    <dgm:cxn modelId="{F6618501-A4CE-3244-BF61-C4DE07C36AE4}" type="presParOf" srcId="{B8B8F505-CFCF-E24A-89DB-5949814A4C6F}" destId="{97EA8E17-6D6B-B942-B31F-F7B6B49580E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BCCBA57-5E71-434B-9ABD-4334B247BAF4}" type="doc">
      <dgm:prSet loTypeId="urn:microsoft.com/office/officeart/2005/8/layout/process1" loCatId="" qsTypeId="urn:microsoft.com/office/officeart/2005/8/quickstyle/simple1" qsCatId="simple" csTypeId="urn:microsoft.com/office/officeart/2005/8/colors/accent1_2" csCatId="accent1" phldr="1"/>
      <dgm:spPr/>
    </dgm:pt>
    <dgm:pt modelId="{75599961-7DEA-6B4A-B6B7-1F2305BEA81F}">
      <dgm:prSet phldrT="[Text]"/>
      <dgm:spPr/>
      <dgm:t>
        <a:bodyPr/>
        <a:lstStyle/>
        <a:p>
          <a:r>
            <a:rPr lang="en-US" dirty="0"/>
            <a:t>(1) Data</a:t>
          </a:r>
        </a:p>
      </dgm:t>
    </dgm:pt>
    <dgm:pt modelId="{31CE53E0-A3C8-C545-8421-CDE2C1E0AEC4}" type="parTrans" cxnId="{E2F8A0B0-FF46-214B-8AD0-80E030B8A1FD}">
      <dgm:prSet/>
      <dgm:spPr/>
      <dgm:t>
        <a:bodyPr/>
        <a:lstStyle/>
        <a:p>
          <a:endParaRPr lang="en-US"/>
        </a:p>
      </dgm:t>
    </dgm:pt>
    <dgm:pt modelId="{3153F1A5-1FAB-594D-A01F-04F98ADD2AE5}" type="sibTrans" cxnId="{E2F8A0B0-FF46-214B-8AD0-80E030B8A1FD}">
      <dgm:prSet/>
      <dgm:spPr/>
      <dgm:t>
        <a:bodyPr/>
        <a:lstStyle/>
        <a:p>
          <a:endParaRPr lang="en-US"/>
        </a:p>
      </dgm:t>
    </dgm:pt>
    <dgm:pt modelId="{5B83EE68-0D81-8B43-A623-81E403BC98CC}">
      <dgm:prSet phldrT="[Text]"/>
      <dgm:spPr/>
      <dgm:t>
        <a:bodyPr/>
        <a:lstStyle/>
        <a:p>
          <a:r>
            <a:rPr lang="en-US" dirty="0"/>
            <a:t>(2) Sample</a:t>
          </a:r>
        </a:p>
      </dgm:t>
    </dgm:pt>
    <dgm:pt modelId="{3FDEF6DC-9366-BD4F-A8E5-9DBDC825EFF9}" type="parTrans" cxnId="{4D087057-3536-494C-8B20-B729E0185E14}">
      <dgm:prSet/>
      <dgm:spPr/>
      <dgm:t>
        <a:bodyPr/>
        <a:lstStyle/>
        <a:p>
          <a:endParaRPr lang="en-US"/>
        </a:p>
      </dgm:t>
    </dgm:pt>
    <dgm:pt modelId="{F3799AE3-9BA3-A84F-B38F-0AA3E91930B1}" type="sibTrans" cxnId="{4D087057-3536-494C-8B20-B729E0185E14}">
      <dgm:prSet/>
      <dgm:spPr/>
      <dgm:t>
        <a:bodyPr/>
        <a:lstStyle/>
        <a:p>
          <a:endParaRPr lang="en-US"/>
        </a:p>
      </dgm:t>
    </dgm:pt>
    <dgm:pt modelId="{BC96B3B7-94E2-4E45-92BC-4A2DCB9618A9}">
      <dgm:prSet phldrT="[Text]"/>
      <dgm:spPr/>
      <dgm:t>
        <a:bodyPr/>
        <a:lstStyle/>
        <a:p>
          <a:r>
            <a:rPr lang="en-US" dirty="0"/>
            <a:t>(3) Study Population</a:t>
          </a:r>
        </a:p>
      </dgm:t>
    </dgm:pt>
    <dgm:pt modelId="{3D3CFDD6-901E-654D-8CE4-AE14979B58A3}" type="parTrans" cxnId="{6A3BBEF2-1688-884E-9316-0B349BCA8133}">
      <dgm:prSet/>
      <dgm:spPr/>
      <dgm:t>
        <a:bodyPr/>
        <a:lstStyle/>
        <a:p>
          <a:endParaRPr lang="en-US"/>
        </a:p>
      </dgm:t>
    </dgm:pt>
    <dgm:pt modelId="{263988DF-B185-A84B-A3A2-66F4EFFBFC04}" type="sibTrans" cxnId="{6A3BBEF2-1688-884E-9316-0B349BCA8133}">
      <dgm:prSet/>
      <dgm:spPr/>
      <dgm:t>
        <a:bodyPr/>
        <a:lstStyle/>
        <a:p>
          <a:endParaRPr lang="en-US"/>
        </a:p>
      </dgm:t>
    </dgm:pt>
    <dgm:pt modelId="{19FA58FC-13D3-6F48-8B90-21D6EE9A5DF0}">
      <dgm:prSet phldrT="[Text]"/>
      <dgm:spPr/>
      <dgm:t>
        <a:bodyPr/>
        <a:lstStyle/>
        <a:p>
          <a:r>
            <a:rPr lang="en-US" dirty="0"/>
            <a:t>(4) Target Population</a:t>
          </a:r>
        </a:p>
      </dgm:t>
    </dgm:pt>
    <dgm:pt modelId="{9EF45342-F0DB-3746-93EC-5F9DF0952263}" type="parTrans" cxnId="{2BBC0525-CB90-9E40-8F21-337532EDBF26}">
      <dgm:prSet/>
      <dgm:spPr/>
      <dgm:t>
        <a:bodyPr/>
        <a:lstStyle/>
        <a:p>
          <a:endParaRPr lang="en-US"/>
        </a:p>
      </dgm:t>
    </dgm:pt>
    <dgm:pt modelId="{AB3DFDB3-51CC-D948-84BE-B3CCCF09AD6E}" type="sibTrans" cxnId="{2BBC0525-CB90-9E40-8F21-337532EDBF26}">
      <dgm:prSet/>
      <dgm:spPr/>
      <dgm:t>
        <a:bodyPr/>
        <a:lstStyle/>
        <a:p>
          <a:endParaRPr lang="en-US"/>
        </a:p>
      </dgm:t>
    </dgm:pt>
    <dgm:pt modelId="{B8B8F505-CFCF-E24A-89DB-5949814A4C6F}" type="pres">
      <dgm:prSet presAssocID="{9BCCBA57-5E71-434B-9ABD-4334B247BAF4}" presName="Name0" presStyleCnt="0">
        <dgm:presLayoutVars>
          <dgm:dir/>
          <dgm:resizeHandles val="exact"/>
        </dgm:presLayoutVars>
      </dgm:prSet>
      <dgm:spPr/>
    </dgm:pt>
    <dgm:pt modelId="{E42C3DB4-43D1-D94B-A081-757267C3944E}" type="pres">
      <dgm:prSet presAssocID="{75599961-7DEA-6B4A-B6B7-1F2305BEA81F}" presName="node" presStyleLbl="node1" presStyleIdx="0" presStyleCnt="4">
        <dgm:presLayoutVars>
          <dgm:bulletEnabled val="1"/>
        </dgm:presLayoutVars>
      </dgm:prSet>
      <dgm:spPr/>
    </dgm:pt>
    <dgm:pt modelId="{CAF6E94D-D82E-8B44-8293-CD67D304FBDA}" type="pres">
      <dgm:prSet presAssocID="{3153F1A5-1FAB-594D-A01F-04F98ADD2AE5}" presName="sibTrans" presStyleLbl="sibTrans2D1" presStyleIdx="0" presStyleCnt="3"/>
      <dgm:spPr/>
    </dgm:pt>
    <dgm:pt modelId="{D1CEF70A-0FD0-ED4B-B733-543CE3AF2017}" type="pres">
      <dgm:prSet presAssocID="{3153F1A5-1FAB-594D-A01F-04F98ADD2AE5}" presName="connectorText" presStyleLbl="sibTrans2D1" presStyleIdx="0" presStyleCnt="3"/>
      <dgm:spPr/>
    </dgm:pt>
    <dgm:pt modelId="{F2CD0C8F-0608-1141-AA28-047CDBEF6080}" type="pres">
      <dgm:prSet presAssocID="{5B83EE68-0D81-8B43-A623-81E403BC98CC}" presName="node" presStyleLbl="node1" presStyleIdx="1" presStyleCnt="4" custScaleX="132281">
        <dgm:presLayoutVars>
          <dgm:bulletEnabled val="1"/>
        </dgm:presLayoutVars>
      </dgm:prSet>
      <dgm:spPr/>
    </dgm:pt>
    <dgm:pt modelId="{CC853FAA-D91C-CB4C-AB55-16BE053DBE8A}" type="pres">
      <dgm:prSet presAssocID="{F3799AE3-9BA3-A84F-B38F-0AA3E91930B1}" presName="sibTrans" presStyleLbl="sibTrans2D1" presStyleIdx="1" presStyleCnt="3"/>
      <dgm:spPr/>
    </dgm:pt>
    <dgm:pt modelId="{62F4F59B-2710-AD45-891B-57C8068F0C17}" type="pres">
      <dgm:prSet presAssocID="{F3799AE3-9BA3-A84F-B38F-0AA3E91930B1}" presName="connectorText" presStyleLbl="sibTrans2D1" presStyleIdx="1" presStyleCnt="3"/>
      <dgm:spPr/>
    </dgm:pt>
    <dgm:pt modelId="{2C575968-B7EF-D547-A649-92CE69730E07}" type="pres">
      <dgm:prSet presAssocID="{BC96B3B7-94E2-4E45-92BC-4A2DCB9618A9}" presName="node" presStyleLbl="node1" presStyleIdx="2" presStyleCnt="4">
        <dgm:presLayoutVars>
          <dgm:bulletEnabled val="1"/>
        </dgm:presLayoutVars>
      </dgm:prSet>
      <dgm:spPr/>
    </dgm:pt>
    <dgm:pt modelId="{F049225B-BBB8-FA46-97A1-CE7CF0DFE1AC}" type="pres">
      <dgm:prSet presAssocID="{263988DF-B185-A84B-A3A2-66F4EFFBFC04}" presName="sibTrans" presStyleLbl="sibTrans2D1" presStyleIdx="2" presStyleCnt="3"/>
      <dgm:spPr/>
    </dgm:pt>
    <dgm:pt modelId="{34CC5521-DDF3-FF46-9B97-D4B9879CBC50}" type="pres">
      <dgm:prSet presAssocID="{263988DF-B185-A84B-A3A2-66F4EFFBFC04}" presName="connectorText" presStyleLbl="sibTrans2D1" presStyleIdx="2" presStyleCnt="3"/>
      <dgm:spPr/>
    </dgm:pt>
    <dgm:pt modelId="{97EA8E17-6D6B-B942-B31F-F7B6B49580E2}" type="pres">
      <dgm:prSet presAssocID="{19FA58FC-13D3-6F48-8B90-21D6EE9A5DF0}" presName="node" presStyleLbl="node1" presStyleIdx="3" presStyleCnt="4">
        <dgm:presLayoutVars>
          <dgm:bulletEnabled val="1"/>
        </dgm:presLayoutVars>
      </dgm:prSet>
      <dgm:spPr/>
    </dgm:pt>
  </dgm:ptLst>
  <dgm:cxnLst>
    <dgm:cxn modelId="{2BBC0525-CB90-9E40-8F21-337532EDBF26}" srcId="{9BCCBA57-5E71-434B-9ABD-4334B247BAF4}" destId="{19FA58FC-13D3-6F48-8B90-21D6EE9A5DF0}" srcOrd="3" destOrd="0" parTransId="{9EF45342-F0DB-3746-93EC-5F9DF0952263}" sibTransId="{AB3DFDB3-51CC-D948-84BE-B3CCCF09AD6E}"/>
    <dgm:cxn modelId="{2233D72B-CD5F-5A44-85C6-FD48C435F704}" type="presOf" srcId="{263988DF-B185-A84B-A3A2-66F4EFFBFC04}" destId="{34CC5521-DDF3-FF46-9B97-D4B9879CBC50}" srcOrd="1" destOrd="0" presId="urn:microsoft.com/office/officeart/2005/8/layout/process1"/>
    <dgm:cxn modelId="{7D781637-6709-644E-96DF-7D185B5802E9}" type="presOf" srcId="{F3799AE3-9BA3-A84F-B38F-0AA3E91930B1}" destId="{62F4F59B-2710-AD45-891B-57C8068F0C17}" srcOrd="1" destOrd="0" presId="urn:microsoft.com/office/officeart/2005/8/layout/process1"/>
    <dgm:cxn modelId="{4D102648-3770-DB4E-8953-283CB3752698}" type="presOf" srcId="{5B83EE68-0D81-8B43-A623-81E403BC98CC}" destId="{F2CD0C8F-0608-1141-AA28-047CDBEF6080}" srcOrd="0" destOrd="0" presId="urn:microsoft.com/office/officeart/2005/8/layout/process1"/>
    <dgm:cxn modelId="{4D087057-3536-494C-8B20-B729E0185E14}" srcId="{9BCCBA57-5E71-434B-9ABD-4334B247BAF4}" destId="{5B83EE68-0D81-8B43-A623-81E403BC98CC}" srcOrd="1" destOrd="0" parTransId="{3FDEF6DC-9366-BD4F-A8E5-9DBDC825EFF9}" sibTransId="{F3799AE3-9BA3-A84F-B38F-0AA3E91930B1}"/>
    <dgm:cxn modelId="{9CF3997C-F460-5749-927B-03BA305A3929}" type="presOf" srcId="{9BCCBA57-5E71-434B-9ABD-4334B247BAF4}" destId="{B8B8F505-CFCF-E24A-89DB-5949814A4C6F}" srcOrd="0" destOrd="0" presId="urn:microsoft.com/office/officeart/2005/8/layout/process1"/>
    <dgm:cxn modelId="{761E7BA7-BB12-6F48-BCD3-2BC93EEE635D}" type="presOf" srcId="{19FA58FC-13D3-6F48-8B90-21D6EE9A5DF0}" destId="{97EA8E17-6D6B-B942-B31F-F7B6B49580E2}" srcOrd="0" destOrd="0" presId="urn:microsoft.com/office/officeart/2005/8/layout/process1"/>
    <dgm:cxn modelId="{760194AF-13BE-8E48-8B27-93970267D223}" type="presOf" srcId="{263988DF-B185-A84B-A3A2-66F4EFFBFC04}" destId="{F049225B-BBB8-FA46-97A1-CE7CF0DFE1AC}" srcOrd="0" destOrd="0" presId="urn:microsoft.com/office/officeart/2005/8/layout/process1"/>
    <dgm:cxn modelId="{E2F8A0B0-FF46-214B-8AD0-80E030B8A1FD}" srcId="{9BCCBA57-5E71-434B-9ABD-4334B247BAF4}" destId="{75599961-7DEA-6B4A-B6B7-1F2305BEA81F}" srcOrd="0" destOrd="0" parTransId="{31CE53E0-A3C8-C545-8421-CDE2C1E0AEC4}" sibTransId="{3153F1A5-1FAB-594D-A01F-04F98ADD2AE5}"/>
    <dgm:cxn modelId="{FE2954C1-019D-1E47-99F2-60CD38A9D428}" type="presOf" srcId="{3153F1A5-1FAB-594D-A01F-04F98ADD2AE5}" destId="{CAF6E94D-D82E-8B44-8293-CD67D304FBDA}" srcOrd="0" destOrd="0" presId="urn:microsoft.com/office/officeart/2005/8/layout/process1"/>
    <dgm:cxn modelId="{408E27C2-9B57-D944-883B-661893F8C01E}" type="presOf" srcId="{75599961-7DEA-6B4A-B6B7-1F2305BEA81F}" destId="{E42C3DB4-43D1-D94B-A081-757267C3944E}" srcOrd="0" destOrd="0" presId="urn:microsoft.com/office/officeart/2005/8/layout/process1"/>
    <dgm:cxn modelId="{8C3E4AC7-D652-874A-947F-6989674BC325}" type="presOf" srcId="{BC96B3B7-94E2-4E45-92BC-4A2DCB9618A9}" destId="{2C575968-B7EF-D547-A649-92CE69730E07}" srcOrd="0" destOrd="0" presId="urn:microsoft.com/office/officeart/2005/8/layout/process1"/>
    <dgm:cxn modelId="{55259FC7-7059-3743-B6EE-307B69C8ACD1}" type="presOf" srcId="{3153F1A5-1FAB-594D-A01F-04F98ADD2AE5}" destId="{D1CEF70A-0FD0-ED4B-B733-543CE3AF2017}" srcOrd="1" destOrd="0" presId="urn:microsoft.com/office/officeart/2005/8/layout/process1"/>
    <dgm:cxn modelId="{6A3BBEF2-1688-884E-9316-0B349BCA8133}" srcId="{9BCCBA57-5E71-434B-9ABD-4334B247BAF4}" destId="{BC96B3B7-94E2-4E45-92BC-4A2DCB9618A9}" srcOrd="2" destOrd="0" parTransId="{3D3CFDD6-901E-654D-8CE4-AE14979B58A3}" sibTransId="{263988DF-B185-A84B-A3A2-66F4EFFBFC04}"/>
    <dgm:cxn modelId="{3F5686F9-559E-8746-9C50-C0691D5F655A}" type="presOf" srcId="{F3799AE3-9BA3-A84F-B38F-0AA3E91930B1}" destId="{CC853FAA-D91C-CB4C-AB55-16BE053DBE8A}" srcOrd="0" destOrd="0" presId="urn:microsoft.com/office/officeart/2005/8/layout/process1"/>
    <dgm:cxn modelId="{21178040-D5EC-5947-9C30-91BF9BD4F9F7}" type="presParOf" srcId="{B8B8F505-CFCF-E24A-89DB-5949814A4C6F}" destId="{E42C3DB4-43D1-D94B-A081-757267C3944E}" srcOrd="0" destOrd="0" presId="urn:microsoft.com/office/officeart/2005/8/layout/process1"/>
    <dgm:cxn modelId="{93D079B4-68A7-784B-B5F2-E768ACFA78E9}" type="presParOf" srcId="{B8B8F505-CFCF-E24A-89DB-5949814A4C6F}" destId="{CAF6E94D-D82E-8B44-8293-CD67D304FBDA}" srcOrd="1" destOrd="0" presId="urn:microsoft.com/office/officeart/2005/8/layout/process1"/>
    <dgm:cxn modelId="{A4CE0362-D354-1B42-A5E4-1F5AE32BB022}" type="presParOf" srcId="{CAF6E94D-D82E-8B44-8293-CD67D304FBDA}" destId="{D1CEF70A-0FD0-ED4B-B733-543CE3AF2017}" srcOrd="0" destOrd="0" presId="urn:microsoft.com/office/officeart/2005/8/layout/process1"/>
    <dgm:cxn modelId="{AB02610B-10ED-3F42-B67C-AD47ED1BA7AC}" type="presParOf" srcId="{B8B8F505-CFCF-E24A-89DB-5949814A4C6F}" destId="{F2CD0C8F-0608-1141-AA28-047CDBEF6080}" srcOrd="2" destOrd="0" presId="urn:microsoft.com/office/officeart/2005/8/layout/process1"/>
    <dgm:cxn modelId="{0C53D4D5-B714-5148-9FC0-CEF0CA33B16D}" type="presParOf" srcId="{B8B8F505-CFCF-E24A-89DB-5949814A4C6F}" destId="{CC853FAA-D91C-CB4C-AB55-16BE053DBE8A}" srcOrd="3" destOrd="0" presId="urn:microsoft.com/office/officeart/2005/8/layout/process1"/>
    <dgm:cxn modelId="{D1810428-C732-D04D-A428-3701769F511E}" type="presParOf" srcId="{CC853FAA-D91C-CB4C-AB55-16BE053DBE8A}" destId="{62F4F59B-2710-AD45-891B-57C8068F0C17}" srcOrd="0" destOrd="0" presId="urn:microsoft.com/office/officeart/2005/8/layout/process1"/>
    <dgm:cxn modelId="{636CA93E-3333-E34A-95FC-1EBD957FBD92}" type="presParOf" srcId="{B8B8F505-CFCF-E24A-89DB-5949814A4C6F}" destId="{2C575968-B7EF-D547-A649-92CE69730E07}" srcOrd="4" destOrd="0" presId="urn:microsoft.com/office/officeart/2005/8/layout/process1"/>
    <dgm:cxn modelId="{191351A9-8744-B448-930D-EF65851B5F57}" type="presParOf" srcId="{B8B8F505-CFCF-E24A-89DB-5949814A4C6F}" destId="{F049225B-BBB8-FA46-97A1-CE7CF0DFE1AC}" srcOrd="5" destOrd="0" presId="urn:microsoft.com/office/officeart/2005/8/layout/process1"/>
    <dgm:cxn modelId="{999DFC10-00D9-534E-B0E9-B82FC3B90C5F}" type="presParOf" srcId="{F049225B-BBB8-FA46-97A1-CE7CF0DFE1AC}" destId="{34CC5521-DDF3-FF46-9B97-D4B9879CBC50}" srcOrd="0" destOrd="0" presId="urn:microsoft.com/office/officeart/2005/8/layout/process1"/>
    <dgm:cxn modelId="{F6618501-A4CE-3244-BF61-C4DE07C36AE4}" type="presParOf" srcId="{B8B8F505-CFCF-E24A-89DB-5949814A4C6F}" destId="{97EA8E17-6D6B-B942-B31F-F7B6B49580E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BCCBA57-5E71-434B-9ABD-4334B247BAF4}" type="doc">
      <dgm:prSet loTypeId="urn:microsoft.com/office/officeart/2005/8/layout/process1" loCatId="" qsTypeId="urn:microsoft.com/office/officeart/2005/8/quickstyle/simple1" qsCatId="simple" csTypeId="urn:microsoft.com/office/officeart/2005/8/colors/accent1_2" csCatId="accent1" phldr="1"/>
      <dgm:spPr/>
    </dgm:pt>
    <dgm:pt modelId="{75599961-7DEA-6B4A-B6B7-1F2305BEA81F}">
      <dgm:prSet phldrT="[Text]"/>
      <dgm:spPr/>
      <dgm:t>
        <a:bodyPr/>
        <a:lstStyle/>
        <a:p>
          <a:r>
            <a:rPr lang="en-US" dirty="0"/>
            <a:t>(1) Data</a:t>
          </a:r>
        </a:p>
      </dgm:t>
    </dgm:pt>
    <dgm:pt modelId="{31CE53E0-A3C8-C545-8421-CDE2C1E0AEC4}" type="parTrans" cxnId="{E2F8A0B0-FF46-214B-8AD0-80E030B8A1FD}">
      <dgm:prSet/>
      <dgm:spPr/>
      <dgm:t>
        <a:bodyPr/>
        <a:lstStyle/>
        <a:p>
          <a:endParaRPr lang="en-US"/>
        </a:p>
      </dgm:t>
    </dgm:pt>
    <dgm:pt modelId="{3153F1A5-1FAB-594D-A01F-04F98ADD2AE5}" type="sibTrans" cxnId="{E2F8A0B0-FF46-214B-8AD0-80E030B8A1FD}">
      <dgm:prSet/>
      <dgm:spPr/>
      <dgm:t>
        <a:bodyPr/>
        <a:lstStyle/>
        <a:p>
          <a:endParaRPr lang="en-US"/>
        </a:p>
      </dgm:t>
    </dgm:pt>
    <dgm:pt modelId="{5B83EE68-0D81-8B43-A623-81E403BC98CC}">
      <dgm:prSet phldrT="[Text]"/>
      <dgm:spPr/>
      <dgm:t>
        <a:bodyPr/>
        <a:lstStyle/>
        <a:p>
          <a:r>
            <a:rPr lang="en-US" dirty="0"/>
            <a:t>(2) Sample</a:t>
          </a:r>
        </a:p>
      </dgm:t>
    </dgm:pt>
    <dgm:pt modelId="{3FDEF6DC-9366-BD4F-A8E5-9DBDC825EFF9}" type="parTrans" cxnId="{4D087057-3536-494C-8B20-B729E0185E14}">
      <dgm:prSet/>
      <dgm:spPr/>
      <dgm:t>
        <a:bodyPr/>
        <a:lstStyle/>
        <a:p>
          <a:endParaRPr lang="en-US"/>
        </a:p>
      </dgm:t>
    </dgm:pt>
    <dgm:pt modelId="{F3799AE3-9BA3-A84F-B38F-0AA3E91930B1}" type="sibTrans" cxnId="{4D087057-3536-494C-8B20-B729E0185E14}">
      <dgm:prSet/>
      <dgm:spPr/>
      <dgm:t>
        <a:bodyPr/>
        <a:lstStyle/>
        <a:p>
          <a:endParaRPr lang="en-US"/>
        </a:p>
      </dgm:t>
    </dgm:pt>
    <dgm:pt modelId="{BC96B3B7-94E2-4E45-92BC-4A2DCB9618A9}">
      <dgm:prSet phldrT="[Text]"/>
      <dgm:spPr/>
      <dgm:t>
        <a:bodyPr/>
        <a:lstStyle/>
        <a:p>
          <a:r>
            <a:rPr lang="en-US" dirty="0"/>
            <a:t>(3) Study Population</a:t>
          </a:r>
        </a:p>
      </dgm:t>
    </dgm:pt>
    <dgm:pt modelId="{3D3CFDD6-901E-654D-8CE4-AE14979B58A3}" type="parTrans" cxnId="{6A3BBEF2-1688-884E-9316-0B349BCA8133}">
      <dgm:prSet/>
      <dgm:spPr/>
      <dgm:t>
        <a:bodyPr/>
        <a:lstStyle/>
        <a:p>
          <a:endParaRPr lang="en-US"/>
        </a:p>
      </dgm:t>
    </dgm:pt>
    <dgm:pt modelId="{263988DF-B185-A84B-A3A2-66F4EFFBFC04}" type="sibTrans" cxnId="{6A3BBEF2-1688-884E-9316-0B349BCA8133}">
      <dgm:prSet/>
      <dgm:spPr/>
      <dgm:t>
        <a:bodyPr/>
        <a:lstStyle/>
        <a:p>
          <a:endParaRPr lang="en-US"/>
        </a:p>
      </dgm:t>
    </dgm:pt>
    <dgm:pt modelId="{19FA58FC-13D3-6F48-8B90-21D6EE9A5DF0}">
      <dgm:prSet phldrT="[Text]"/>
      <dgm:spPr/>
      <dgm:t>
        <a:bodyPr/>
        <a:lstStyle/>
        <a:p>
          <a:r>
            <a:rPr lang="en-US" dirty="0"/>
            <a:t>(4) Target Population</a:t>
          </a:r>
        </a:p>
      </dgm:t>
    </dgm:pt>
    <dgm:pt modelId="{9EF45342-F0DB-3746-93EC-5F9DF0952263}" type="parTrans" cxnId="{2BBC0525-CB90-9E40-8F21-337532EDBF26}">
      <dgm:prSet/>
      <dgm:spPr/>
      <dgm:t>
        <a:bodyPr/>
        <a:lstStyle/>
        <a:p>
          <a:endParaRPr lang="en-US"/>
        </a:p>
      </dgm:t>
    </dgm:pt>
    <dgm:pt modelId="{AB3DFDB3-51CC-D948-84BE-B3CCCF09AD6E}" type="sibTrans" cxnId="{2BBC0525-CB90-9E40-8F21-337532EDBF26}">
      <dgm:prSet/>
      <dgm:spPr/>
      <dgm:t>
        <a:bodyPr/>
        <a:lstStyle/>
        <a:p>
          <a:endParaRPr lang="en-US"/>
        </a:p>
      </dgm:t>
    </dgm:pt>
    <dgm:pt modelId="{B8B8F505-CFCF-E24A-89DB-5949814A4C6F}" type="pres">
      <dgm:prSet presAssocID="{9BCCBA57-5E71-434B-9ABD-4334B247BAF4}" presName="Name0" presStyleCnt="0">
        <dgm:presLayoutVars>
          <dgm:dir/>
          <dgm:resizeHandles val="exact"/>
        </dgm:presLayoutVars>
      </dgm:prSet>
      <dgm:spPr/>
    </dgm:pt>
    <dgm:pt modelId="{E42C3DB4-43D1-D94B-A081-757267C3944E}" type="pres">
      <dgm:prSet presAssocID="{75599961-7DEA-6B4A-B6B7-1F2305BEA81F}" presName="node" presStyleLbl="node1" presStyleIdx="0" presStyleCnt="4">
        <dgm:presLayoutVars>
          <dgm:bulletEnabled val="1"/>
        </dgm:presLayoutVars>
      </dgm:prSet>
      <dgm:spPr/>
    </dgm:pt>
    <dgm:pt modelId="{CAF6E94D-D82E-8B44-8293-CD67D304FBDA}" type="pres">
      <dgm:prSet presAssocID="{3153F1A5-1FAB-594D-A01F-04F98ADD2AE5}" presName="sibTrans" presStyleLbl="sibTrans2D1" presStyleIdx="0" presStyleCnt="3"/>
      <dgm:spPr/>
    </dgm:pt>
    <dgm:pt modelId="{D1CEF70A-0FD0-ED4B-B733-543CE3AF2017}" type="pres">
      <dgm:prSet presAssocID="{3153F1A5-1FAB-594D-A01F-04F98ADD2AE5}" presName="connectorText" presStyleLbl="sibTrans2D1" presStyleIdx="0" presStyleCnt="3"/>
      <dgm:spPr/>
    </dgm:pt>
    <dgm:pt modelId="{F2CD0C8F-0608-1141-AA28-047CDBEF6080}" type="pres">
      <dgm:prSet presAssocID="{5B83EE68-0D81-8B43-A623-81E403BC98CC}" presName="node" presStyleLbl="node1" presStyleIdx="1" presStyleCnt="4" custScaleX="132281">
        <dgm:presLayoutVars>
          <dgm:bulletEnabled val="1"/>
        </dgm:presLayoutVars>
      </dgm:prSet>
      <dgm:spPr/>
    </dgm:pt>
    <dgm:pt modelId="{CC853FAA-D91C-CB4C-AB55-16BE053DBE8A}" type="pres">
      <dgm:prSet presAssocID="{F3799AE3-9BA3-A84F-B38F-0AA3E91930B1}" presName="sibTrans" presStyleLbl="sibTrans2D1" presStyleIdx="1" presStyleCnt="3"/>
      <dgm:spPr/>
    </dgm:pt>
    <dgm:pt modelId="{62F4F59B-2710-AD45-891B-57C8068F0C17}" type="pres">
      <dgm:prSet presAssocID="{F3799AE3-9BA3-A84F-B38F-0AA3E91930B1}" presName="connectorText" presStyleLbl="sibTrans2D1" presStyleIdx="1" presStyleCnt="3"/>
      <dgm:spPr/>
    </dgm:pt>
    <dgm:pt modelId="{2C575968-B7EF-D547-A649-92CE69730E07}" type="pres">
      <dgm:prSet presAssocID="{BC96B3B7-94E2-4E45-92BC-4A2DCB9618A9}" presName="node" presStyleLbl="node1" presStyleIdx="2" presStyleCnt="4">
        <dgm:presLayoutVars>
          <dgm:bulletEnabled val="1"/>
        </dgm:presLayoutVars>
      </dgm:prSet>
      <dgm:spPr/>
    </dgm:pt>
    <dgm:pt modelId="{F049225B-BBB8-FA46-97A1-CE7CF0DFE1AC}" type="pres">
      <dgm:prSet presAssocID="{263988DF-B185-A84B-A3A2-66F4EFFBFC04}" presName="sibTrans" presStyleLbl="sibTrans2D1" presStyleIdx="2" presStyleCnt="3"/>
      <dgm:spPr/>
    </dgm:pt>
    <dgm:pt modelId="{34CC5521-DDF3-FF46-9B97-D4B9879CBC50}" type="pres">
      <dgm:prSet presAssocID="{263988DF-B185-A84B-A3A2-66F4EFFBFC04}" presName="connectorText" presStyleLbl="sibTrans2D1" presStyleIdx="2" presStyleCnt="3"/>
      <dgm:spPr/>
    </dgm:pt>
    <dgm:pt modelId="{97EA8E17-6D6B-B942-B31F-F7B6B49580E2}" type="pres">
      <dgm:prSet presAssocID="{19FA58FC-13D3-6F48-8B90-21D6EE9A5DF0}" presName="node" presStyleLbl="node1" presStyleIdx="3" presStyleCnt="4">
        <dgm:presLayoutVars>
          <dgm:bulletEnabled val="1"/>
        </dgm:presLayoutVars>
      </dgm:prSet>
      <dgm:spPr/>
    </dgm:pt>
  </dgm:ptLst>
  <dgm:cxnLst>
    <dgm:cxn modelId="{2BBC0525-CB90-9E40-8F21-337532EDBF26}" srcId="{9BCCBA57-5E71-434B-9ABD-4334B247BAF4}" destId="{19FA58FC-13D3-6F48-8B90-21D6EE9A5DF0}" srcOrd="3" destOrd="0" parTransId="{9EF45342-F0DB-3746-93EC-5F9DF0952263}" sibTransId="{AB3DFDB3-51CC-D948-84BE-B3CCCF09AD6E}"/>
    <dgm:cxn modelId="{2233D72B-CD5F-5A44-85C6-FD48C435F704}" type="presOf" srcId="{263988DF-B185-A84B-A3A2-66F4EFFBFC04}" destId="{34CC5521-DDF3-FF46-9B97-D4B9879CBC50}" srcOrd="1" destOrd="0" presId="urn:microsoft.com/office/officeart/2005/8/layout/process1"/>
    <dgm:cxn modelId="{7D781637-6709-644E-96DF-7D185B5802E9}" type="presOf" srcId="{F3799AE3-9BA3-A84F-B38F-0AA3E91930B1}" destId="{62F4F59B-2710-AD45-891B-57C8068F0C17}" srcOrd="1" destOrd="0" presId="urn:microsoft.com/office/officeart/2005/8/layout/process1"/>
    <dgm:cxn modelId="{4D102648-3770-DB4E-8953-283CB3752698}" type="presOf" srcId="{5B83EE68-0D81-8B43-A623-81E403BC98CC}" destId="{F2CD0C8F-0608-1141-AA28-047CDBEF6080}" srcOrd="0" destOrd="0" presId="urn:microsoft.com/office/officeart/2005/8/layout/process1"/>
    <dgm:cxn modelId="{4D087057-3536-494C-8B20-B729E0185E14}" srcId="{9BCCBA57-5E71-434B-9ABD-4334B247BAF4}" destId="{5B83EE68-0D81-8B43-A623-81E403BC98CC}" srcOrd="1" destOrd="0" parTransId="{3FDEF6DC-9366-BD4F-A8E5-9DBDC825EFF9}" sibTransId="{F3799AE3-9BA3-A84F-B38F-0AA3E91930B1}"/>
    <dgm:cxn modelId="{9CF3997C-F460-5749-927B-03BA305A3929}" type="presOf" srcId="{9BCCBA57-5E71-434B-9ABD-4334B247BAF4}" destId="{B8B8F505-CFCF-E24A-89DB-5949814A4C6F}" srcOrd="0" destOrd="0" presId="urn:microsoft.com/office/officeart/2005/8/layout/process1"/>
    <dgm:cxn modelId="{761E7BA7-BB12-6F48-BCD3-2BC93EEE635D}" type="presOf" srcId="{19FA58FC-13D3-6F48-8B90-21D6EE9A5DF0}" destId="{97EA8E17-6D6B-B942-B31F-F7B6B49580E2}" srcOrd="0" destOrd="0" presId="urn:microsoft.com/office/officeart/2005/8/layout/process1"/>
    <dgm:cxn modelId="{760194AF-13BE-8E48-8B27-93970267D223}" type="presOf" srcId="{263988DF-B185-A84B-A3A2-66F4EFFBFC04}" destId="{F049225B-BBB8-FA46-97A1-CE7CF0DFE1AC}" srcOrd="0" destOrd="0" presId="urn:microsoft.com/office/officeart/2005/8/layout/process1"/>
    <dgm:cxn modelId="{E2F8A0B0-FF46-214B-8AD0-80E030B8A1FD}" srcId="{9BCCBA57-5E71-434B-9ABD-4334B247BAF4}" destId="{75599961-7DEA-6B4A-B6B7-1F2305BEA81F}" srcOrd="0" destOrd="0" parTransId="{31CE53E0-A3C8-C545-8421-CDE2C1E0AEC4}" sibTransId="{3153F1A5-1FAB-594D-A01F-04F98ADD2AE5}"/>
    <dgm:cxn modelId="{FE2954C1-019D-1E47-99F2-60CD38A9D428}" type="presOf" srcId="{3153F1A5-1FAB-594D-A01F-04F98ADD2AE5}" destId="{CAF6E94D-D82E-8B44-8293-CD67D304FBDA}" srcOrd="0" destOrd="0" presId="urn:microsoft.com/office/officeart/2005/8/layout/process1"/>
    <dgm:cxn modelId="{408E27C2-9B57-D944-883B-661893F8C01E}" type="presOf" srcId="{75599961-7DEA-6B4A-B6B7-1F2305BEA81F}" destId="{E42C3DB4-43D1-D94B-A081-757267C3944E}" srcOrd="0" destOrd="0" presId="urn:microsoft.com/office/officeart/2005/8/layout/process1"/>
    <dgm:cxn modelId="{8C3E4AC7-D652-874A-947F-6989674BC325}" type="presOf" srcId="{BC96B3B7-94E2-4E45-92BC-4A2DCB9618A9}" destId="{2C575968-B7EF-D547-A649-92CE69730E07}" srcOrd="0" destOrd="0" presId="urn:microsoft.com/office/officeart/2005/8/layout/process1"/>
    <dgm:cxn modelId="{55259FC7-7059-3743-B6EE-307B69C8ACD1}" type="presOf" srcId="{3153F1A5-1FAB-594D-A01F-04F98ADD2AE5}" destId="{D1CEF70A-0FD0-ED4B-B733-543CE3AF2017}" srcOrd="1" destOrd="0" presId="urn:microsoft.com/office/officeart/2005/8/layout/process1"/>
    <dgm:cxn modelId="{6A3BBEF2-1688-884E-9316-0B349BCA8133}" srcId="{9BCCBA57-5E71-434B-9ABD-4334B247BAF4}" destId="{BC96B3B7-94E2-4E45-92BC-4A2DCB9618A9}" srcOrd="2" destOrd="0" parTransId="{3D3CFDD6-901E-654D-8CE4-AE14979B58A3}" sibTransId="{263988DF-B185-A84B-A3A2-66F4EFFBFC04}"/>
    <dgm:cxn modelId="{3F5686F9-559E-8746-9C50-C0691D5F655A}" type="presOf" srcId="{F3799AE3-9BA3-A84F-B38F-0AA3E91930B1}" destId="{CC853FAA-D91C-CB4C-AB55-16BE053DBE8A}" srcOrd="0" destOrd="0" presId="urn:microsoft.com/office/officeart/2005/8/layout/process1"/>
    <dgm:cxn modelId="{21178040-D5EC-5947-9C30-91BF9BD4F9F7}" type="presParOf" srcId="{B8B8F505-CFCF-E24A-89DB-5949814A4C6F}" destId="{E42C3DB4-43D1-D94B-A081-757267C3944E}" srcOrd="0" destOrd="0" presId="urn:microsoft.com/office/officeart/2005/8/layout/process1"/>
    <dgm:cxn modelId="{93D079B4-68A7-784B-B5F2-E768ACFA78E9}" type="presParOf" srcId="{B8B8F505-CFCF-E24A-89DB-5949814A4C6F}" destId="{CAF6E94D-D82E-8B44-8293-CD67D304FBDA}" srcOrd="1" destOrd="0" presId="urn:microsoft.com/office/officeart/2005/8/layout/process1"/>
    <dgm:cxn modelId="{A4CE0362-D354-1B42-A5E4-1F5AE32BB022}" type="presParOf" srcId="{CAF6E94D-D82E-8B44-8293-CD67D304FBDA}" destId="{D1CEF70A-0FD0-ED4B-B733-543CE3AF2017}" srcOrd="0" destOrd="0" presId="urn:microsoft.com/office/officeart/2005/8/layout/process1"/>
    <dgm:cxn modelId="{AB02610B-10ED-3F42-B67C-AD47ED1BA7AC}" type="presParOf" srcId="{B8B8F505-CFCF-E24A-89DB-5949814A4C6F}" destId="{F2CD0C8F-0608-1141-AA28-047CDBEF6080}" srcOrd="2" destOrd="0" presId="urn:microsoft.com/office/officeart/2005/8/layout/process1"/>
    <dgm:cxn modelId="{0C53D4D5-B714-5148-9FC0-CEF0CA33B16D}" type="presParOf" srcId="{B8B8F505-CFCF-E24A-89DB-5949814A4C6F}" destId="{CC853FAA-D91C-CB4C-AB55-16BE053DBE8A}" srcOrd="3" destOrd="0" presId="urn:microsoft.com/office/officeart/2005/8/layout/process1"/>
    <dgm:cxn modelId="{D1810428-C732-D04D-A428-3701769F511E}" type="presParOf" srcId="{CC853FAA-D91C-CB4C-AB55-16BE053DBE8A}" destId="{62F4F59B-2710-AD45-891B-57C8068F0C17}" srcOrd="0" destOrd="0" presId="urn:microsoft.com/office/officeart/2005/8/layout/process1"/>
    <dgm:cxn modelId="{636CA93E-3333-E34A-95FC-1EBD957FBD92}" type="presParOf" srcId="{B8B8F505-CFCF-E24A-89DB-5949814A4C6F}" destId="{2C575968-B7EF-D547-A649-92CE69730E07}" srcOrd="4" destOrd="0" presId="urn:microsoft.com/office/officeart/2005/8/layout/process1"/>
    <dgm:cxn modelId="{191351A9-8744-B448-930D-EF65851B5F57}" type="presParOf" srcId="{B8B8F505-CFCF-E24A-89DB-5949814A4C6F}" destId="{F049225B-BBB8-FA46-97A1-CE7CF0DFE1AC}" srcOrd="5" destOrd="0" presId="urn:microsoft.com/office/officeart/2005/8/layout/process1"/>
    <dgm:cxn modelId="{999DFC10-00D9-534E-B0E9-B82FC3B90C5F}" type="presParOf" srcId="{F049225B-BBB8-FA46-97A1-CE7CF0DFE1AC}" destId="{34CC5521-DDF3-FF46-9B97-D4B9879CBC50}" srcOrd="0" destOrd="0" presId="urn:microsoft.com/office/officeart/2005/8/layout/process1"/>
    <dgm:cxn modelId="{F6618501-A4CE-3244-BF61-C4DE07C36AE4}" type="presParOf" srcId="{B8B8F505-CFCF-E24A-89DB-5949814A4C6F}" destId="{97EA8E17-6D6B-B942-B31F-F7B6B49580E2}"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C3DB4-43D1-D94B-A081-757267C3944E}">
      <dsp:nvSpPr>
        <dsp:cNvPr id="0" name=""/>
        <dsp:cNvSpPr/>
      </dsp:nvSpPr>
      <dsp:spPr>
        <a:xfrm>
          <a:off x="4680"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(1) Possible Data</a:t>
          </a:r>
        </a:p>
      </dsp:txBody>
      <dsp:txXfrm>
        <a:off x="38562" y="262963"/>
        <a:ext cx="1860263" cy="1089052"/>
      </dsp:txXfrm>
    </dsp:sp>
    <dsp:sp modelId="{CAF6E94D-D82E-8B44-8293-CD67D304FBDA}">
      <dsp:nvSpPr>
        <dsp:cNvPr id="0" name=""/>
        <dsp:cNvSpPr/>
      </dsp:nvSpPr>
      <dsp:spPr>
        <a:xfrm>
          <a:off x="2125510"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25510" y="664044"/>
        <a:ext cx="286119" cy="286890"/>
      </dsp:txXfrm>
    </dsp:sp>
    <dsp:sp modelId="{F2CD0C8F-0608-1141-AA28-047CDBEF6080}">
      <dsp:nvSpPr>
        <dsp:cNvPr id="0" name=""/>
        <dsp:cNvSpPr/>
      </dsp:nvSpPr>
      <dsp:spPr>
        <a:xfrm>
          <a:off x="2703918" y="229081"/>
          <a:ext cx="2550413"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(2) Sample</a:t>
          </a:r>
        </a:p>
      </dsp:txBody>
      <dsp:txXfrm>
        <a:off x="2737800" y="262963"/>
        <a:ext cx="2482649" cy="1089052"/>
      </dsp:txXfrm>
    </dsp:sp>
    <dsp:sp modelId="{CC853FAA-D91C-CB4C-AB55-16BE053DBE8A}">
      <dsp:nvSpPr>
        <dsp:cNvPr id="0" name=""/>
        <dsp:cNvSpPr/>
      </dsp:nvSpPr>
      <dsp:spPr>
        <a:xfrm>
          <a:off x="5447135"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47135" y="664044"/>
        <a:ext cx="286119" cy="286890"/>
      </dsp:txXfrm>
    </dsp:sp>
    <dsp:sp modelId="{2C575968-B7EF-D547-A649-92CE69730E07}">
      <dsp:nvSpPr>
        <dsp:cNvPr id="0" name=""/>
        <dsp:cNvSpPr/>
      </dsp:nvSpPr>
      <dsp:spPr>
        <a:xfrm>
          <a:off x="6025543"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(3) Study Population</a:t>
          </a:r>
        </a:p>
      </dsp:txBody>
      <dsp:txXfrm>
        <a:off x="6059425" y="262963"/>
        <a:ext cx="1860263" cy="1089052"/>
      </dsp:txXfrm>
    </dsp:sp>
    <dsp:sp modelId="{F049225B-BBB8-FA46-97A1-CE7CF0DFE1AC}">
      <dsp:nvSpPr>
        <dsp:cNvPr id="0" name=""/>
        <dsp:cNvSpPr/>
      </dsp:nvSpPr>
      <dsp:spPr>
        <a:xfrm>
          <a:off x="8146373"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46373" y="664044"/>
        <a:ext cx="286119" cy="286890"/>
      </dsp:txXfrm>
    </dsp:sp>
    <dsp:sp modelId="{97EA8E17-6D6B-B942-B31F-F7B6B49580E2}">
      <dsp:nvSpPr>
        <dsp:cNvPr id="0" name=""/>
        <dsp:cNvSpPr/>
      </dsp:nvSpPr>
      <dsp:spPr>
        <a:xfrm>
          <a:off x="8724782"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(4) Target Population</a:t>
          </a:r>
        </a:p>
      </dsp:txBody>
      <dsp:txXfrm>
        <a:off x="8758664" y="262963"/>
        <a:ext cx="1860263" cy="1089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C3DB4-43D1-D94B-A081-757267C3944E}">
      <dsp:nvSpPr>
        <dsp:cNvPr id="0" name=""/>
        <dsp:cNvSpPr/>
      </dsp:nvSpPr>
      <dsp:spPr>
        <a:xfrm>
          <a:off x="4680"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(1) Possible Data</a:t>
          </a:r>
        </a:p>
      </dsp:txBody>
      <dsp:txXfrm>
        <a:off x="38562" y="262963"/>
        <a:ext cx="1860263" cy="1089052"/>
      </dsp:txXfrm>
    </dsp:sp>
    <dsp:sp modelId="{CAF6E94D-D82E-8B44-8293-CD67D304FBDA}">
      <dsp:nvSpPr>
        <dsp:cNvPr id="0" name=""/>
        <dsp:cNvSpPr/>
      </dsp:nvSpPr>
      <dsp:spPr>
        <a:xfrm>
          <a:off x="2125510"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25510" y="664044"/>
        <a:ext cx="286119" cy="286890"/>
      </dsp:txXfrm>
    </dsp:sp>
    <dsp:sp modelId="{F2CD0C8F-0608-1141-AA28-047CDBEF6080}">
      <dsp:nvSpPr>
        <dsp:cNvPr id="0" name=""/>
        <dsp:cNvSpPr/>
      </dsp:nvSpPr>
      <dsp:spPr>
        <a:xfrm>
          <a:off x="2703918" y="229081"/>
          <a:ext cx="2550413"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(2) Sample</a:t>
          </a:r>
        </a:p>
      </dsp:txBody>
      <dsp:txXfrm>
        <a:off x="2737800" y="262963"/>
        <a:ext cx="2482649" cy="1089052"/>
      </dsp:txXfrm>
    </dsp:sp>
    <dsp:sp modelId="{CC853FAA-D91C-CB4C-AB55-16BE053DBE8A}">
      <dsp:nvSpPr>
        <dsp:cNvPr id="0" name=""/>
        <dsp:cNvSpPr/>
      </dsp:nvSpPr>
      <dsp:spPr>
        <a:xfrm>
          <a:off x="5447135"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47135" y="664044"/>
        <a:ext cx="286119" cy="286890"/>
      </dsp:txXfrm>
    </dsp:sp>
    <dsp:sp modelId="{2C575968-B7EF-D547-A649-92CE69730E07}">
      <dsp:nvSpPr>
        <dsp:cNvPr id="0" name=""/>
        <dsp:cNvSpPr/>
      </dsp:nvSpPr>
      <dsp:spPr>
        <a:xfrm>
          <a:off x="6025543"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(3) Study Population</a:t>
          </a:r>
        </a:p>
      </dsp:txBody>
      <dsp:txXfrm>
        <a:off x="6059425" y="262963"/>
        <a:ext cx="1860263" cy="1089052"/>
      </dsp:txXfrm>
    </dsp:sp>
    <dsp:sp modelId="{F049225B-BBB8-FA46-97A1-CE7CF0DFE1AC}">
      <dsp:nvSpPr>
        <dsp:cNvPr id="0" name=""/>
        <dsp:cNvSpPr/>
      </dsp:nvSpPr>
      <dsp:spPr>
        <a:xfrm>
          <a:off x="8146373"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46373" y="664044"/>
        <a:ext cx="286119" cy="286890"/>
      </dsp:txXfrm>
    </dsp:sp>
    <dsp:sp modelId="{97EA8E17-6D6B-B942-B31F-F7B6B49580E2}">
      <dsp:nvSpPr>
        <dsp:cNvPr id="0" name=""/>
        <dsp:cNvSpPr/>
      </dsp:nvSpPr>
      <dsp:spPr>
        <a:xfrm>
          <a:off x="8724782"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(4) Target Population</a:t>
          </a:r>
        </a:p>
      </dsp:txBody>
      <dsp:txXfrm>
        <a:off x="8758664" y="262963"/>
        <a:ext cx="1860263" cy="10890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C3DB4-43D1-D94B-A081-757267C3944E}">
      <dsp:nvSpPr>
        <dsp:cNvPr id="0" name=""/>
        <dsp:cNvSpPr/>
      </dsp:nvSpPr>
      <dsp:spPr>
        <a:xfrm>
          <a:off x="4680"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(1) Possible Data</a:t>
          </a:r>
        </a:p>
      </dsp:txBody>
      <dsp:txXfrm>
        <a:off x="38562" y="262963"/>
        <a:ext cx="1860263" cy="1089052"/>
      </dsp:txXfrm>
    </dsp:sp>
    <dsp:sp modelId="{CAF6E94D-D82E-8B44-8293-CD67D304FBDA}">
      <dsp:nvSpPr>
        <dsp:cNvPr id="0" name=""/>
        <dsp:cNvSpPr/>
      </dsp:nvSpPr>
      <dsp:spPr>
        <a:xfrm>
          <a:off x="2125510"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25510" y="664044"/>
        <a:ext cx="286119" cy="286890"/>
      </dsp:txXfrm>
    </dsp:sp>
    <dsp:sp modelId="{F2CD0C8F-0608-1141-AA28-047CDBEF6080}">
      <dsp:nvSpPr>
        <dsp:cNvPr id="0" name=""/>
        <dsp:cNvSpPr/>
      </dsp:nvSpPr>
      <dsp:spPr>
        <a:xfrm>
          <a:off x="2703918" y="229081"/>
          <a:ext cx="2550413"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(2) Sample</a:t>
          </a:r>
        </a:p>
      </dsp:txBody>
      <dsp:txXfrm>
        <a:off x="2737800" y="262963"/>
        <a:ext cx="2482649" cy="1089052"/>
      </dsp:txXfrm>
    </dsp:sp>
    <dsp:sp modelId="{CC853FAA-D91C-CB4C-AB55-16BE053DBE8A}">
      <dsp:nvSpPr>
        <dsp:cNvPr id="0" name=""/>
        <dsp:cNvSpPr/>
      </dsp:nvSpPr>
      <dsp:spPr>
        <a:xfrm>
          <a:off x="5447135"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47135" y="664044"/>
        <a:ext cx="286119" cy="286890"/>
      </dsp:txXfrm>
    </dsp:sp>
    <dsp:sp modelId="{2C575968-B7EF-D547-A649-92CE69730E07}">
      <dsp:nvSpPr>
        <dsp:cNvPr id="0" name=""/>
        <dsp:cNvSpPr/>
      </dsp:nvSpPr>
      <dsp:spPr>
        <a:xfrm>
          <a:off x="6025543"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(3) Study Population</a:t>
          </a:r>
        </a:p>
      </dsp:txBody>
      <dsp:txXfrm>
        <a:off x="6059425" y="262963"/>
        <a:ext cx="1860263" cy="1089052"/>
      </dsp:txXfrm>
    </dsp:sp>
    <dsp:sp modelId="{F049225B-BBB8-FA46-97A1-CE7CF0DFE1AC}">
      <dsp:nvSpPr>
        <dsp:cNvPr id="0" name=""/>
        <dsp:cNvSpPr/>
      </dsp:nvSpPr>
      <dsp:spPr>
        <a:xfrm>
          <a:off x="8146373"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46373" y="664044"/>
        <a:ext cx="286119" cy="286890"/>
      </dsp:txXfrm>
    </dsp:sp>
    <dsp:sp modelId="{97EA8E17-6D6B-B942-B31F-F7B6B49580E2}">
      <dsp:nvSpPr>
        <dsp:cNvPr id="0" name=""/>
        <dsp:cNvSpPr/>
      </dsp:nvSpPr>
      <dsp:spPr>
        <a:xfrm>
          <a:off x="8724782"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(4) Target Population</a:t>
          </a:r>
        </a:p>
      </dsp:txBody>
      <dsp:txXfrm>
        <a:off x="8758664" y="262963"/>
        <a:ext cx="1860263" cy="108905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C3DB4-43D1-D94B-A081-757267C3944E}">
      <dsp:nvSpPr>
        <dsp:cNvPr id="0" name=""/>
        <dsp:cNvSpPr/>
      </dsp:nvSpPr>
      <dsp:spPr>
        <a:xfrm>
          <a:off x="4680"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(1) Possible Data</a:t>
          </a:r>
        </a:p>
      </dsp:txBody>
      <dsp:txXfrm>
        <a:off x="38562" y="262963"/>
        <a:ext cx="1860263" cy="1089052"/>
      </dsp:txXfrm>
    </dsp:sp>
    <dsp:sp modelId="{CAF6E94D-D82E-8B44-8293-CD67D304FBDA}">
      <dsp:nvSpPr>
        <dsp:cNvPr id="0" name=""/>
        <dsp:cNvSpPr/>
      </dsp:nvSpPr>
      <dsp:spPr>
        <a:xfrm>
          <a:off x="2125510"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25510" y="664044"/>
        <a:ext cx="286119" cy="286890"/>
      </dsp:txXfrm>
    </dsp:sp>
    <dsp:sp modelId="{F2CD0C8F-0608-1141-AA28-047CDBEF6080}">
      <dsp:nvSpPr>
        <dsp:cNvPr id="0" name=""/>
        <dsp:cNvSpPr/>
      </dsp:nvSpPr>
      <dsp:spPr>
        <a:xfrm>
          <a:off x="2703918" y="229081"/>
          <a:ext cx="2550413"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(2) Sample</a:t>
          </a:r>
        </a:p>
      </dsp:txBody>
      <dsp:txXfrm>
        <a:off x="2737800" y="262963"/>
        <a:ext cx="2482649" cy="1089052"/>
      </dsp:txXfrm>
    </dsp:sp>
    <dsp:sp modelId="{CC853FAA-D91C-CB4C-AB55-16BE053DBE8A}">
      <dsp:nvSpPr>
        <dsp:cNvPr id="0" name=""/>
        <dsp:cNvSpPr/>
      </dsp:nvSpPr>
      <dsp:spPr>
        <a:xfrm>
          <a:off x="5447135"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47135" y="664044"/>
        <a:ext cx="286119" cy="286890"/>
      </dsp:txXfrm>
    </dsp:sp>
    <dsp:sp modelId="{2C575968-B7EF-D547-A649-92CE69730E07}">
      <dsp:nvSpPr>
        <dsp:cNvPr id="0" name=""/>
        <dsp:cNvSpPr/>
      </dsp:nvSpPr>
      <dsp:spPr>
        <a:xfrm>
          <a:off x="6025543"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(3) Study Population</a:t>
          </a:r>
        </a:p>
      </dsp:txBody>
      <dsp:txXfrm>
        <a:off x="6059425" y="262963"/>
        <a:ext cx="1860263" cy="1089052"/>
      </dsp:txXfrm>
    </dsp:sp>
    <dsp:sp modelId="{F049225B-BBB8-FA46-97A1-CE7CF0DFE1AC}">
      <dsp:nvSpPr>
        <dsp:cNvPr id="0" name=""/>
        <dsp:cNvSpPr/>
      </dsp:nvSpPr>
      <dsp:spPr>
        <a:xfrm>
          <a:off x="8146373"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46373" y="664044"/>
        <a:ext cx="286119" cy="286890"/>
      </dsp:txXfrm>
    </dsp:sp>
    <dsp:sp modelId="{97EA8E17-6D6B-B942-B31F-F7B6B49580E2}">
      <dsp:nvSpPr>
        <dsp:cNvPr id="0" name=""/>
        <dsp:cNvSpPr/>
      </dsp:nvSpPr>
      <dsp:spPr>
        <a:xfrm>
          <a:off x="8724782"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(4) Target Population</a:t>
          </a:r>
        </a:p>
      </dsp:txBody>
      <dsp:txXfrm>
        <a:off x="8758664" y="262963"/>
        <a:ext cx="1860263" cy="108905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C3DB4-43D1-D94B-A081-757267C3944E}">
      <dsp:nvSpPr>
        <dsp:cNvPr id="0" name=""/>
        <dsp:cNvSpPr/>
      </dsp:nvSpPr>
      <dsp:spPr>
        <a:xfrm>
          <a:off x="4680"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(1) Possible Data</a:t>
          </a:r>
        </a:p>
      </dsp:txBody>
      <dsp:txXfrm>
        <a:off x="38562" y="262963"/>
        <a:ext cx="1860263" cy="1089052"/>
      </dsp:txXfrm>
    </dsp:sp>
    <dsp:sp modelId="{CAF6E94D-D82E-8B44-8293-CD67D304FBDA}">
      <dsp:nvSpPr>
        <dsp:cNvPr id="0" name=""/>
        <dsp:cNvSpPr/>
      </dsp:nvSpPr>
      <dsp:spPr>
        <a:xfrm>
          <a:off x="2125510"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25510" y="664044"/>
        <a:ext cx="286119" cy="286890"/>
      </dsp:txXfrm>
    </dsp:sp>
    <dsp:sp modelId="{F2CD0C8F-0608-1141-AA28-047CDBEF6080}">
      <dsp:nvSpPr>
        <dsp:cNvPr id="0" name=""/>
        <dsp:cNvSpPr/>
      </dsp:nvSpPr>
      <dsp:spPr>
        <a:xfrm>
          <a:off x="2703918" y="229081"/>
          <a:ext cx="2550413"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(2) Sample</a:t>
          </a:r>
        </a:p>
      </dsp:txBody>
      <dsp:txXfrm>
        <a:off x="2737800" y="262963"/>
        <a:ext cx="2482649" cy="1089052"/>
      </dsp:txXfrm>
    </dsp:sp>
    <dsp:sp modelId="{CC853FAA-D91C-CB4C-AB55-16BE053DBE8A}">
      <dsp:nvSpPr>
        <dsp:cNvPr id="0" name=""/>
        <dsp:cNvSpPr/>
      </dsp:nvSpPr>
      <dsp:spPr>
        <a:xfrm>
          <a:off x="5447135"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47135" y="664044"/>
        <a:ext cx="286119" cy="286890"/>
      </dsp:txXfrm>
    </dsp:sp>
    <dsp:sp modelId="{2C575968-B7EF-D547-A649-92CE69730E07}">
      <dsp:nvSpPr>
        <dsp:cNvPr id="0" name=""/>
        <dsp:cNvSpPr/>
      </dsp:nvSpPr>
      <dsp:spPr>
        <a:xfrm>
          <a:off x="6025543"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(3) Study Population</a:t>
          </a:r>
        </a:p>
      </dsp:txBody>
      <dsp:txXfrm>
        <a:off x="6059425" y="262963"/>
        <a:ext cx="1860263" cy="1089052"/>
      </dsp:txXfrm>
    </dsp:sp>
    <dsp:sp modelId="{F049225B-BBB8-FA46-97A1-CE7CF0DFE1AC}">
      <dsp:nvSpPr>
        <dsp:cNvPr id="0" name=""/>
        <dsp:cNvSpPr/>
      </dsp:nvSpPr>
      <dsp:spPr>
        <a:xfrm>
          <a:off x="8146373"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46373" y="664044"/>
        <a:ext cx="286119" cy="286890"/>
      </dsp:txXfrm>
    </dsp:sp>
    <dsp:sp modelId="{97EA8E17-6D6B-B942-B31F-F7B6B49580E2}">
      <dsp:nvSpPr>
        <dsp:cNvPr id="0" name=""/>
        <dsp:cNvSpPr/>
      </dsp:nvSpPr>
      <dsp:spPr>
        <a:xfrm>
          <a:off x="8724782"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(4) Target Population</a:t>
          </a:r>
        </a:p>
      </dsp:txBody>
      <dsp:txXfrm>
        <a:off x="8758664" y="262963"/>
        <a:ext cx="1860263" cy="10890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C3DB4-43D1-D94B-A081-757267C3944E}">
      <dsp:nvSpPr>
        <dsp:cNvPr id="0" name=""/>
        <dsp:cNvSpPr/>
      </dsp:nvSpPr>
      <dsp:spPr>
        <a:xfrm>
          <a:off x="4680"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 Data</a:t>
          </a:r>
        </a:p>
      </dsp:txBody>
      <dsp:txXfrm>
        <a:off x="38562" y="262963"/>
        <a:ext cx="1860263" cy="1089052"/>
      </dsp:txXfrm>
    </dsp:sp>
    <dsp:sp modelId="{CAF6E94D-D82E-8B44-8293-CD67D304FBDA}">
      <dsp:nvSpPr>
        <dsp:cNvPr id="0" name=""/>
        <dsp:cNvSpPr/>
      </dsp:nvSpPr>
      <dsp:spPr>
        <a:xfrm>
          <a:off x="2125510"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25510" y="664044"/>
        <a:ext cx="286119" cy="286890"/>
      </dsp:txXfrm>
    </dsp:sp>
    <dsp:sp modelId="{F2CD0C8F-0608-1141-AA28-047CDBEF6080}">
      <dsp:nvSpPr>
        <dsp:cNvPr id="0" name=""/>
        <dsp:cNvSpPr/>
      </dsp:nvSpPr>
      <dsp:spPr>
        <a:xfrm>
          <a:off x="2703918" y="229081"/>
          <a:ext cx="2550413"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 Sample</a:t>
          </a:r>
        </a:p>
      </dsp:txBody>
      <dsp:txXfrm>
        <a:off x="2737800" y="262963"/>
        <a:ext cx="2482649" cy="1089052"/>
      </dsp:txXfrm>
    </dsp:sp>
    <dsp:sp modelId="{CC853FAA-D91C-CB4C-AB55-16BE053DBE8A}">
      <dsp:nvSpPr>
        <dsp:cNvPr id="0" name=""/>
        <dsp:cNvSpPr/>
      </dsp:nvSpPr>
      <dsp:spPr>
        <a:xfrm>
          <a:off x="5447135"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47135" y="664044"/>
        <a:ext cx="286119" cy="286890"/>
      </dsp:txXfrm>
    </dsp:sp>
    <dsp:sp modelId="{2C575968-B7EF-D547-A649-92CE69730E07}">
      <dsp:nvSpPr>
        <dsp:cNvPr id="0" name=""/>
        <dsp:cNvSpPr/>
      </dsp:nvSpPr>
      <dsp:spPr>
        <a:xfrm>
          <a:off x="6025543"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 Study Population</a:t>
          </a:r>
        </a:p>
      </dsp:txBody>
      <dsp:txXfrm>
        <a:off x="6059425" y="262963"/>
        <a:ext cx="1860263" cy="1089052"/>
      </dsp:txXfrm>
    </dsp:sp>
    <dsp:sp modelId="{F049225B-BBB8-FA46-97A1-CE7CF0DFE1AC}">
      <dsp:nvSpPr>
        <dsp:cNvPr id="0" name=""/>
        <dsp:cNvSpPr/>
      </dsp:nvSpPr>
      <dsp:spPr>
        <a:xfrm>
          <a:off x="8146373"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46373" y="664044"/>
        <a:ext cx="286119" cy="286890"/>
      </dsp:txXfrm>
    </dsp:sp>
    <dsp:sp modelId="{97EA8E17-6D6B-B942-B31F-F7B6B49580E2}">
      <dsp:nvSpPr>
        <dsp:cNvPr id="0" name=""/>
        <dsp:cNvSpPr/>
      </dsp:nvSpPr>
      <dsp:spPr>
        <a:xfrm>
          <a:off x="8724782"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 Target Population</a:t>
          </a:r>
        </a:p>
      </dsp:txBody>
      <dsp:txXfrm>
        <a:off x="8758664" y="262963"/>
        <a:ext cx="1860263" cy="10890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2C3DB4-43D1-D94B-A081-757267C3944E}">
      <dsp:nvSpPr>
        <dsp:cNvPr id="0" name=""/>
        <dsp:cNvSpPr/>
      </dsp:nvSpPr>
      <dsp:spPr>
        <a:xfrm>
          <a:off x="4680"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(1) Data</a:t>
          </a:r>
        </a:p>
      </dsp:txBody>
      <dsp:txXfrm>
        <a:off x="38562" y="262963"/>
        <a:ext cx="1860263" cy="1089052"/>
      </dsp:txXfrm>
    </dsp:sp>
    <dsp:sp modelId="{CAF6E94D-D82E-8B44-8293-CD67D304FBDA}">
      <dsp:nvSpPr>
        <dsp:cNvPr id="0" name=""/>
        <dsp:cNvSpPr/>
      </dsp:nvSpPr>
      <dsp:spPr>
        <a:xfrm>
          <a:off x="2125510"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2125510" y="664044"/>
        <a:ext cx="286119" cy="286890"/>
      </dsp:txXfrm>
    </dsp:sp>
    <dsp:sp modelId="{F2CD0C8F-0608-1141-AA28-047CDBEF6080}">
      <dsp:nvSpPr>
        <dsp:cNvPr id="0" name=""/>
        <dsp:cNvSpPr/>
      </dsp:nvSpPr>
      <dsp:spPr>
        <a:xfrm>
          <a:off x="2703918" y="229081"/>
          <a:ext cx="2550413"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(2) Sample</a:t>
          </a:r>
        </a:p>
      </dsp:txBody>
      <dsp:txXfrm>
        <a:off x="2737800" y="262963"/>
        <a:ext cx="2482649" cy="1089052"/>
      </dsp:txXfrm>
    </dsp:sp>
    <dsp:sp modelId="{CC853FAA-D91C-CB4C-AB55-16BE053DBE8A}">
      <dsp:nvSpPr>
        <dsp:cNvPr id="0" name=""/>
        <dsp:cNvSpPr/>
      </dsp:nvSpPr>
      <dsp:spPr>
        <a:xfrm>
          <a:off x="5447135"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5447135" y="664044"/>
        <a:ext cx="286119" cy="286890"/>
      </dsp:txXfrm>
    </dsp:sp>
    <dsp:sp modelId="{2C575968-B7EF-D547-A649-92CE69730E07}">
      <dsp:nvSpPr>
        <dsp:cNvPr id="0" name=""/>
        <dsp:cNvSpPr/>
      </dsp:nvSpPr>
      <dsp:spPr>
        <a:xfrm>
          <a:off x="6025543"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(3) Study Population</a:t>
          </a:r>
        </a:p>
      </dsp:txBody>
      <dsp:txXfrm>
        <a:off x="6059425" y="262963"/>
        <a:ext cx="1860263" cy="1089052"/>
      </dsp:txXfrm>
    </dsp:sp>
    <dsp:sp modelId="{F049225B-BBB8-FA46-97A1-CE7CF0DFE1AC}">
      <dsp:nvSpPr>
        <dsp:cNvPr id="0" name=""/>
        <dsp:cNvSpPr/>
      </dsp:nvSpPr>
      <dsp:spPr>
        <a:xfrm>
          <a:off x="8146373" y="568414"/>
          <a:ext cx="408741" cy="47815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46373" y="664044"/>
        <a:ext cx="286119" cy="286890"/>
      </dsp:txXfrm>
    </dsp:sp>
    <dsp:sp modelId="{97EA8E17-6D6B-B942-B31F-F7B6B49580E2}">
      <dsp:nvSpPr>
        <dsp:cNvPr id="0" name=""/>
        <dsp:cNvSpPr/>
      </dsp:nvSpPr>
      <dsp:spPr>
        <a:xfrm>
          <a:off x="8724782" y="229081"/>
          <a:ext cx="1928027" cy="115681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(4) Target Population</a:t>
          </a:r>
        </a:p>
      </dsp:txBody>
      <dsp:txXfrm>
        <a:off x="8758664" y="262963"/>
        <a:ext cx="1860263" cy="10890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0814B9-3B3E-A848-9EE5-B373886F3912}" type="datetimeFigureOut">
              <a:rPr lang="en-US" smtClean="0"/>
              <a:t>4/2/25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ECBA61-C96A-B84D-871A-CC4337D88EB5}" type="slidenum">
              <a:rPr lang="en-US" smtClean="0"/>
              <a:t>‹#›</a:t>
            </a:fld>
            <a:endParaRPr lang="en-US"/>
          </a:p>
        </p:txBody>
      </p:sp>
    </p:spTree>
    <p:extLst>
      <p:ext uri="{BB962C8B-B14F-4D97-AF65-F5344CB8AC3E}">
        <p14:creationId xmlns:p14="http://schemas.microsoft.com/office/powerpoint/2010/main" val="84121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CBA61-C96A-B84D-871A-CC4337D88EB5}" type="slidenum">
              <a:rPr lang="en-US" smtClean="0"/>
              <a:t>1</a:t>
            </a:fld>
            <a:endParaRPr lang="en-US"/>
          </a:p>
        </p:txBody>
      </p:sp>
    </p:spTree>
    <p:extLst>
      <p:ext uri="{BB962C8B-B14F-4D97-AF65-F5344CB8AC3E}">
        <p14:creationId xmlns:p14="http://schemas.microsoft.com/office/powerpoint/2010/main" val="29456878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are we in the PPDAC?</a:t>
            </a:r>
          </a:p>
        </p:txBody>
      </p:sp>
      <p:sp>
        <p:nvSpPr>
          <p:cNvPr id="4" name="Slide Number Placeholder 3"/>
          <p:cNvSpPr>
            <a:spLocks noGrp="1"/>
          </p:cNvSpPr>
          <p:nvPr>
            <p:ph type="sldNum" sz="quarter" idx="5"/>
          </p:nvPr>
        </p:nvSpPr>
        <p:spPr/>
        <p:txBody>
          <a:bodyPr/>
          <a:lstStyle/>
          <a:p>
            <a:fld id="{611C0B13-21D8-4C4C-87C8-3F9D5550AB12}" type="slidenum">
              <a:rPr lang="en-US" smtClean="0"/>
              <a:t>14</a:t>
            </a:fld>
            <a:endParaRPr lang="en-US"/>
          </a:p>
        </p:txBody>
      </p:sp>
    </p:spTree>
    <p:extLst>
      <p:ext uri="{BB962C8B-B14F-4D97-AF65-F5344CB8AC3E}">
        <p14:creationId xmlns:p14="http://schemas.microsoft.com/office/powerpoint/2010/main" val="900401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Arises when the outcome is influenced by many small influences, like a complex phenotype such as height being influenced by lots of genes.</a:t>
            </a:r>
          </a:p>
        </p:txBody>
      </p:sp>
      <p:sp>
        <p:nvSpPr>
          <p:cNvPr id="4" name="Slide Number Placeholder 3"/>
          <p:cNvSpPr>
            <a:spLocks noGrp="1"/>
          </p:cNvSpPr>
          <p:nvPr>
            <p:ph type="sldNum" sz="quarter" idx="5"/>
          </p:nvPr>
        </p:nvSpPr>
        <p:spPr/>
        <p:txBody>
          <a:bodyPr/>
          <a:lstStyle/>
          <a:p>
            <a:fld id="{3BECBA61-C96A-B84D-871A-CC4337D88EB5}" type="slidenum">
              <a:rPr lang="en-US" smtClean="0"/>
              <a:t>19</a:t>
            </a:fld>
            <a:endParaRPr lang="en-US"/>
          </a:p>
        </p:txBody>
      </p:sp>
    </p:spTree>
    <p:extLst>
      <p:ext uri="{BB962C8B-B14F-4D97-AF65-F5344CB8AC3E}">
        <p14:creationId xmlns:p14="http://schemas.microsoft.com/office/powerpoint/2010/main" val="956987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Sum of the counts in the areas in the red rectangles over the total = 5%</a:t>
            </a:r>
          </a:p>
        </p:txBody>
      </p:sp>
      <p:sp>
        <p:nvSpPr>
          <p:cNvPr id="4" name="Slide Number Placeholder 3"/>
          <p:cNvSpPr>
            <a:spLocks noGrp="1"/>
          </p:cNvSpPr>
          <p:nvPr>
            <p:ph type="sldNum" sz="quarter" idx="5"/>
          </p:nvPr>
        </p:nvSpPr>
        <p:spPr/>
        <p:txBody>
          <a:bodyPr/>
          <a:lstStyle/>
          <a:p>
            <a:fld id="{3BECBA61-C96A-B84D-871A-CC4337D88EB5}" type="slidenum">
              <a:rPr lang="en-US" smtClean="0"/>
              <a:t>25</a:t>
            </a:fld>
            <a:endParaRPr lang="en-US"/>
          </a:p>
        </p:txBody>
      </p:sp>
    </p:spTree>
    <p:extLst>
      <p:ext uri="{BB962C8B-B14F-4D97-AF65-F5344CB8AC3E}">
        <p14:creationId xmlns:p14="http://schemas.microsoft.com/office/powerpoint/2010/main" val="7182526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C0048-6A90-B670-0483-14EEF7CC9B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B14F0A-9B38-E6EC-2EC5-D6F9A0A4E1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0F45EF-A1D7-F8E0-0EE7-78ABD4DDCF59}"/>
              </a:ext>
            </a:extLst>
          </p:cNvPr>
          <p:cNvSpPr>
            <a:spLocks noGrp="1"/>
          </p:cNvSpPr>
          <p:nvPr>
            <p:ph type="body" idx="1"/>
          </p:nvPr>
        </p:nvSpPr>
        <p:spPr/>
        <p:txBody>
          <a:bodyPr/>
          <a:lstStyle/>
          <a:p>
            <a:r>
              <a:rPr lang="en-US" dirty="0"/>
              <a:t>Sum of the counts in the areas in the red rectangles over the total = 5%</a:t>
            </a:r>
          </a:p>
        </p:txBody>
      </p:sp>
      <p:sp>
        <p:nvSpPr>
          <p:cNvPr id="4" name="Slide Number Placeholder 3">
            <a:extLst>
              <a:ext uri="{FF2B5EF4-FFF2-40B4-BE49-F238E27FC236}">
                <a16:creationId xmlns:a16="http://schemas.microsoft.com/office/drawing/2014/main" id="{2280737D-2A0C-AE6A-AEA1-C5F90A62669E}"/>
              </a:ext>
            </a:extLst>
          </p:cNvPr>
          <p:cNvSpPr>
            <a:spLocks noGrp="1"/>
          </p:cNvSpPr>
          <p:nvPr>
            <p:ph type="sldNum" sz="quarter" idx="5"/>
          </p:nvPr>
        </p:nvSpPr>
        <p:spPr/>
        <p:txBody>
          <a:bodyPr/>
          <a:lstStyle/>
          <a:p>
            <a:fld id="{3BECBA61-C96A-B84D-871A-CC4337D88EB5}" type="slidenum">
              <a:rPr lang="en-US" smtClean="0"/>
              <a:t>26</a:t>
            </a:fld>
            <a:endParaRPr lang="en-US"/>
          </a:p>
        </p:txBody>
      </p:sp>
    </p:spTree>
    <p:extLst>
      <p:ext uri="{BB962C8B-B14F-4D97-AF65-F5344CB8AC3E}">
        <p14:creationId xmlns:p14="http://schemas.microsoft.com/office/powerpoint/2010/main" val="3819801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3B55F-A108-6D84-C064-3B2C522DEF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71E492-CC91-D91E-2254-7143C07C7D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F712E6-5842-2EC3-9F11-895FF701A761}"/>
              </a:ext>
            </a:extLst>
          </p:cNvPr>
          <p:cNvSpPr>
            <a:spLocks noGrp="1"/>
          </p:cNvSpPr>
          <p:nvPr>
            <p:ph type="body" idx="1"/>
          </p:nvPr>
        </p:nvSpPr>
        <p:spPr/>
        <p:txBody>
          <a:bodyPr/>
          <a:lstStyle/>
          <a:p>
            <a:r>
              <a:rPr lang="en-US" dirty="0"/>
              <a:t>Then we can say that it is only once in 50 spoons you get a salty spoonful, so you hopefully won’t notice that. </a:t>
            </a:r>
          </a:p>
        </p:txBody>
      </p:sp>
      <p:sp>
        <p:nvSpPr>
          <p:cNvPr id="4" name="Slide Number Placeholder 3">
            <a:extLst>
              <a:ext uri="{FF2B5EF4-FFF2-40B4-BE49-F238E27FC236}">
                <a16:creationId xmlns:a16="http://schemas.microsoft.com/office/drawing/2014/main" id="{848C3FFE-EE7F-F954-7E92-1B0B2ED3512A}"/>
              </a:ext>
            </a:extLst>
          </p:cNvPr>
          <p:cNvSpPr>
            <a:spLocks noGrp="1"/>
          </p:cNvSpPr>
          <p:nvPr>
            <p:ph type="sldNum" sz="quarter" idx="5"/>
          </p:nvPr>
        </p:nvSpPr>
        <p:spPr/>
        <p:txBody>
          <a:bodyPr/>
          <a:lstStyle/>
          <a:p>
            <a:fld id="{3BECBA61-C96A-B84D-871A-CC4337D88EB5}" type="slidenum">
              <a:rPr lang="en-US" smtClean="0"/>
              <a:t>27</a:t>
            </a:fld>
            <a:endParaRPr lang="en-US"/>
          </a:p>
        </p:txBody>
      </p:sp>
    </p:spTree>
    <p:extLst>
      <p:ext uri="{BB962C8B-B14F-4D97-AF65-F5344CB8AC3E}">
        <p14:creationId xmlns:p14="http://schemas.microsoft.com/office/powerpoint/2010/main" val="4625224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EBDDF-E2DB-8194-C2CA-96333E6AC8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2E77C0-FC5C-5A1E-5601-57FACA2D51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32F13E-D8B2-DE21-1025-AABC43DB5E93}"/>
              </a:ext>
            </a:extLst>
          </p:cNvPr>
          <p:cNvSpPr>
            <a:spLocks noGrp="1"/>
          </p:cNvSpPr>
          <p:nvPr>
            <p:ph type="body" idx="1"/>
          </p:nvPr>
        </p:nvSpPr>
        <p:spPr/>
        <p:txBody>
          <a:bodyPr/>
          <a:lstStyle/>
          <a:p>
            <a:r>
              <a:rPr lang="en-US" dirty="0"/>
              <a:t>Then we can say that it is only once in 50 spoons you get a salty spoonful, so you hopefully won’t notice that. </a:t>
            </a:r>
          </a:p>
        </p:txBody>
      </p:sp>
      <p:sp>
        <p:nvSpPr>
          <p:cNvPr id="4" name="Slide Number Placeholder 3">
            <a:extLst>
              <a:ext uri="{FF2B5EF4-FFF2-40B4-BE49-F238E27FC236}">
                <a16:creationId xmlns:a16="http://schemas.microsoft.com/office/drawing/2014/main" id="{B7B95625-878A-EE78-A076-1F1ECB139459}"/>
              </a:ext>
            </a:extLst>
          </p:cNvPr>
          <p:cNvSpPr>
            <a:spLocks noGrp="1"/>
          </p:cNvSpPr>
          <p:nvPr>
            <p:ph type="sldNum" sz="quarter" idx="5"/>
          </p:nvPr>
        </p:nvSpPr>
        <p:spPr/>
        <p:txBody>
          <a:bodyPr/>
          <a:lstStyle/>
          <a:p>
            <a:fld id="{3BECBA61-C96A-B84D-871A-CC4337D88EB5}" type="slidenum">
              <a:rPr lang="en-US" smtClean="0"/>
              <a:t>28</a:t>
            </a:fld>
            <a:endParaRPr lang="en-US"/>
          </a:p>
        </p:txBody>
      </p:sp>
    </p:spTree>
    <p:extLst>
      <p:ext uri="{BB962C8B-B14F-4D97-AF65-F5344CB8AC3E}">
        <p14:creationId xmlns:p14="http://schemas.microsoft.com/office/powerpoint/2010/main" val="12812714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1DE91-57B6-AE9D-2B28-EDD8E74F8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D06058-4E44-C6E1-AF83-CED9D3FA7A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711601-21F9-9785-0D62-053726C55821}"/>
              </a:ext>
            </a:extLst>
          </p:cNvPr>
          <p:cNvSpPr>
            <a:spLocks noGrp="1"/>
          </p:cNvSpPr>
          <p:nvPr>
            <p:ph type="body" idx="1"/>
          </p:nvPr>
        </p:nvSpPr>
        <p:spPr/>
        <p:txBody>
          <a:bodyPr/>
          <a:lstStyle/>
          <a:p>
            <a:r>
              <a:rPr lang="en-US" dirty="0"/>
              <a:t>Sum of the counts in the areas in the red rectangles over the total = 5%</a:t>
            </a:r>
          </a:p>
        </p:txBody>
      </p:sp>
      <p:sp>
        <p:nvSpPr>
          <p:cNvPr id="4" name="Slide Number Placeholder 3">
            <a:extLst>
              <a:ext uri="{FF2B5EF4-FFF2-40B4-BE49-F238E27FC236}">
                <a16:creationId xmlns:a16="http://schemas.microsoft.com/office/drawing/2014/main" id="{84B60E05-BE9B-7288-4FE0-33358394DA37}"/>
              </a:ext>
            </a:extLst>
          </p:cNvPr>
          <p:cNvSpPr>
            <a:spLocks noGrp="1"/>
          </p:cNvSpPr>
          <p:nvPr>
            <p:ph type="sldNum" sz="quarter" idx="5"/>
          </p:nvPr>
        </p:nvSpPr>
        <p:spPr/>
        <p:txBody>
          <a:bodyPr/>
          <a:lstStyle/>
          <a:p>
            <a:fld id="{3BECBA61-C96A-B84D-871A-CC4337D88EB5}" type="slidenum">
              <a:rPr lang="en-US" smtClean="0"/>
              <a:t>29</a:t>
            </a:fld>
            <a:endParaRPr lang="en-US"/>
          </a:p>
        </p:txBody>
      </p:sp>
    </p:spTree>
    <p:extLst>
      <p:ext uri="{BB962C8B-B14F-4D97-AF65-F5344CB8AC3E}">
        <p14:creationId xmlns:p14="http://schemas.microsoft.com/office/powerpoint/2010/main" val="774027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 The distribution of birth weights of 1,096,277 children of non-Hispanic white women in the US in 2013, born at 39–40 weeks’ gestation, with a normal curve with the same mean and standard deviation as the recording weights in the population. A baby weighing 2,910g is shown as the dashed line.</a:t>
            </a:r>
          </a:p>
          <a:p>
            <a:r>
              <a:rPr lang="en-US" b="0" i="0" dirty="0" err="1">
                <a:solidFill>
                  <a:srgbClr val="000000"/>
                </a:solidFill>
                <a:effectLst/>
                <a:latin typeface="Times New Roman" panose="02020603050405020304" pitchFamily="18" charset="0"/>
              </a:rPr>
              <a:t>Normali</a:t>
            </a:r>
            <a:r>
              <a:rPr lang="en-US" b="0" i="0" dirty="0">
                <a:solidFill>
                  <a:srgbClr val="000000"/>
                </a:solidFill>
                <a:effectLst/>
                <a:latin typeface="Times New Roman" panose="02020603050405020304" pitchFamily="18" charset="0"/>
              </a:rPr>
              <a:t> distribution is fully characterized by the mean and standard deviation which is quite an amazing way to reduce a massive dataset. If we can explain it with just those two variables. </a:t>
            </a:r>
          </a:p>
          <a:p>
            <a:r>
              <a:rPr lang="en-US" b="0" i="0" dirty="0">
                <a:solidFill>
                  <a:srgbClr val="000000"/>
                </a:solidFill>
                <a:effectLst/>
                <a:latin typeface="Times New Roman" panose="02020603050405020304" pitchFamily="18" charset="0"/>
              </a:rPr>
              <a:t>What is a z-score? 2910 g is at 1.2 standard deviations below mean.</a:t>
            </a:r>
            <a:endParaRPr lang="en-US" dirty="0"/>
          </a:p>
        </p:txBody>
      </p:sp>
      <p:sp>
        <p:nvSpPr>
          <p:cNvPr id="4" name="Slide Number Placeholder 3"/>
          <p:cNvSpPr>
            <a:spLocks noGrp="1"/>
          </p:cNvSpPr>
          <p:nvPr>
            <p:ph type="sldNum" sz="quarter" idx="5"/>
          </p:nvPr>
        </p:nvSpPr>
        <p:spPr/>
        <p:txBody>
          <a:bodyPr/>
          <a:lstStyle/>
          <a:p>
            <a:fld id="{3BECBA61-C96A-B84D-871A-CC4337D88EB5}" type="slidenum">
              <a:rPr lang="en-US" smtClean="0"/>
              <a:t>30</a:t>
            </a:fld>
            <a:endParaRPr lang="en-US"/>
          </a:p>
        </p:txBody>
      </p:sp>
    </p:spTree>
    <p:extLst>
      <p:ext uri="{BB962C8B-B14F-4D97-AF65-F5344CB8AC3E}">
        <p14:creationId xmlns:p14="http://schemas.microsoft.com/office/powerpoint/2010/main" val="20177143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are looking at a population. From the sample we made some inference about the population. </a:t>
            </a:r>
          </a:p>
          <a:p>
            <a:r>
              <a:rPr lang="en-US" dirty="0"/>
              <a:t>Proportion is also the probability.</a:t>
            </a:r>
          </a:p>
          <a:p>
            <a:r>
              <a:rPr lang="en-US" dirty="0"/>
              <a:t>Population is representing a full group of individuals but already in the abstract – it refers to some ideal distribution – like how no circle you draw will ever be a true circle.</a:t>
            </a:r>
          </a:p>
          <a:p>
            <a:r>
              <a:rPr lang="en-US" dirty="0"/>
              <a:t>This distribution is called a probability distribution for a random observation of birth weight.</a:t>
            </a:r>
          </a:p>
        </p:txBody>
      </p:sp>
      <p:sp>
        <p:nvSpPr>
          <p:cNvPr id="4" name="Slide Number Placeholder 3"/>
          <p:cNvSpPr>
            <a:spLocks noGrp="1"/>
          </p:cNvSpPr>
          <p:nvPr>
            <p:ph type="sldNum" sz="quarter" idx="5"/>
          </p:nvPr>
        </p:nvSpPr>
        <p:spPr/>
        <p:txBody>
          <a:bodyPr/>
          <a:lstStyle/>
          <a:p>
            <a:fld id="{3BECBA61-C96A-B84D-871A-CC4337D88EB5}" type="slidenum">
              <a:rPr lang="en-US" smtClean="0"/>
              <a:t>31</a:t>
            </a:fld>
            <a:endParaRPr lang="en-US"/>
          </a:p>
        </p:txBody>
      </p:sp>
    </p:spTree>
    <p:extLst>
      <p:ext uri="{BB962C8B-B14F-4D97-AF65-F5344CB8AC3E}">
        <p14:creationId xmlns:p14="http://schemas.microsoft.com/office/powerpoint/2010/main" val="28459416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CBA61-C96A-B84D-871A-CC4337D88EB5}" type="slidenum">
              <a:rPr lang="en-US" smtClean="0"/>
              <a:t>2</a:t>
            </a:fld>
            <a:endParaRPr lang="en-US"/>
          </a:p>
        </p:txBody>
      </p:sp>
    </p:spTree>
    <p:extLst>
      <p:ext uri="{BB962C8B-B14F-4D97-AF65-F5344CB8AC3E}">
        <p14:creationId xmlns:p14="http://schemas.microsoft.com/office/powerpoint/2010/main" val="2562136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latin typeface="Times New Roman" panose="02020603050405020304" pitchFamily="18" charset="0"/>
              </a:rPr>
              <a:t>Induction is about taking particular instances and trying to work out general conclusions. For example, suppose we don’t know the customs in a community about kissing female friends on the cheek, and we have to try to work it out by observing whether people kiss once, twice, three times, or not at all. The crucial distinction is that deduction is logically certain, whereas induction is generally uncertain.</a:t>
            </a:r>
            <a:endParaRPr lang="en-US" dirty="0"/>
          </a:p>
        </p:txBody>
      </p:sp>
      <p:sp>
        <p:nvSpPr>
          <p:cNvPr id="4" name="Slide Number Placeholder 3"/>
          <p:cNvSpPr>
            <a:spLocks noGrp="1"/>
          </p:cNvSpPr>
          <p:nvPr>
            <p:ph type="sldNum" sz="quarter" idx="5"/>
          </p:nvPr>
        </p:nvSpPr>
        <p:spPr/>
        <p:txBody>
          <a:bodyPr/>
          <a:lstStyle/>
          <a:p>
            <a:fld id="{3BECBA61-C96A-B84D-871A-CC4337D88EB5}" type="slidenum">
              <a:rPr lang="en-US" smtClean="0"/>
              <a:t>4</a:t>
            </a:fld>
            <a:endParaRPr lang="en-US"/>
          </a:p>
        </p:txBody>
      </p:sp>
    </p:spTree>
    <p:extLst>
      <p:ext uri="{BB962C8B-B14F-4D97-AF65-F5344CB8AC3E}">
        <p14:creationId xmlns:p14="http://schemas.microsoft.com/office/powerpoint/2010/main" val="1512556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Problems of measurement.</a:t>
            </a:r>
          </a:p>
        </p:txBody>
      </p:sp>
      <p:sp>
        <p:nvSpPr>
          <p:cNvPr id="4" name="Slide Number Placeholder 3"/>
          <p:cNvSpPr>
            <a:spLocks noGrp="1"/>
          </p:cNvSpPr>
          <p:nvPr>
            <p:ph type="sldNum" sz="quarter" idx="5"/>
          </p:nvPr>
        </p:nvSpPr>
        <p:spPr/>
        <p:txBody>
          <a:bodyPr/>
          <a:lstStyle/>
          <a:p>
            <a:fld id="{3BECBA61-C96A-B84D-871A-CC4337D88EB5}" type="slidenum">
              <a:rPr lang="en-US" smtClean="0"/>
              <a:t>5</a:t>
            </a:fld>
            <a:endParaRPr lang="en-US"/>
          </a:p>
        </p:txBody>
      </p:sp>
    </p:spTree>
    <p:extLst>
      <p:ext uri="{BB962C8B-B14F-4D97-AF65-F5344CB8AC3E}">
        <p14:creationId xmlns:p14="http://schemas.microsoft.com/office/powerpoint/2010/main" val="3390402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need to think about whether we sampled appropriately. It may well be for example that because of the heat at the bottom of the soup, saltiness levels are different there so if we haven’t accounted for that then we cannot say we have done well at capturing the study population.</a:t>
            </a:r>
          </a:p>
          <a:p>
            <a:r>
              <a:rPr lang="en-US" dirty="0"/>
              <a:t>Also, we could just drink all the soup but then there’s no soup. This is true for this specific case of course but there can be similar constraints in other situations.</a:t>
            </a:r>
          </a:p>
        </p:txBody>
      </p:sp>
      <p:sp>
        <p:nvSpPr>
          <p:cNvPr id="4" name="Slide Number Placeholder 3"/>
          <p:cNvSpPr>
            <a:spLocks noGrp="1"/>
          </p:cNvSpPr>
          <p:nvPr>
            <p:ph type="sldNum" sz="quarter" idx="5"/>
          </p:nvPr>
        </p:nvSpPr>
        <p:spPr/>
        <p:txBody>
          <a:bodyPr/>
          <a:lstStyle/>
          <a:p>
            <a:fld id="{3BECBA61-C96A-B84D-871A-CC4337D88EB5}" type="slidenum">
              <a:rPr lang="en-US" smtClean="0"/>
              <a:t>7</a:t>
            </a:fld>
            <a:endParaRPr lang="en-US"/>
          </a:p>
        </p:txBody>
      </p:sp>
    </p:spTree>
    <p:extLst>
      <p:ext uri="{BB962C8B-B14F-4D97-AF65-F5344CB8AC3E}">
        <p14:creationId xmlns:p14="http://schemas.microsoft.com/office/powerpoint/2010/main" val="1615689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Thought about this when we were discussing how we measure the number of laptops in the building. We would get better internal validity there if we chose rooms at random. </a:t>
            </a:r>
          </a:p>
        </p:txBody>
      </p:sp>
      <p:sp>
        <p:nvSpPr>
          <p:cNvPr id="4" name="Slide Number Placeholder 3"/>
          <p:cNvSpPr>
            <a:spLocks noGrp="1"/>
          </p:cNvSpPr>
          <p:nvPr>
            <p:ph type="sldNum" sz="quarter" idx="5"/>
          </p:nvPr>
        </p:nvSpPr>
        <p:spPr/>
        <p:txBody>
          <a:bodyPr/>
          <a:lstStyle/>
          <a:p>
            <a:fld id="{3BECBA61-C96A-B84D-871A-CC4337D88EB5}" type="slidenum">
              <a:rPr lang="en-US" smtClean="0"/>
              <a:t>8</a:t>
            </a:fld>
            <a:endParaRPr lang="en-US"/>
          </a:p>
        </p:txBody>
      </p:sp>
    </p:spTree>
    <p:extLst>
      <p:ext uri="{BB962C8B-B14F-4D97-AF65-F5344CB8AC3E}">
        <p14:creationId xmlns:p14="http://schemas.microsoft.com/office/powerpoint/2010/main" val="3044617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External validity is especially a concern when thinking about drugs primarily tested on animals. Or if the drug is only tested on men. </a:t>
            </a:r>
          </a:p>
        </p:txBody>
      </p:sp>
      <p:sp>
        <p:nvSpPr>
          <p:cNvPr id="4" name="Slide Number Placeholder 3"/>
          <p:cNvSpPr>
            <a:spLocks noGrp="1"/>
          </p:cNvSpPr>
          <p:nvPr>
            <p:ph type="sldNum" sz="quarter" idx="5"/>
          </p:nvPr>
        </p:nvSpPr>
        <p:spPr/>
        <p:txBody>
          <a:bodyPr/>
          <a:lstStyle/>
          <a:p>
            <a:fld id="{3BECBA61-C96A-B84D-871A-CC4337D88EB5}" type="slidenum">
              <a:rPr lang="en-US" smtClean="0"/>
              <a:t>10</a:t>
            </a:fld>
            <a:endParaRPr lang="en-US"/>
          </a:p>
        </p:txBody>
      </p:sp>
    </p:spTree>
    <p:extLst>
      <p:ext uri="{BB962C8B-B14F-4D97-AF65-F5344CB8AC3E}">
        <p14:creationId xmlns:p14="http://schemas.microsoft.com/office/powerpoint/2010/main" val="20153429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ECBA61-C96A-B84D-871A-CC4337D88EB5}" type="slidenum">
              <a:rPr lang="en-US" smtClean="0"/>
              <a:t>12</a:t>
            </a:fld>
            <a:endParaRPr lang="en-US"/>
          </a:p>
        </p:txBody>
      </p:sp>
    </p:spTree>
    <p:extLst>
      <p:ext uri="{BB962C8B-B14F-4D97-AF65-F5344CB8AC3E}">
        <p14:creationId xmlns:p14="http://schemas.microsoft.com/office/powerpoint/2010/main" val="1516467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in mathematics generally induction is now being placed under deduction. Induction based proofs do not in fact have this element of uncertainty about them. Inductive inference, inference being the key term here, does.</a:t>
            </a:r>
          </a:p>
        </p:txBody>
      </p:sp>
      <p:sp>
        <p:nvSpPr>
          <p:cNvPr id="4" name="Slide Number Placeholder 3"/>
          <p:cNvSpPr>
            <a:spLocks noGrp="1"/>
          </p:cNvSpPr>
          <p:nvPr>
            <p:ph type="sldNum" sz="quarter" idx="5"/>
          </p:nvPr>
        </p:nvSpPr>
        <p:spPr/>
        <p:txBody>
          <a:bodyPr/>
          <a:lstStyle/>
          <a:p>
            <a:fld id="{3BECBA61-C96A-B84D-871A-CC4337D88EB5}" type="slidenum">
              <a:rPr lang="en-US" smtClean="0"/>
              <a:t>13</a:t>
            </a:fld>
            <a:endParaRPr lang="en-US"/>
          </a:p>
        </p:txBody>
      </p:sp>
    </p:spTree>
    <p:extLst>
      <p:ext uri="{BB962C8B-B14F-4D97-AF65-F5344CB8AC3E}">
        <p14:creationId xmlns:p14="http://schemas.microsoft.com/office/powerpoint/2010/main" val="402929765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Master" Target="../slideMasters/slideMaster1.xml"/><Relationship Id="rId4" Type="http://schemas.openxmlformats.org/officeDocument/2006/relationships/image" Target="../media/image2.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light blue">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752784" y="253136"/>
            <a:ext cx="8797789" cy="2205259"/>
          </a:xfrm>
        </p:spPr>
        <p:txBody>
          <a:bodyPr>
            <a:noAutofit/>
          </a:bodyPr>
          <a:lstStyle>
            <a:lvl1pPr>
              <a:defRPr sz="7200">
                <a:solidFill>
                  <a:srgbClr val="FFFFFF"/>
                </a:solidFill>
              </a:defRPr>
            </a:lvl1pPr>
          </a:lstStyle>
          <a:p>
            <a:r>
              <a:rPr lang="nl-NL" dirty="0"/>
              <a:t>Titelstijl van model bewerken</a:t>
            </a:r>
          </a:p>
        </p:txBody>
      </p:sp>
      <p:sp>
        <p:nvSpPr>
          <p:cNvPr id="3" name="Subtitel 2"/>
          <p:cNvSpPr>
            <a:spLocks noGrp="1"/>
          </p:cNvSpPr>
          <p:nvPr>
            <p:ph type="subTitle" idx="1"/>
          </p:nvPr>
        </p:nvSpPr>
        <p:spPr>
          <a:xfrm>
            <a:off x="752784" y="2439519"/>
            <a:ext cx="5595491" cy="1752600"/>
          </a:xfrm>
        </p:spPr>
        <p:txBody>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11" name="Afbeelding 10" descr="UM40_RGB_B_blauw.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480001" y="6174002"/>
            <a:ext cx="2120851" cy="509137"/>
          </a:xfrm>
          <a:prstGeom prst="rect">
            <a:avLst/>
          </a:prstGeom>
        </p:spPr>
      </p:pic>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Tree>
    <p:extLst>
      <p:ext uri="{BB962C8B-B14F-4D97-AF65-F5344CB8AC3E}">
        <p14:creationId xmlns:p14="http://schemas.microsoft.com/office/powerpoint/2010/main" val="101294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orange">
    <p:bg>
      <p:bgPr>
        <a:solidFill>
          <a:schemeClr val="accent1"/>
        </a:solidFill>
        <a:effectLst/>
      </p:bgPr>
    </p:bg>
    <p:spTree>
      <p:nvGrpSpPr>
        <p:cNvPr id="1" name=""/>
        <p:cNvGrpSpPr/>
        <p:nvPr/>
      </p:nvGrpSpPr>
      <p:grpSpPr>
        <a:xfrm>
          <a:off x="0" y="0"/>
          <a:ext cx="0" cy="0"/>
          <a:chOff x="0" y="0"/>
          <a:chExt cx="0" cy="0"/>
        </a:xfrm>
      </p:grpSpPr>
      <p:pic>
        <p:nvPicPr>
          <p:cNvPr id="6" name="Afbeelding 5"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0930"/>
          <a:stretch/>
        </p:blipFill>
        <p:spPr>
          <a:xfrm>
            <a:off x="480001" y="6174000"/>
            <a:ext cx="2104645" cy="509137"/>
          </a:xfrm>
          <a:prstGeom prst="rect">
            <a:avLst/>
          </a:prstGeom>
        </p:spPr>
      </p:pic>
      <p:sp>
        <p:nvSpPr>
          <p:cNvPr id="7" name="Titel 1"/>
          <p:cNvSpPr>
            <a:spLocks noGrp="1"/>
          </p:cNvSpPr>
          <p:nvPr>
            <p:ph type="ctrTitle"/>
          </p:nvPr>
        </p:nvSpPr>
        <p:spPr>
          <a:xfrm>
            <a:off x="752784" y="253136"/>
            <a:ext cx="8797789" cy="2205259"/>
          </a:xfrm>
        </p:spPr>
        <p:txBody>
          <a:bodyPr>
            <a:noAutofit/>
          </a:bodyPr>
          <a:lstStyle>
            <a:lvl1pPr>
              <a:defRPr sz="7200">
                <a:solidFill>
                  <a:srgbClr val="FFFFFF"/>
                </a:solidFill>
              </a:defRPr>
            </a:lvl1pPr>
          </a:lstStyle>
          <a:p>
            <a:r>
              <a:rPr lang="nl-NL" dirty="0"/>
              <a:t>Titelstijl van model bewerken</a:t>
            </a:r>
          </a:p>
        </p:txBody>
      </p:sp>
      <p:sp>
        <p:nvSpPr>
          <p:cNvPr id="8" name="Subtitel 2"/>
          <p:cNvSpPr>
            <a:spLocks noGrp="1"/>
          </p:cNvSpPr>
          <p:nvPr>
            <p:ph type="subTitle" idx="1"/>
          </p:nvPr>
        </p:nvSpPr>
        <p:spPr>
          <a:xfrm>
            <a:off x="752784" y="2439519"/>
            <a:ext cx="5595491" cy="1752600"/>
          </a:xfrm>
        </p:spPr>
        <p:txBody>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pic>
        <p:nvPicPr>
          <p:cNvPr id="9" name="Picture 8"/>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26928" y="3030584"/>
            <a:ext cx="6065072" cy="4020392"/>
          </a:xfrm>
          <a:prstGeom prst="rect">
            <a:avLst/>
          </a:prstGeom>
        </p:spPr>
      </p:pic>
    </p:spTree>
    <p:extLst>
      <p:ext uri="{BB962C8B-B14F-4D97-AF65-F5344CB8AC3E}">
        <p14:creationId xmlns:p14="http://schemas.microsoft.com/office/powerpoint/2010/main" val="1000969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ext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idx="1"/>
          </p:nvPr>
        </p:nvSpPr>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dianummer 5"/>
          <p:cNvSpPr>
            <a:spLocks noGrp="1"/>
          </p:cNvSpPr>
          <p:nvPr>
            <p:ph type="sldNum" sz="quarter" idx="12"/>
          </p:nvPr>
        </p:nvSpPr>
        <p:spPr/>
        <p:txBody>
          <a:bodyPr/>
          <a:lstStyle/>
          <a:p>
            <a:fld id="{09B7AD4A-C94A-7B42-9E17-606C7F366C4B}" type="slidenum">
              <a:rPr lang="nl-NL" smtClean="0"/>
              <a:t>‹#›</a:t>
            </a:fld>
            <a:endParaRPr lang="nl-NL"/>
          </a:p>
        </p:txBody>
      </p:sp>
      <p:pic>
        <p:nvPicPr>
          <p:cNvPr id="7" name="Afbeelding 6"/>
          <p:cNvPicPr>
            <a:picLocks noChangeAspect="1"/>
          </p:cNvPicPr>
          <p:nvPr userDrawn="1"/>
        </p:nvPicPr>
        <p:blipFill rotWithShape="1">
          <a:blip r:embed="rId2"/>
          <a:srcRect r="19769"/>
          <a:stretch/>
        </p:blipFill>
        <p:spPr>
          <a:xfrm>
            <a:off x="480001" y="6173621"/>
            <a:ext cx="2137056" cy="50630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
        <p:nvSpPr>
          <p:cNvPr id="9" name="Tijdelijke aanduiding voor datum 3"/>
          <p:cNvSpPr>
            <a:spLocks noGrp="1"/>
          </p:cNvSpPr>
          <p:nvPr>
            <p:ph type="dt" sz="half" idx="10"/>
          </p:nvPr>
        </p:nvSpPr>
        <p:spPr>
          <a:xfrm>
            <a:off x="9781607" y="6314803"/>
            <a:ext cx="1219287" cy="365125"/>
          </a:xfrm>
        </p:spPr>
        <p:txBody>
          <a:bodyPr/>
          <a:lstStyle/>
          <a:p>
            <a:endParaRPr lang="nl-NL" dirty="0"/>
          </a:p>
        </p:txBody>
      </p:sp>
    </p:spTree>
    <p:extLst>
      <p:ext uri="{BB962C8B-B14F-4D97-AF65-F5344CB8AC3E}">
        <p14:creationId xmlns:p14="http://schemas.microsoft.com/office/powerpoint/2010/main" val="12266148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ext slide dark blue">
    <p:bg>
      <p:bgPr>
        <a:solidFill>
          <a:schemeClr val="accent3"/>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Titelstijl van model bewerken</a:t>
            </a:r>
          </a:p>
        </p:txBody>
      </p:sp>
      <p:sp>
        <p:nvSpPr>
          <p:cNvPr id="3" name="Tijdelijke aanduiding voor inhoud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09B7AD4A-C94A-7B42-9E17-606C7F366C4B}" type="slidenum">
              <a:rPr lang="nl-NL" smtClean="0"/>
              <a:pPr/>
              <a:t>‹#›</a:t>
            </a:fld>
            <a:endParaRPr lang="nl-NL"/>
          </a:p>
        </p:txBody>
      </p:sp>
      <p:pic>
        <p:nvPicPr>
          <p:cNvPr id="10" name="Afbeelding 9"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1235"/>
          <a:stretch/>
        </p:blipFill>
        <p:spPr>
          <a:xfrm>
            <a:off x="480001" y="6174000"/>
            <a:ext cx="2096544" cy="509137"/>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
        <p:nvSpPr>
          <p:cNvPr id="7" name="Tijdelijke aanduiding voor datum 3"/>
          <p:cNvSpPr>
            <a:spLocks noGrp="1"/>
          </p:cNvSpPr>
          <p:nvPr>
            <p:ph type="dt" sz="half" idx="10"/>
          </p:nvPr>
        </p:nvSpPr>
        <p:spPr>
          <a:xfrm>
            <a:off x="9781607" y="6314803"/>
            <a:ext cx="1219287" cy="365125"/>
          </a:xfrm>
        </p:spPr>
        <p:txBody>
          <a:bodyPr/>
          <a:lstStyle>
            <a:lvl1pPr>
              <a:defRPr>
                <a:solidFill>
                  <a:schemeClr val="bg1"/>
                </a:solidFill>
              </a:defRPr>
            </a:lvl1pPr>
          </a:lstStyle>
          <a:p>
            <a:endParaRPr lang="nl-NL" dirty="0"/>
          </a:p>
        </p:txBody>
      </p:sp>
    </p:spTree>
    <p:extLst>
      <p:ext uri="{BB962C8B-B14F-4D97-AF65-F5344CB8AC3E}">
        <p14:creationId xmlns:p14="http://schemas.microsoft.com/office/powerpoint/2010/main" val="11035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ext slide light blue">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rgbClr val="FFFFFF"/>
                </a:solidFill>
              </a:defRPr>
            </a:lvl1pPr>
          </a:lstStyle>
          <a:p>
            <a:r>
              <a:rPr lang="nl-NL" dirty="0"/>
              <a:t>Titelstijl van model bewerken</a:t>
            </a:r>
          </a:p>
        </p:txBody>
      </p:sp>
      <p:sp>
        <p:nvSpPr>
          <p:cNvPr id="3" name="Tijdelijke aanduiding voor inhoud 2"/>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6" name="Tijdelijke aanduiding voor dianummer 5"/>
          <p:cNvSpPr>
            <a:spLocks noGrp="1"/>
          </p:cNvSpPr>
          <p:nvPr>
            <p:ph type="sldNum" sz="quarter" idx="12"/>
          </p:nvPr>
        </p:nvSpPr>
        <p:spPr/>
        <p:txBody>
          <a:bodyPr/>
          <a:lstStyle>
            <a:lvl1pPr>
              <a:defRPr>
                <a:solidFill>
                  <a:srgbClr val="FFFFFF"/>
                </a:solidFill>
              </a:defRPr>
            </a:lvl1pPr>
          </a:lstStyle>
          <a:p>
            <a:fld id="{09B7AD4A-C94A-7B42-9E17-606C7F366C4B}" type="slidenum">
              <a:rPr lang="nl-NL" smtClean="0"/>
              <a:pPr/>
              <a:t>‹#›</a:t>
            </a:fld>
            <a:endParaRPr lang="nl-NL"/>
          </a:p>
        </p:txBody>
      </p:sp>
      <p:pic>
        <p:nvPicPr>
          <p:cNvPr id="10" name="Afbeelding 9" descr="UM40_RGB_B_blauw.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480001" y="6174002"/>
            <a:ext cx="2120851" cy="509137"/>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
        <p:nvSpPr>
          <p:cNvPr id="7" name="Tijdelijke aanduiding voor datum 3"/>
          <p:cNvSpPr>
            <a:spLocks noGrp="1"/>
          </p:cNvSpPr>
          <p:nvPr>
            <p:ph type="dt" sz="half" idx="10"/>
          </p:nvPr>
        </p:nvSpPr>
        <p:spPr>
          <a:xfrm>
            <a:off x="9781607" y="6314803"/>
            <a:ext cx="1219287" cy="365125"/>
          </a:xfrm>
        </p:spPr>
        <p:txBody>
          <a:bodyPr/>
          <a:lstStyle>
            <a:lvl1pPr>
              <a:defRPr>
                <a:solidFill>
                  <a:schemeClr val="bg1"/>
                </a:solidFill>
              </a:defRPr>
            </a:lvl1pPr>
          </a:lstStyle>
          <a:p>
            <a:endParaRPr lang="nl-NL" dirty="0"/>
          </a:p>
        </p:txBody>
      </p:sp>
    </p:spTree>
    <p:extLst>
      <p:ext uri="{BB962C8B-B14F-4D97-AF65-F5344CB8AC3E}">
        <p14:creationId xmlns:p14="http://schemas.microsoft.com/office/powerpoint/2010/main" val="861959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photo slide">
    <p:spTree>
      <p:nvGrpSpPr>
        <p:cNvPr id="1" name=""/>
        <p:cNvGrpSpPr/>
        <p:nvPr/>
      </p:nvGrpSpPr>
      <p:grpSpPr>
        <a:xfrm>
          <a:off x="0" y="0"/>
          <a:ext cx="0" cy="0"/>
          <a:chOff x="0" y="0"/>
          <a:chExt cx="0" cy="0"/>
        </a:xfrm>
      </p:grpSpPr>
      <p:sp>
        <p:nvSpPr>
          <p:cNvPr id="2" name="Titel 1"/>
          <p:cNvSpPr>
            <a:spLocks noGrp="1"/>
          </p:cNvSpPr>
          <p:nvPr>
            <p:ph type="title"/>
          </p:nvPr>
        </p:nvSpPr>
        <p:spPr>
          <a:xfrm>
            <a:off x="480002" y="414261"/>
            <a:ext cx="5246167" cy="1565897"/>
          </a:xfrm>
        </p:spPr>
        <p:txBody>
          <a:bodyPr/>
          <a:lstStyle/>
          <a:p>
            <a:r>
              <a:rPr lang="nl-NL" dirty="0"/>
              <a:t>Titelstijl van model bewerken</a:t>
            </a:r>
          </a:p>
        </p:txBody>
      </p:sp>
      <p:sp>
        <p:nvSpPr>
          <p:cNvPr id="3" name="Tijdelijke aanduiding voor inhoud 2"/>
          <p:cNvSpPr>
            <a:spLocks noGrp="1"/>
          </p:cNvSpPr>
          <p:nvPr>
            <p:ph idx="1"/>
          </p:nvPr>
        </p:nvSpPr>
        <p:spPr>
          <a:xfrm>
            <a:off x="480001" y="1980156"/>
            <a:ext cx="5246165" cy="3810096"/>
          </a:xfrm>
        </p:spPr>
        <p:txBody>
          <a:bodyPr/>
          <a:lstStyle>
            <a:lvl3pPr marL="954592" indent="0">
              <a:buNone/>
              <a:defRPr/>
            </a:lvl3pPr>
          </a:lstStyle>
          <a:p>
            <a:pPr lvl="0"/>
            <a:r>
              <a:rPr lang="nl-NL" dirty="0"/>
              <a:t>Klik om de tekststijl van het model te bewerken</a:t>
            </a:r>
          </a:p>
          <a:p>
            <a:pPr lvl="1"/>
            <a:r>
              <a:rPr lang="nl-NL" dirty="0"/>
              <a:t>Tweede niveau</a:t>
            </a:r>
          </a:p>
        </p:txBody>
      </p:sp>
      <p:sp>
        <p:nvSpPr>
          <p:cNvPr id="4" name="Tijdelijke aanduiding voor datum 3"/>
          <p:cNvSpPr>
            <a:spLocks noGrp="1"/>
          </p:cNvSpPr>
          <p:nvPr>
            <p:ph type="dt" sz="half" idx="10"/>
          </p:nvPr>
        </p:nvSpPr>
        <p:spPr>
          <a:xfrm>
            <a:off x="6126724" y="6318628"/>
            <a:ext cx="734312" cy="365125"/>
          </a:xfrm>
        </p:spPr>
        <p:txBody>
          <a:bodyPr/>
          <a:lstStyle/>
          <a:p>
            <a:endParaRPr lang="nl-NL"/>
          </a:p>
        </p:txBody>
      </p:sp>
      <p:sp>
        <p:nvSpPr>
          <p:cNvPr id="5" name="Tijdelijke aanduiding voor voettekst 4"/>
          <p:cNvSpPr>
            <a:spLocks noGrp="1"/>
          </p:cNvSpPr>
          <p:nvPr>
            <p:ph type="ftr" sz="quarter" idx="11"/>
          </p:nvPr>
        </p:nvSpPr>
        <p:spPr>
          <a:xfrm>
            <a:off x="6327003" y="6318628"/>
            <a:ext cx="4599935" cy="365125"/>
          </a:xfrm>
        </p:spPr>
        <p:txBody>
          <a:bodyPr/>
          <a:lstStyle/>
          <a:p>
            <a:endParaRPr lang="nl-NL"/>
          </a:p>
        </p:txBody>
      </p:sp>
      <p:sp>
        <p:nvSpPr>
          <p:cNvPr id="6" name="Tijdelijke aanduiding voor dianummer 5"/>
          <p:cNvSpPr>
            <a:spLocks noGrp="1"/>
          </p:cNvSpPr>
          <p:nvPr>
            <p:ph type="sldNum" sz="quarter" idx="12"/>
          </p:nvPr>
        </p:nvSpPr>
        <p:spPr>
          <a:xfrm>
            <a:off x="10926941" y="6318400"/>
            <a:ext cx="759969" cy="365125"/>
          </a:xfrm>
        </p:spPr>
        <p:txBody>
          <a:bodyPr/>
          <a:lstStyle/>
          <a:p>
            <a:fld id="{09B7AD4A-C94A-7B42-9E17-606C7F366C4B}" type="slidenum">
              <a:rPr lang="nl-NL" smtClean="0"/>
              <a:t>‹#›</a:t>
            </a:fld>
            <a:endParaRPr lang="nl-NL"/>
          </a:p>
        </p:txBody>
      </p:sp>
      <p:sp>
        <p:nvSpPr>
          <p:cNvPr id="8" name="Tijdelijke aanduiding voor afbeelding 7"/>
          <p:cNvSpPr>
            <a:spLocks noGrp="1"/>
          </p:cNvSpPr>
          <p:nvPr>
            <p:ph type="pic" sz="quarter" idx="13"/>
          </p:nvPr>
        </p:nvSpPr>
        <p:spPr>
          <a:xfrm>
            <a:off x="6126726" y="0"/>
            <a:ext cx="6065276" cy="6858000"/>
          </a:xfrm>
          <a:solidFill>
            <a:schemeClr val="bg1">
              <a:lumMod val="85000"/>
            </a:schemeClr>
          </a:solidFill>
        </p:spPr>
        <p:txBody>
          <a:bodyPr/>
          <a:lstStyle/>
          <a:p>
            <a:endParaRPr lang="nl-NL"/>
          </a:p>
        </p:txBody>
      </p:sp>
      <p:pic>
        <p:nvPicPr>
          <p:cNvPr id="9" name="Afbeelding 8"/>
          <p:cNvPicPr>
            <a:picLocks noChangeAspect="1"/>
          </p:cNvPicPr>
          <p:nvPr userDrawn="1"/>
        </p:nvPicPr>
        <p:blipFill rotWithShape="1">
          <a:blip r:embed="rId2"/>
          <a:srcRect r="19769"/>
          <a:stretch/>
        </p:blipFill>
        <p:spPr>
          <a:xfrm>
            <a:off x="480001" y="6173621"/>
            <a:ext cx="2137056" cy="506307"/>
          </a:xfrm>
          <a:prstGeom prst="rect">
            <a:avLst/>
          </a:prstGeom>
        </p:spPr>
      </p:pic>
    </p:spTree>
    <p:extLst>
      <p:ext uri="{BB962C8B-B14F-4D97-AF65-F5344CB8AC3E}">
        <p14:creationId xmlns:p14="http://schemas.microsoft.com/office/powerpoint/2010/main" val="37519450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hoto slide">
    <p:bg>
      <p:bgPr>
        <a:solidFill>
          <a:schemeClr val="bg1"/>
        </a:solidFill>
        <a:effectLst/>
      </p:bgPr>
    </p:bg>
    <p:spTree>
      <p:nvGrpSpPr>
        <p:cNvPr id="1" name=""/>
        <p:cNvGrpSpPr/>
        <p:nvPr/>
      </p:nvGrpSpPr>
      <p:grpSpPr>
        <a:xfrm>
          <a:off x="0" y="0"/>
          <a:ext cx="0" cy="0"/>
          <a:chOff x="0" y="0"/>
          <a:chExt cx="0" cy="0"/>
        </a:xfrm>
      </p:grpSpPr>
      <p:sp>
        <p:nvSpPr>
          <p:cNvPr id="9" name="Tijdelijke aanduiding voor afbeelding 8"/>
          <p:cNvSpPr>
            <a:spLocks noGrp="1"/>
          </p:cNvSpPr>
          <p:nvPr>
            <p:ph type="pic" sz="quarter" idx="13"/>
          </p:nvPr>
        </p:nvSpPr>
        <p:spPr>
          <a:xfrm>
            <a:off x="0" y="0"/>
            <a:ext cx="12192000" cy="6858000"/>
          </a:xfrm>
          <a:solidFill>
            <a:schemeClr val="bg2">
              <a:lumMod val="85000"/>
            </a:schemeClr>
          </a:solidFill>
        </p:spPr>
        <p:txBody>
          <a:bodyPr/>
          <a:lstStyle/>
          <a:p>
            <a:endParaRPr lang="nl-NL" dirty="0"/>
          </a:p>
        </p:txBody>
      </p:sp>
      <p:sp>
        <p:nvSpPr>
          <p:cNvPr id="5" name="Tijdelijke aanduiding voor dianummer 4"/>
          <p:cNvSpPr>
            <a:spLocks noGrp="1"/>
          </p:cNvSpPr>
          <p:nvPr>
            <p:ph type="sldNum" sz="quarter" idx="12"/>
          </p:nvPr>
        </p:nvSpPr>
        <p:spPr/>
        <p:txBody>
          <a:bodyPr/>
          <a:lstStyle/>
          <a:p>
            <a:fld id="{09B7AD4A-C94A-7B42-9E17-606C7F366C4B}" type="slidenum">
              <a:rPr lang="nl-NL" smtClean="0"/>
              <a:pPr/>
              <a:t>‹#›</a:t>
            </a:fld>
            <a:endParaRPr lang="nl-NL" dirty="0"/>
          </a:p>
        </p:txBody>
      </p:sp>
      <p:sp>
        <p:nvSpPr>
          <p:cNvPr id="11" name="Tijdelijke aanduiding voor tekst 6">
            <a:extLst>
              <a:ext uri="{FF2B5EF4-FFF2-40B4-BE49-F238E27FC236}">
                <a16:creationId xmlns:a16="http://schemas.microsoft.com/office/drawing/2014/main" id="{65C5AF04-DC40-0847-A150-8AD1FF13551E}"/>
              </a:ext>
            </a:extLst>
          </p:cNvPr>
          <p:cNvSpPr>
            <a:spLocks noGrp="1"/>
          </p:cNvSpPr>
          <p:nvPr>
            <p:ph type="body" sz="quarter" idx="15" hasCustomPrompt="1"/>
          </p:nvPr>
        </p:nvSpPr>
        <p:spPr>
          <a:xfrm>
            <a:off x="478267" y="6249250"/>
            <a:ext cx="2044800" cy="311151"/>
          </a:xfrm>
          <a:blipFill>
            <a:blip r:embed="rId2"/>
            <a:stretch>
              <a:fillRect/>
            </a:stretch>
          </a:blipFill>
        </p:spPr>
        <p:txBody>
          <a:bodyPr/>
          <a:lstStyle>
            <a:lvl1pPr marL="0" indent="0" algn="ctr">
              <a:buNone/>
              <a:defRPr sz="1067"/>
            </a:lvl1pPr>
            <a:lvl2pPr marL="478355" indent="0">
              <a:buNone/>
              <a:defRPr sz="1067"/>
            </a:lvl2pPr>
            <a:lvl3pPr marL="954592" indent="0">
              <a:buNone/>
              <a:defRPr sz="1067"/>
            </a:lvl3pPr>
            <a:lvl4pPr marL="1432948" indent="0">
              <a:buNone/>
              <a:defRPr sz="1067"/>
            </a:lvl4pPr>
            <a:lvl5pPr marL="1911302" indent="0">
              <a:buNone/>
              <a:defRPr sz="1067"/>
            </a:lvl5pPr>
          </a:lstStyle>
          <a:p>
            <a:pPr lvl="0"/>
            <a:r>
              <a:rPr lang="nl-NL" dirty="0"/>
              <a:t>  </a:t>
            </a:r>
          </a:p>
        </p:txBody>
      </p:sp>
      <p:pic>
        <p:nvPicPr>
          <p:cNvPr id="7" name="Picture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
        <p:nvSpPr>
          <p:cNvPr id="6" name="Tijdelijke aanduiding voor datum 3"/>
          <p:cNvSpPr>
            <a:spLocks noGrp="1"/>
          </p:cNvSpPr>
          <p:nvPr>
            <p:ph type="dt" sz="half" idx="10"/>
          </p:nvPr>
        </p:nvSpPr>
        <p:spPr>
          <a:xfrm>
            <a:off x="9781607" y="6314803"/>
            <a:ext cx="1219287" cy="365125"/>
          </a:xfrm>
        </p:spPr>
        <p:txBody>
          <a:bodyPr/>
          <a:lstStyle>
            <a:lvl1pPr>
              <a:defRPr>
                <a:solidFill>
                  <a:schemeClr val="tx1"/>
                </a:solidFill>
              </a:defRPr>
            </a:lvl1pPr>
          </a:lstStyle>
          <a:p>
            <a:endParaRPr lang="nl-NL" dirty="0"/>
          </a:p>
        </p:txBody>
      </p:sp>
    </p:spTree>
    <p:extLst>
      <p:ext uri="{BB962C8B-B14F-4D97-AF65-F5344CB8AC3E}">
        <p14:creationId xmlns:p14="http://schemas.microsoft.com/office/powerpoint/2010/main" val="3113813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dirty="0"/>
              <a:t>Titelstijl van model bewerken</a:t>
            </a:r>
          </a:p>
        </p:txBody>
      </p:sp>
      <p:sp>
        <p:nvSpPr>
          <p:cNvPr id="5" name="Tijdelijke aanduiding voor dianummer 4"/>
          <p:cNvSpPr>
            <a:spLocks noGrp="1"/>
          </p:cNvSpPr>
          <p:nvPr>
            <p:ph type="sldNum" sz="quarter" idx="12"/>
          </p:nvPr>
        </p:nvSpPr>
        <p:spPr/>
        <p:txBody>
          <a:bodyPr/>
          <a:lstStyle/>
          <a:p>
            <a:fld id="{09B7AD4A-C94A-7B42-9E17-606C7F366C4B}" type="slidenum">
              <a:rPr lang="nl-NL" smtClean="0"/>
              <a:t>‹#›</a:t>
            </a:fld>
            <a:endParaRPr lang="nl-NL"/>
          </a:p>
        </p:txBody>
      </p:sp>
      <p:sp>
        <p:nvSpPr>
          <p:cNvPr id="7" name="Tijdelijke aanduiding voor tabel 6"/>
          <p:cNvSpPr>
            <a:spLocks noGrp="1"/>
          </p:cNvSpPr>
          <p:nvPr>
            <p:ph type="tbl" sz="quarter" idx="13"/>
          </p:nvPr>
        </p:nvSpPr>
        <p:spPr>
          <a:xfrm>
            <a:off x="480486" y="1296001"/>
            <a:ext cx="11101916" cy="4309231"/>
          </a:xfrm>
        </p:spPr>
        <p:txBody>
          <a:bodyPr/>
          <a:lstStyle/>
          <a:p>
            <a:endParaRPr lang="nl-NL"/>
          </a:p>
        </p:txBody>
      </p:sp>
      <p:pic>
        <p:nvPicPr>
          <p:cNvPr id="8" name="Afbeelding 7"/>
          <p:cNvPicPr>
            <a:picLocks noChangeAspect="1"/>
          </p:cNvPicPr>
          <p:nvPr userDrawn="1"/>
        </p:nvPicPr>
        <p:blipFill rotWithShape="1">
          <a:blip r:embed="rId2"/>
          <a:srcRect r="19769"/>
          <a:stretch/>
        </p:blipFill>
        <p:spPr>
          <a:xfrm>
            <a:off x="480001" y="6173621"/>
            <a:ext cx="2137056" cy="506307"/>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
        <p:nvSpPr>
          <p:cNvPr id="10" name="Tijdelijke aanduiding voor datum 3"/>
          <p:cNvSpPr>
            <a:spLocks noGrp="1"/>
          </p:cNvSpPr>
          <p:nvPr>
            <p:ph type="dt" sz="half" idx="10"/>
          </p:nvPr>
        </p:nvSpPr>
        <p:spPr>
          <a:xfrm>
            <a:off x="9781607" y="6314803"/>
            <a:ext cx="1219287" cy="365125"/>
          </a:xfrm>
        </p:spPr>
        <p:txBody>
          <a:bodyPr/>
          <a:lstStyle/>
          <a:p>
            <a:endParaRPr lang="nl-NL" dirty="0"/>
          </a:p>
        </p:txBody>
      </p:sp>
    </p:spTree>
    <p:extLst>
      <p:ext uri="{BB962C8B-B14F-4D97-AF65-F5344CB8AC3E}">
        <p14:creationId xmlns:p14="http://schemas.microsoft.com/office/powerpoint/2010/main" val="122021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 illustration">
    <p:bg>
      <p:bgPr>
        <a:solidFill>
          <a:schemeClr val="tx2"/>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26928" y="3030584"/>
            <a:ext cx="6065072" cy="4020392"/>
          </a:xfrm>
          <a:prstGeom prst="rect">
            <a:avLst/>
          </a:prstGeom>
        </p:spPr>
      </p:pic>
      <p:sp>
        <p:nvSpPr>
          <p:cNvPr id="2" name="Titel 1"/>
          <p:cNvSpPr>
            <a:spLocks noGrp="1"/>
          </p:cNvSpPr>
          <p:nvPr>
            <p:ph type="ctrTitle"/>
          </p:nvPr>
        </p:nvSpPr>
        <p:spPr>
          <a:xfrm>
            <a:off x="752784" y="253136"/>
            <a:ext cx="8797789" cy="2205259"/>
          </a:xfrm>
        </p:spPr>
        <p:txBody>
          <a:bodyPr>
            <a:noAutofit/>
          </a:bodyPr>
          <a:lstStyle>
            <a:lvl1pPr>
              <a:defRPr sz="7200">
                <a:solidFill>
                  <a:srgbClr val="FFFFFF"/>
                </a:solidFill>
              </a:defRPr>
            </a:lvl1pPr>
          </a:lstStyle>
          <a:p>
            <a:r>
              <a:rPr lang="nl-NL" dirty="0"/>
              <a:t>Titelstijl van model bewerken</a:t>
            </a:r>
          </a:p>
        </p:txBody>
      </p:sp>
      <p:sp>
        <p:nvSpPr>
          <p:cNvPr id="3" name="Subtitel 2"/>
          <p:cNvSpPr>
            <a:spLocks noGrp="1"/>
          </p:cNvSpPr>
          <p:nvPr>
            <p:ph type="subTitle" idx="1"/>
          </p:nvPr>
        </p:nvSpPr>
        <p:spPr>
          <a:xfrm>
            <a:off x="752784" y="2439519"/>
            <a:ext cx="5595491" cy="1752600"/>
          </a:xfrm>
        </p:spPr>
        <p:txBody>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11" name="Afbeelding 10" descr="UM40_RGB_B_blauw.png"/>
          <p:cNvPicPr>
            <a:picLocks noChangeAspect="1"/>
          </p:cNvPicPr>
          <p:nvPr userDrawn="1"/>
        </p:nvPicPr>
        <p:blipFill rotWithShape="1">
          <a:blip r:embed="rId3">
            <a:extLst>
              <a:ext uri="{28A0092B-C50C-407E-A947-70E740481C1C}">
                <a14:useLocalDpi xmlns:a14="http://schemas.microsoft.com/office/drawing/2010/main" val="0"/>
              </a:ext>
            </a:extLst>
          </a:blip>
          <a:srcRect r="20321"/>
          <a:stretch/>
        </p:blipFill>
        <p:spPr>
          <a:xfrm>
            <a:off x="480001" y="6174002"/>
            <a:ext cx="2120851" cy="509137"/>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Tree>
    <p:extLst>
      <p:ext uri="{BB962C8B-B14F-4D97-AF65-F5344CB8AC3E}">
        <p14:creationId xmlns:p14="http://schemas.microsoft.com/office/powerpoint/2010/main" val="1323141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 illustration">
    <p:bg>
      <p:bgPr>
        <a:solidFill>
          <a:schemeClr val="tx2"/>
        </a:solid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752784" y="253136"/>
            <a:ext cx="8797789" cy="2205259"/>
          </a:xfrm>
        </p:spPr>
        <p:txBody>
          <a:bodyPr>
            <a:noAutofit/>
          </a:bodyPr>
          <a:lstStyle>
            <a:lvl1pPr>
              <a:defRPr sz="7200">
                <a:solidFill>
                  <a:srgbClr val="FFFFFF"/>
                </a:solidFill>
              </a:defRPr>
            </a:lvl1pPr>
          </a:lstStyle>
          <a:p>
            <a:r>
              <a:rPr lang="nl-NL" dirty="0"/>
              <a:t>Titelstijl van model bewerken</a:t>
            </a:r>
          </a:p>
        </p:txBody>
      </p:sp>
      <p:sp>
        <p:nvSpPr>
          <p:cNvPr id="3" name="Subtitel 2"/>
          <p:cNvSpPr>
            <a:spLocks noGrp="1"/>
          </p:cNvSpPr>
          <p:nvPr>
            <p:ph type="subTitle" idx="1"/>
          </p:nvPr>
        </p:nvSpPr>
        <p:spPr>
          <a:xfrm>
            <a:off x="752784" y="2439519"/>
            <a:ext cx="5595491" cy="1752600"/>
          </a:xfrm>
        </p:spPr>
        <p:txBody>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11" name="Afbeelding 10" descr="UM40_RGB_B_blauw.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480001" y="6174002"/>
            <a:ext cx="2120851" cy="509137"/>
          </a:xfrm>
          <a:prstGeom prst="rect">
            <a:avLst/>
          </a:prstGeom>
        </p:spPr>
      </p:pic>
      <p:pic>
        <p:nvPicPr>
          <p:cNvPr id="5" name="Afbeelding 4" descr="Future look.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195318" y="2513330"/>
            <a:ext cx="4710511" cy="4349289"/>
          </a:xfrm>
          <a:prstGeom prst="rect">
            <a:avLst/>
          </a:prstGeom>
        </p:spPr>
      </p:pic>
      <p:pic>
        <p:nvPicPr>
          <p:cNvPr id="6" name="Picture 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Tree>
    <p:extLst>
      <p:ext uri="{BB962C8B-B14F-4D97-AF65-F5344CB8AC3E}">
        <p14:creationId xmlns:p14="http://schemas.microsoft.com/office/powerpoint/2010/main" val="3863515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1_Title slide ligh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752784" y="253136"/>
            <a:ext cx="8797789" cy="2205259"/>
          </a:xfrm>
        </p:spPr>
        <p:txBody>
          <a:bodyPr>
            <a:noAutofit/>
          </a:bodyPr>
          <a:lstStyle>
            <a:lvl1pPr>
              <a:defRPr sz="7200">
                <a:solidFill>
                  <a:srgbClr val="FFFFFF"/>
                </a:solidFill>
              </a:defRPr>
            </a:lvl1pPr>
          </a:lstStyle>
          <a:p>
            <a:r>
              <a:rPr lang="nl-NL" dirty="0"/>
              <a:t>Titelstijl van model bewerken</a:t>
            </a:r>
          </a:p>
        </p:txBody>
      </p:sp>
      <p:sp>
        <p:nvSpPr>
          <p:cNvPr id="3" name="Subtitel 2"/>
          <p:cNvSpPr>
            <a:spLocks noGrp="1"/>
          </p:cNvSpPr>
          <p:nvPr>
            <p:ph type="subTitle" idx="1"/>
          </p:nvPr>
        </p:nvSpPr>
        <p:spPr>
          <a:xfrm>
            <a:off x="752784" y="2439519"/>
            <a:ext cx="5595491" cy="1752600"/>
          </a:xfrm>
        </p:spPr>
        <p:txBody>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6" name="Afbeelding 6" descr="UM40_RGB_B_diap.png"/>
          <p:cNvPicPr>
            <a:picLocks noChangeAspect="1"/>
          </p:cNvPicPr>
          <p:nvPr userDrawn="1"/>
        </p:nvPicPr>
        <p:blipFill rotWithShape="1">
          <a:blip r:embed="rId3">
            <a:extLst>
              <a:ext uri="{28A0092B-C50C-407E-A947-70E740481C1C}">
                <a14:useLocalDpi xmlns:a14="http://schemas.microsoft.com/office/drawing/2010/main" val="0"/>
              </a:ext>
            </a:extLst>
          </a:blip>
          <a:srcRect r="20321"/>
          <a:stretch/>
        </p:blipFill>
        <p:spPr>
          <a:xfrm>
            <a:off x="480001" y="6174000"/>
            <a:ext cx="2120851" cy="509137"/>
          </a:xfrm>
          <a:prstGeom prst="rect">
            <a:avLst/>
          </a:prstGeom>
        </p:spPr>
      </p:pic>
      <p:pic>
        <p:nvPicPr>
          <p:cNvPr id="7" name="Picture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Tree>
    <p:extLst>
      <p:ext uri="{BB962C8B-B14F-4D97-AF65-F5344CB8AC3E}">
        <p14:creationId xmlns:p14="http://schemas.microsoft.com/office/powerpoint/2010/main" val="1181609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slide photo Randwij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752783" y="253136"/>
            <a:ext cx="9836193" cy="2205259"/>
          </a:xfrm>
        </p:spPr>
        <p:txBody>
          <a:bodyPr>
            <a:noAutofit/>
          </a:bodyPr>
          <a:lstStyle>
            <a:lvl1pPr>
              <a:defRPr sz="7200">
                <a:solidFill>
                  <a:srgbClr val="001A3B"/>
                </a:solidFill>
              </a:defRPr>
            </a:lvl1pPr>
          </a:lstStyle>
          <a:p>
            <a:r>
              <a:rPr lang="nl-NL" dirty="0"/>
              <a:t>Titelstijl van model bewerken</a:t>
            </a:r>
          </a:p>
        </p:txBody>
      </p:sp>
      <p:sp>
        <p:nvSpPr>
          <p:cNvPr id="3" name="Subtitel 2"/>
          <p:cNvSpPr>
            <a:spLocks noGrp="1"/>
          </p:cNvSpPr>
          <p:nvPr>
            <p:ph type="subTitle" idx="1"/>
          </p:nvPr>
        </p:nvSpPr>
        <p:spPr>
          <a:xfrm>
            <a:off x="752784" y="2439519"/>
            <a:ext cx="5595491" cy="1752600"/>
          </a:xfrm>
        </p:spPr>
        <p:txBody>
          <a:bodyPr/>
          <a:lstStyle>
            <a:lvl1pPr marL="0" indent="0" algn="l">
              <a:buNone/>
              <a:defRPr sz="2667">
                <a:solidFill>
                  <a:srgbClr val="001A3B"/>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6" name="Afbeelding 10" descr="UM40_RGB_B_blauw.png"/>
          <p:cNvPicPr>
            <a:picLocks noChangeAspect="1"/>
          </p:cNvPicPr>
          <p:nvPr userDrawn="1"/>
        </p:nvPicPr>
        <p:blipFill rotWithShape="1">
          <a:blip r:embed="rId3">
            <a:extLst>
              <a:ext uri="{28A0092B-C50C-407E-A947-70E740481C1C}">
                <a14:useLocalDpi xmlns:a14="http://schemas.microsoft.com/office/drawing/2010/main" val="0"/>
              </a:ext>
            </a:extLst>
          </a:blip>
          <a:srcRect r="20321"/>
          <a:stretch/>
        </p:blipFill>
        <p:spPr>
          <a:xfrm>
            <a:off x="480001" y="6174002"/>
            <a:ext cx="2120851" cy="509137"/>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Tree>
    <p:extLst>
      <p:ext uri="{BB962C8B-B14F-4D97-AF65-F5344CB8AC3E}">
        <p14:creationId xmlns:p14="http://schemas.microsoft.com/office/powerpoint/2010/main" val="3037032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1_Title slide photo Randwijc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p:nvPr>
        </p:nvSpPr>
        <p:spPr>
          <a:xfrm>
            <a:off x="752783" y="253136"/>
            <a:ext cx="9836193" cy="2205259"/>
          </a:xfrm>
        </p:spPr>
        <p:txBody>
          <a:bodyPr>
            <a:noAutofit/>
          </a:bodyPr>
          <a:lstStyle>
            <a:lvl1pPr>
              <a:defRPr sz="7200">
                <a:solidFill>
                  <a:srgbClr val="001A3B"/>
                </a:solidFill>
              </a:defRPr>
            </a:lvl1pPr>
          </a:lstStyle>
          <a:p>
            <a:r>
              <a:rPr lang="nl-NL" dirty="0"/>
              <a:t>Titelstijl van model bewerken</a:t>
            </a:r>
          </a:p>
        </p:txBody>
      </p:sp>
      <p:sp>
        <p:nvSpPr>
          <p:cNvPr id="3" name="Subtitel 2"/>
          <p:cNvSpPr>
            <a:spLocks noGrp="1"/>
          </p:cNvSpPr>
          <p:nvPr>
            <p:ph type="subTitle" idx="1"/>
          </p:nvPr>
        </p:nvSpPr>
        <p:spPr>
          <a:xfrm>
            <a:off x="752784" y="2439519"/>
            <a:ext cx="5595491" cy="1752600"/>
          </a:xfrm>
        </p:spPr>
        <p:txBody>
          <a:bodyPr/>
          <a:lstStyle>
            <a:lvl1pPr marL="0" indent="0" algn="l">
              <a:buNone/>
              <a:defRPr sz="2667">
                <a:solidFill>
                  <a:srgbClr val="001A3B"/>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6" name="Afbeelding 10" descr="UM40_RGB_B_blauw.png"/>
          <p:cNvPicPr>
            <a:picLocks noChangeAspect="1"/>
          </p:cNvPicPr>
          <p:nvPr userDrawn="1"/>
        </p:nvPicPr>
        <p:blipFill rotWithShape="1">
          <a:blip r:embed="rId3">
            <a:extLst>
              <a:ext uri="{28A0092B-C50C-407E-A947-70E740481C1C}">
                <a14:useLocalDpi xmlns:a14="http://schemas.microsoft.com/office/drawing/2010/main" val="0"/>
              </a:ext>
            </a:extLst>
          </a:blip>
          <a:srcRect r="20321"/>
          <a:stretch/>
        </p:blipFill>
        <p:spPr>
          <a:xfrm>
            <a:off x="480001" y="6174002"/>
            <a:ext cx="2120851" cy="509137"/>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Tree>
    <p:extLst>
      <p:ext uri="{BB962C8B-B14F-4D97-AF65-F5344CB8AC3E}">
        <p14:creationId xmlns:p14="http://schemas.microsoft.com/office/powerpoint/2010/main" val="389728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dark blue">
    <p:bg>
      <p:bgPr>
        <a:solidFill>
          <a:schemeClr val="tx1"/>
        </a:solidFill>
        <a:effectLst/>
      </p:bgPr>
    </p:bg>
    <p:spTree>
      <p:nvGrpSpPr>
        <p:cNvPr id="1" name=""/>
        <p:cNvGrpSpPr/>
        <p:nvPr/>
      </p:nvGrpSpPr>
      <p:grpSpPr>
        <a:xfrm>
          <a:off x="0" y="0"/>
          <a:ext cx="0" cy="0"/>
          <a:chOff x="0" y="0"/>
          <a:chExt cx="0" cy="0"/>
        </a:xfrm>
      </p:grpSpPr>
      <p:pic>
        <p:nvPicPr>
          <p:cNvPr id="9" name="Afbeelding 8"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480001" y="6174000"/>
            <a:ext cx="2120851" cy="509137"/>
          </a:xfrm>
          <a:prstGeom prst="rect">
            <a:avLst/>
          </a:prstGeom>
        </p:spPr>
      </p:pic>
      <p:sp>
        <p:nvSpPr>
          <p:cNvPr id="6" name="Titel 1"/>
          <p:cNvSpPr>
            <a:spLocks noGrp="1"/>
          </p:cNvSpPr>
          <p:nvPr>
            <p:ph type="ctrTitle"/>
          </p:nvPr>
        </p:nvSpPr>
        <p:spPr>
          <a:xfrm>
            <a:off x="752784" y="253136"/>
            <a:ext cx="8797789" cy="2205259"/>
          </a:xfrm>
        </p:spPr>
        <p:txBody>
          <a:bodyPr>
            <a:noAutofit/>
          </a:bodyPr>
          <a:lstStyle>
            <a:lvl1pPr>
              <a:defRPr sz="7200">
                <a:solidFill>
                  <a:srgbClr val="FFFFFF"/>
                </a:solidFill>
              </a:defRPr>
            </a:lvl1pPr>
          </a:lstStyle>
          <a:p>
            <a:r>
              <a:rPr lang="nl-NL" dirty="0"/>
              <a:t>Titelstijl van model bewerken</a:t>
            </a:r>
          </a:p>
        </p:txBody>
      </p:sp>
      <p:sp>
        <p:nvSpPr>
          <p:cNvPr id="7" name="Subtitel 2"/>
          <p:cNvSpPr>
            <a:spLocks noGrp="1"/>
          </p:cNvSpPr>
          <p:nvPr>
            <p:ph type="subTitle" idx="1"/>
          </p:nvPr>
        </p:nvSpPr>
        <p:spPr>
          <a:xfrm>
            <a:off x="752784" y="2439519"/>
            <a:ext cx="5595491" cy="1752600"/>
          </a:xfrm>
        </p:spPr>
        <p:txBody>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Tree>
    <p:extLst>
      <p:ext uri="{BB962C8B-B14F-4D97-AF65-F5344CB8AC3E}">
        <p14:creationId xmlns:p14="http://schemas.microsoft.com/office/powerpoint/2010/main" val="3599511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dark blue">
    <p:bg>
      <p:bgPr>
        <a:solidFill>
          <a:schemeClr val="tx1"/>
        </a:solidFill>
        <a:effectLst/>
      </p:bgPr>
    </p:bg>
    <p:spTree>
      <p:nvGrpSpPr>
        <p:cNvPr id="1" name=""/>
        <p:cNvGrpSpPr/>
        <p:nvPr/>
      </p:nvGrpSpPr>
      <p:grpSpPr>
        <a:xfrm>
          <a:off x="0" y="0"/>
          <a:ext cx="0" cy="0"/>
          <a:chOff x="0" y="0"/>
          <a:chExt cx="0" cy="0"/>
        </a:xfrm>
      </p:grpSpPr>
      <p:pic>
        <p:nvPicPr>
          <p:cNvPr id="9" name="Afbeelding 8"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0321"/>
          <a:stretch/>
        </p:blipFill>
        <p:spPr>
          <a:xfrm>
            <a:off x="480001" y="6174000"/>
            <a:ext cx="2120851" cy="509137"/>
          </a:xfrm>
          <a:prstGeom prst="rect">
            <a:avLst/>
          </a:prstGeom>
        </p:spPr>
      </p:pic>
      <p:sp>
        <p:nvSpPr>
          <p:cNvPr id="6" name="Titel 1"/>
          <p:cNvSpPr>
            <a:spLocks noGrp="1"/>
          </p:cNvSpPr>
          <p:nvPr>
            <p:ph type="ctrTitle"/>
          </p:nvPr>
        </p:nvSpPr>
        <p:spPr>
          <a:xfrm>
            <a:off x="752784" y="253136"/>
            <a:ext cx="8797789" cy="2205259"/>
          </a:xfrm>
        </p:spPr>
        <p:txBody>
          <a:bodyPr>
            <a:noAutofit/>
          </a:bodyPr>
          <a:lstStyle>
            <a:lvl1pPr>
              <a:defRPr sz="7200">
                <a:solidFill>
                  <a:srgbClr val="FFFFFF"/>
                </a:solidFill>
              </a:defRPr>
            </a:lvl1pPr>
          </a:lstStyle>
          <a:p>
            <a:r>
              <a:rPr lang="nl-NL" dirty="0"/>
              <a:t>Titelstijl van model bewerken</a:t>
            </a:r>
          </a:p>
        </p:txBody>
      </p:sp>
      <p:sp>
        <p:nvSpPr>
          <p:cNvPr id="7" name="Subtitel 2"/>
          <p:cNvSpPr>
            <a:spLocks noGrp="1"/>
          </p:cNvSpPr>
          <p:nvPr>
            <p:ph type="subTitle" idx="1"/>
          </p:nvPr>
        </p:nvSpPr>
        <p:spPr>
          <a:xfrm>
            <a:off x="752784" y="2439519"/>
            <a:ext cx="5595491" cy="1752600"/>
          </a:xfrm>
        </p:spPr>
        <p:txBody>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26929" y="3030584"/>
            <a:ext cx="6065071" cy="4020392"/>
          </a:xfrm>
          <a:prstGeom prst="rect">
            <a:avLst/>
          </a:prstGeom>
        </p:spPr>
      </p:pic>
    </p:spTree>
    <p:extLst>
      <p:ext uri="{BB962C8B-B14F-4D97-AF65-F5344CB8AC3E}">
        <p14:creationId xmlns:p14="http://schemas.microsoft.com/office/powerpoint/2010/main" val="3908400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orange">
    <p:bg>
      <p:bgPr>
        <a:solidFill>
          <a:schemeClr val="accent1"/>
        </a:solidFill>
        <a:effectLst/>
      </p:bgPr>
    </p:bg>
    <p:spTree>
      <p:nvGrpSpPr>
        <p:cNvPr id="1" name=""/>
        <p:cNvGrpSpPr/>
        <p:nvPr/>
      </p:nvGrpSpPr>
      <p:grpSpPr>
        <a:xfrm>
          <a:off x="0" y="0"/>
          <a:ext cx="0" cy="0"/>
          <a:chOff x="0" y="0"/>
          <a:chExt cx="0" cy="0"/>
        </a:xfrm>
      </p:grpSpPr>
      <p:pic>
        <p:nvPicPr>
          <p:cNvPr id="6" name="Afbeelding 5" descr="UM40_RGB_B_diap.png"/>
          <p:cNvPicPr>
            <a:picLocks noChangeAspect="1"/>
          </p:cNvPicPr>
          <p:nvPr userDrawn="1"/>
        </p:nvPicPr>
        <p:blipFill rotWithShape="1">
          <a:blip r:embed="rId2">
            <a:extLst>
              <a:ext uri="{28A0092B-C50C-407E-A947-70E740481C1C}">
                <a14:useLocalDpi xmlns:a14="http://schemas.microsoft.com/office/drawing/2010/main" val="0"/>
              </a:ext>
            </a:extLst>
          </a:blip>
          <a:srcRect r="20930"/>
          <a:stretch/>
        </p:blipFill>
        <p:spPr>
          <a:xfrm>
            <a:off x="480001" y="6174000"/>
            <a:ext cx="2104645" cy="509137"/>
          </a:xfrm>
          <a:prstGeom prst="rect">
            <a:avLst/>
          </a:prstGeom>
        </p:spPr>
      </p:pic>
      <p:sp>
        <p:nvSpPr>
          <p:cNvPr id="7" name="Titel 1"/>
          <p:cNvSpPr>
            <a:spLocks noGrp="1"/>
          </p:cNvSpPr>
          <p:nvPr>
            <p:ph type="ctrTitle"/>
          </p:nvPr>
        </p:nvSpPr>
        <p:spPr>
          <a:xfrm>
            <a:off x="752784" y="253136"/>
            <a:ext cx="8797789" cy="2205259"/>
          </a:xfrm>
        </p:spPr>
        <p:txBody>
          <a:bodyPr>
            <a:noAutofit/>
          </a:bodyPr>
          <a:lstStyle>
            <a:lvl1pPr>
              <a:defRPr sz="7200">
                <a:solidFill>
                  <a:srgbClr val="FFFFFF"/>
                </a:solidFill>
              </a:defRPr>
            </a:lvl1pPr>
          </a:lstStyle>
          <a:p>
            <a:r>
              <a:rPr lang="nl-NL" dirty="0"/>
              <a:t>Titelstijl van model bewerken</a:t>
            </a:r>
          </a:p>
        </p:txBody>
      </p:sp>
      <p:sp>
        <p:nvSpPr>
          <p:cNvPr id="8" name="Subtitel 2"/>
          <p:cNvSpPr>
            <a:spLocks noGrp="1"/>
          </p:cNvSpPr>
          <p:nvPr>
            <p:ph type="subTitle" idx="1"/>
          </p:nvPr>
        </p:nvSpPr>
        <p:spPr>
          <a:xfrm>
            <a:off x="752784" y="2439519"/>
            <a:ext cx="5595491" cy="1752600"/>
          </a:xfrm>
        </p:spPr>
        <p:txBody>
          <a:bodyPr/>
          <a:lstStyle>
            <a:lvl1pPr marL="0" indent="0" algn="l">
              <a:buNone/>
              <a:defRPr sz="2667">
                <a:solidFill>
                  <a:srgbClr val="FFFFFF"/>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 om de titelstijl van het model te bewerken</a:t>
            </a:r>
          </a:p>
        </p:txBody>
      </p:sp>
      <p:pic>
        <p:nvPicPr>
          <p:cNvPr id="5" name="Picture 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698661" y="6333298"/>
            <a:ext cx="3888000" cy="190537"/>
          </a:xfrm>
          <a:prstGeom prst="rect">
            <a:avLst/>
          </a:prstGeom>
        </p:spPr>
      </p:pic>
    </p:spTree>
    <p:extLst>
      <p:ext uri="{BB962C8B-B14F-4D97-AF65-F5344CB8AC3E}">
        <p14:creationId xmlns:p14="http://schemas.microsoft.com/office/powerpoint/2010/main" val="1926935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480001" y="414260"/>
            <a:ext cx="11102399" cy="756000"/>
          </a:xfrm>
          <a:prstGeom prst="rect">
            <a:avLst/>
          </a:prstGeom>
        </p:spPr>
        <p:txBody>
          <a:bodyPr vert="horz" lIns="0" tIns="0" rIns="0" bIns="0" rtlCol="0" anchor="t" anchorCtr="0">
            <a:normAutofit/>
          </a:bodyPr>
          <a:lstStyle/>
          <a:p>
            <a:r>
              <a:rPr lang="nl-NL" dirty="0"/>
              <a:t>Titelstijl van model bewerken</a:t>
            </a:r>
          </a:p>
        </p:txBody>
      </p:sp>
      <p:sp>
        <p:nvSpPr>
          <p:cNvPr id="3" name="Tijdelijke aanduiding voor tekst 2"/>
          <p:cNvSpPr>
            <a:spLocks noGrp="1"/>
          </p:cNvSpPr>
          <p:nvPr>
            <p:ph type="body" idx="1"/>
          </p:nvPr>
        </p:nvSpPr>
        <p:spPr>
          <a:xfrm>
            <a:off x="480001" y="1296000"/>
            <a:ext cx="11102399" cy="4445149"/>
          </a:xfrm>
          <a:prstGeom prst="rect">
            <a:avLst/>
          </a:prstGeom>
        </p:spPr>
        <p:txBody>
          <a:bodyPr vert="horz" lIns="0" tIns="0" rIns="0" bIns="0" rtlCol="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4" name="Tijdelijke aanduiding voor datum 3"/>
          <p:cNvSpPr>
            <a:spLocks noGrp="1"/>
          </p:cNvSpPr>
          <p:nvPr>
            <p:ph type="dt" sz="half" idx="2"/>
          </p:nvPr>
        </p:nvSpPr>
        <p:spPr>
          <a:xfrm>
            <a:off x="4312625" y="6318628"/>
            <a:ext cx="1219287" cy="365125"/>
          </a:xfrm>
          <a:prstGeom prst="rect">
            <a:avLst/>
          </a:prstGeom>
        </p:spPr>
        <p:txBody>
          <a:bodyPr vert="horz" lIns="0" tIns="0" rIns="0" bIns="0" rtlCol="0" anchor="t" anchorCtr="0"/>
          <a:lstStyle>
            <a:lvl1pPr algn="r">
              <a:defRPr sz="1333">
                <a:solidFill>
                  <a:schemeClr val="tx1"/>
                </a:solidFill>
                <a:latin typeface="+mj-lt"/>
                <a:cs typeface="Verdana"/>
              </a:defRPr>
            </a:lvl1pPr>
          </a:lstStyle>
          <a:p>
            <a:endParaRPr lang="nl-NL" dirty="0"/>
          </a:p>
        </p:txBody>
      </p:sp>
      <p:sp>
        <p:nvSpPr>
          <p:cNvPr id="5" name="Tijdelijke aanduiding voor voettekst 4"/>
          <p:cNvSpPr>
            <a:spLocks noGrp="1"/>
          </p:cNvSpPr>
          <p:nvPr>
            <p:ph type="ftr" sz="quarter" idx="3"/>
          </p:nvPr>
        </p:nvSpPr>
        <p:spPr>
          <a:xfrm>
            <a:off x="5697661" y="6318628"/>
            <a:ext cx="5303544" cy="365125"/>
          </a:xfrm>
          <a:prstGeom prst="rect">
            <a:avLst/>
          </a:prstGeom>
        </p:spPr>
        <p:txBody>
          <a:bodyPr vert="horz" lIns="0" tIns="0" rIns="0" bIns="0" rtlCol="0" anchor="t" anchorCtr="0"/>
          <a:lstStyle>
            <a:lvl1pPr algn="r">
              <a:defRPr sz="1333">
                <a:solidFill>
                  <a:schemeClr val="tx1"/>
                </a:solidFill>
                <a:latin typeface="+mn-lt"/>
                <a:cs typeface="Verdana"/>
              </a:defRPr>
            </a:lvl1pPr>
          </a:lstStyle>
          <a:p>
            <a:endParaRPr lang="nl-NL" dirty="0"/>
          </a:p>
        </p:txBody>
      </p:sp>
      <p:sp>
        <p:nvSpPr>
          <p:cNvPr id="6" name="Tijdelijke aanduiding voor dianummer 5"/>
          <p:cNvSpPr>
            <a:spLocks noGrp="1"/>
          </p:cNvSpPr>
          <p:nvPr>
            <p:ph type="sldNum" sz="quarter" idx="4"/>
          </p:nvPr>
        </p:nvSpPr>
        <p:spPr>
          <a:xfrm>
            <a:off x="11088190" y="6318400"/>
            <a:ext cx="494209" cy="365125"/>
          </a:xfrm>
          <a:prstGeom prst="rect">
            <a:avLst/>
          </a:prstGeom>
        </p:spPr>
        <p:txBody>
          <a:bodyPr vert="horz" lIns="0" tIns="0" rIns="0" bIns="0" rtlCol="0" anchor="t" anchorCtr="0"/>
          <a:lstStyle>
            <a:lvl1pPr algn="r">
              <a:defRPr sz="1333">
                <a:solidFill>
                  <a:schemeClr val="tx1"/>
                </a:solidFill>
                <a:latin typeface="+mn-lt"/>
                <a:cs typeface="Verdana"/>
              </a:defRPr>
            </a:lvl1pPr>
          </a:lstStyle>
          <a:p>
            <a:fld id="{09B7AD4A-C94A-7B42-9E17-606C7F366C4B}" type="slidenum">
              <a:rPr lang="nl-NL" smtClean="0"/>
              <a:pPr/>
              <a:t>‹#›</a:t>
            </a:fld>
            <a:endParaRPr lang="nl-NL" dirty="0"/>
          </a:p>
        </p:txBody>
      </p:sp>
    </p:spTree>
    <p:extLst>
      <p:ext uri="{BB962C8B-B14F-4D97-AF65-F5344CB8AC3E}">
        <p14:creationId xmlns:p14="http://schemas.microsoft.com/office/powerpoint/2010/main" val="27942040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609585" rtl="0" eaLnBrk="1" latinLnBrk="0" hangingPunct="1">
        <a:spcBef>
          <a:spcPct val="0"/>
        </a:spcBef>
        <a:buNone/>
        <a:defRPr sz="4267" b="1" kern="1200">
          <a:solidFill>
            <a:schemeClr val="tx2"/>
          </a:solidFill>
          <a:latin typeface="+mj-lt"/>
          <a:ea typeface="+mj-ea"/>
          <a:cs typeface="Verdana"/>
        </a:defRPr>
      </a:lvl1pPr>
    </p:titleStyle>
    <p:bodyStyle>
      <a:lvl1pPr marL="457189" indent="-457189" algn="l" defTabSz="609585" rtl="0" eaLnBrk="1" latinLnBrk="0" hangingPunct="1">
        <a:spcBef>
          <a:spcPts val="0"/>
        </a:spcBef>
        <a:buFont typeface="Arial"/>
        <a:buChar char="•"/>
        <a:defRPr sz="4267" kern="1200">
          <a:solidFill>
            <a:schemeClr val="tx1"/>
          </a:solidFill>
          <a:latin typeface="+mj-lt"/>
          <a:ea typeface="+mn-ea"/>
          <a:cs typeface="Verdana"/>
        </a:defRPr>
      </a:lvl1pPr>
      <a:lvl2pPr marL="956709" indent="-478355" algn="l" defTabSz="609585" rtl="0" eaLnBrk="1" latinLnBrk="0" hangingPunct="1">
        <a:spcBef>
          <a:spcPts val="0"/>
        </a:spcBef>
        <a:buFont typeface="Lucida Grande"/>
        <a:buChar char="-"/>
        <a:defRPr sz="3733" kern="1200">
          <a:solidFill>
            <a:schemeClr val="tx1"/>
          </a:solidFill>
          <a:latin typeface="+mj-lt"/>
          <a:ea typeface="+mn-ea"/>
          <a:cs typeface="Verdana"/>
        </a:defRPr>
      </a:lvl2pPr>
      <a:lvl3pPr marL="1430831" indent="-476239" algn="l" defTabSz="609585" rtl="0" eaLnBrk="1" latinLnBrk="0" hangingPunct="1">
        <a:spcBef>
          <a:spcPts val="0"/>
        </a:spcBef>
        <a:buFont typeface="Lucida Grande"/>
        <a:buChar char="-"/>
        <a:defRPr sz="3200" kern="1200">
          <a:solidFill>
            <a:schemeClr val="tx1"/>
          </a:solidFill>
          <a:latin typeface="+mj-lt"/>
          <a:ea typeface="+mn-ea"/>
          <a:cs typeface="Verdana"/>
        </a:defRPr>
      </a:lvl3pPr>
      <a:lvl4pPr marL="1907070" indent="-474121" algn="l" defTabSz="609585" rtl="0" eaLnBrk="1" latinLnBrk="0" hangingPunct="1">
        <a:spcBef>
          <a:spcPts val="0"/>
        </a:spcBef>
        <a:buFont typeface="Lucida Grande"/>
        <a:buChar char="-"/>
        <a:defRPr sz="2667" kern="1200">
          <a:solidFill>
            <a:schemeClr val="tx1"/>
          </a:solidFill>
          <a:latin typeface="+mj-lt"/>
          <a:ea typeface="+mn-ea"/>
          <a:cs typeface="Verdana"/>
        </a:defRPr>
      </a:lvl4pPr>
      <a:lvl5pPr marL="2391774" indent="-480472" algn="l" defTabSz="609585" rtl="0" eaLnBrk="1" latinLnBrk="0" hangingPunct="1">
        <a:spcBef>
          <a:spcPts val="0"/>
        </a:spcBef>
        <a:buFont typeface="Lucida Grande"/>
        <a:buChar char="-"/>
        <a:defRPr sz="2667" kern="1200">
          <a:solidFill>
            <a:schemeClr val="tx1"/>
          </a:solidFill>
          <a:latin typeface="+mj-lt"/>
          <a:ea typeface="+mn-ea"/>
          <a:cs typeface="Verdana"/>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1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2.xml"/><Relationship Id="rId1" Type="http://schemas.openxmlformats.org/officeDocument/2006/relationships/slideLayout" Target="../slideLayouts/slideLayout11.xml"/><Relationship Id="rId4" Type="http://schemas.openxmlformats.org/officeDocument/2006/relationships/image" Target="../media/image13.png"/></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2784" y="253136"/>
            <a:ext cx="9247059" cy="2205259"/>
          </a:xfrm>
        </p:spPr>
        <p:txBody>
          <a:bodyPr/>
          <a:lstStyle/>
          <a:p>
            <a:r>
              <a:rPr lang="en-US" dirty="0"/>
              <a:t>BCS1520: Statistics</a:t>
            </a:r>
          </a:p>
        </p:txBody>
      </p:sp>
      <p:sp>
        <p:nvSpPr>
          <p:cNvPr id="3" name="Subtitle 2"/>
          <p:cNvSpPr>
            <a:spLocks noGrp="1"/>
          </p:cNvSpPr>
          <p:nvPr>
            <p:ph type="subTitle" idx="1"/>
          </p:nvPr>
        </p:nvSpPr>
        <p:spPr>
          <a:xfrm>
            <a:off x="752784" y="2439519"/>
            <a:ext cx="7097675" cy="1752600"/>
          </a:xfrm>
        </p:spPr>
        <p:txBody>
          <a:bodyPr/>
          <a:lstStyle/>
          <a:p>
            <a:r>
              <a:rPr lang="en-US" b="1" dirty="0"/>
              <a:t>Lecture 03: Inductive Inference and the Bell Curve</a:t>
            </a:r>
          </a:p>
        </p:txBody>
      </p:sp>
    </p:spTree>
    <p:extLst>
      <p:ext uri="{BB962C8B-B14F-4D97-AF65-F5344CB8AC3E}">
        <p14:creationId xmlns:p14="http://schemas.microsoft.com/office/powerpoint/2010/main" val="1104675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0E963-ABF8-A2C0-7D39-4D360588E9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309E1-86F3-B706-0B38-F561470F5B82}"/>
              </a:ext>
            </a:extLst>
          </p:cNvPr>
          <p:cNvSpPr>
            <a:spLocks noGrp="1"/>
          </p:cNvSpPr>
          <p:nvPr>
            <p:ph type="title"/>
          </p:nvPr>
        </p:nvSpPr>
        <p:spPr/>
        <p:txBody>
          <a:bodyPr>
            <a:normAutofit fontScale="90000"/>
          </a:bodyPr>
          <a:lstStyle/>
          <a:p>
            <a:r>
              <a:rPr lang="en-US" dirty="0"/>
              <a:t>Inductive Inference, or, </a:t>
            </a:r>
            <a:br>
              <a:rPr lang="en-US" dirty="0"/>
            </a:br>
            <a:r>
              <a:rPr lang="en-US" dirty="0"/>
              <a:t>Knowing if there is enough salt from a spoonful of soup</a:t>
            </a:r>
          </a:p>
        </p:txBody>
      </p:sp>
      <p:graphicFrame>
        <p:nvGraphicFramePr>
          <p:cNvPr id="4" name="Diagram 3">
            <a:extLst>
              <a:ext uri="{FF2B5EF4-FFF2-40B4-BE49-F238E27FC236}">
                <a16:creationId xmlns:a16="http://schemas.microsoft.com/office/drawing/2014/main" id="{4C0DB2F2-B4BE-1B3A-AEE6-C3C65A406E02}"/>
              </a:ext>
            </a:extLst>
          </p:cNvPr>
          <p:cNvGraphicFramePr/>
          <p:nvPr>
            <p:extLst>
              <p:ext uri="{D42A27DB-BD31-4B8C-83A1-F6EECF244321}">
                <p14:modId xmlns:p14="http://schemas.microsoft.com/office/powerpoint/2010/main" val="4259739983"/>
              </p:ext>
            </p:extLst>
          </p:nvPr>
        </p:nvGraphicFramePr>
        <p:xfrm>
          <a:off x="480001" y="1664245"/>
          <a:ext cx="10657490" cy="1614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D90D5CFE-B081-0734-3FF1-226994805BF3}"/>
              </a:ext>
            </a:extLst>
          </p:cNvPr>
          <p:cNvSpPr txBox="1"/>
          <p:nvPr/>
        </p:nvSpPr>
        <p:spPr>
          <a:xfrm>
            <a:off x="620110" y="3279225"/>
            <a:ext cx="1786759" cy="830997"/>
          </a:xfrm>
          <a:prstGeom prst="rect">
            <a:avLst/>
          </a:prstGeom>
          <a:noFill/>
        </p:spPr>
        <p:txBody>
          <a:bodyPr wrap="square" rtlCol="0">
            <a:spAutoFit/>
          </a:bodyPr>
          <a:lstStyle/>
          <a:p>
            <a:r>
              <a:rPr lang="en-US" sz="2400" dirty="0"/>
              <a:t>Liquid in pot of soup.</a:t>
            </a:r>
          </a:p>
        </p:txBody>
      </p:sp>
      <p:sp>
        <p:nvSpPr>
          <p:cNvPr id="6" name="TextBox 5">
            <a:extLst>
              <a:ext uri="{FF2B5EF4-FFF2-40B4-BE49-F238E27FC236}">
                <a16:creationId xmlns:a16="http://schemas.microsoft.com/office/drawing/2014/main" id="{F66BF5B4-A5F2-1B0A-789A-1A769B9C13CE}"/>
              </a:ext>
            </a:extLst>
          </p:cNvPr>
          <p:cNvSpPr txBox="1"/>
          <p:nvPr/>
        </p:nvSpPr>
        <p:spPr>
          <a:xfrm>
            <a:off x="6484885" y="3268704"/>
            <a:ext cx="2301762" cy="830997"/>
          </a:xfrm>
          <a:prstGeom prst="rect">
            <a:avLst/>
          </a:prstGeom>
          <a:noFill/>
        </p:spPr>
        <p:txBody>
          <a:bodyPr wrap="square" rtlCol="0">
            <a:spAutoFit/>
          </a:bodyPr>
          <a:lstStyle/>
          <a:p>
            <a:r>
              <a:rPr lang="en-US" sz="2400" dirty="0"/>
              <a:t>A few spoonful’s of soup.</a:t>
            </a:r>
          </a:p>
        </p:txBody>
      </p:sp>
      <p:sp>
        <p:nvSpPr>
          <p:cNvPr id="7" name="TextBox 6">
            <a:extLst>
              <a:ext uri="{FF2B5EF4-FFF2-40B4-BE49-F238E27FC236}">
                <a16:creationId xmlns:a16="http://schemas.microsoft.com/office/drawing/2014/main" id="{1F6B817A-DD91-18EA-7413-2C5425D03506}"/>
              </a:ext>
            </a:extLst>
          </p:cNvPr>
          <p:cNvSpPr txBox="1"/>
          <p:nvPr/>
        </p:nvSpPr>
        <p:spPr>
          <a:xfrm>
            <a:off x="3058512" y="3273966"/>
            <a:ext cx="2869324" cy="830997"/>
          </a:xfrm>
          <a:prstGeom prst="rect">
            <a:avLst/>
          </a:prstGeom>
          <a:noFill/>
        </p:spPr>
        <p:txBody>
          <a:bodyPr wrap="square" rtlCol="0">
            <a:spAutoFit/>
          </a:bodyPr>
          <a:lstStyle/>
          <a:p>
            <a:r>
              <a:rPr lang="en-US" sz="2400" dirty="0"/>
              <a:t>Grab a spoon and dip it in a few times.</a:t>
            </a:r>
          </a:p>
        </p:txBody>
      </p:sp>
      <p:sp>
        <p:nvSpPr>
          <p:cNvPr id="8" name="TextBox 7">
            <a:extLst>
              <a:ext uri="{FF2B5EF4-FFF2-40B4-BE49-F238E27FC236}">
                <a16:creationId xmlns:a16="http://schemas.microsoft.com/office/drawing/2014/main" id="{31A99576-D58A-733C-EACE-77B2460E10FE}"/>
              </a:ext>
            </a:extLst>
          </p:cNvPr>
          <p:cNvSpPr txBox="1"/>
          <p:nvPr/>
        </p:nvSpPr>
        <p:spPr>
          <a:xfrm>
            <a:off x="9334967" y="3273967"/>
            <a:ext cx="1786759" cy="830997"/>
          </a:xfrm>
          <a:prstGeom prst="rect">
            <a:avLst/>
          </a:prstGeom>
          <a:noFill/>
        </p:spPr>
        <p:txBody>
          <a:bodyPr wrap="square" rtlCol="0">
            <a:spAutoFit/>
          </a:bodyPr>
          <a:lstStyle/>
          <a:p>
            <a:r>
              <a:rPr lang="en-US" sz="2400" dirty="0"/>
              <a:t>Enough salt in all soup?</a:t>
            </a:r>
          </a:p>
        </p:txBody>
      </p:sp>
      <p:sp>
        <p:nvSpPr>
          <p:cNvPr id="3" name="Content Placeholder 2">
            <a:extLst>
              <a:ext uri="{FF2B5EF4-FFF2-40B4-BE49-F238E27FC236}">
                <a16:creationId xmlns:a16="http://schemas.microsoft.com/office/drawing/2014/main" id="{BBFCD987-B3CE-497E-C4D1-7323B3C84ECF}"/>
              </a:ext>
            </a:extLst>
          </p:cNvPr>
          <p:cNvSpPr>
            <a:spLocks noGrp="1"/>
          </p:cNvSpPr>
          <p:nvPr>
            <p:ph idx="1"/>
          </p:nvPr>
        </p:nvSpPr>
        <p:spPr>
          <a:xfrm>
            <a:off x="480001" y="4126169"/>
            <a:ext cx="11102399" cy="1614980"/>
          </a:xfrm>
        </p:spPr>
        <p:txBody>
          <a:bodyPr/>
          <a:lstStyle/>
          <a:p>
            <a:pPr marL="0" indent="0">
              <a:buNone/>
            </a:pPr>
            <a:r>
              <a:rPr lang="en-US" sz="2800" dirty="0"/>
              <a:t>From (3) to (4): Is our assessment of ALL the soup valid from our random sampling? </a:t>
            </a:r>
            <a:br>
              <a:rPr lang="en-US" sz="2800" dirty="0"/>
            </a:br>
            <a:br>
              <a:rPr lang="en-US" sz="2800" dirty="0"/>
            </a:br>
            <a:r>
              <a:rPr lang="en-US" sz="2800" dirty="0"/>
              <a:t>Called </a:t>
            </a:r>
            <a:r>
              <a:rPr lang="en-US" sz="2800" i="1" dirty="0"/>
              <a:t>external validity: </a:t>
            </a:r>
            <a:r>
              <a:rPr lang="en-US" sz="2800" dirty="0"/>
              <a:t>the idea that we can generalize from our limited sampling to all the soup. </a:t>
            </a:r>
          </a:p>
        </p:txBody>
      </p:sp>
    </p:spTree>
    <p:extLst>
      <p:ext uri="{BB962C8B-B14F-4D97-AF65-F5344CB8AC3E}">
        <p14:creationId xmlns:p14="http://schemas.microsoft.com/office/powerpoint/2010/main" val="3662275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B4BA0-FDCB-E663-CE10-7F8E9AFF80D9}"/>
              </a:ext>
            </a:extLst>
          </p:cNvPr>
          <p:cNvSpPr>
            <a:spLocks noGrp="1"/>
          </p:cNvSpPr>
          <p:nvPr>
            <p:ph type="title"/>
          </p:nvPr>
        </p:nvSpPr>
        <p:spPr/>
        <p:txBody>
          <a:bodyPr/>
          <a:lstStyle/>
          <a:p>
            <a:r>
              <a:rPr lang="en-US" dirty="0"/>
              <a:t>Lack of External Validity</a:t>
            </a:r>
          </a:p>
        </p:txBody>
      </p:sp>
      <p:sp>
        <p:nvSpPr>
          <p:cNvPr id="3" name="Content Placeholder 2">
            <a:extLst>
              <a:ext uri="{FF2B5EF4-FFF2-40B4-BE49-F238E27FC236}">
                <a16:creationId xmlns:a16="http://schemas.microsoft.com/office/drawing/2014/main" id="{0E2EA611-1944-91A2-3B6C-834537D7595D}"/>
              </a:ext>
            </a:extLst>
          </p:cNvPr>
          <p:cNvSpPr>
            <a:spLocks noGrp="1"/>
          </p:cNvSpPr>
          <p:nvPr>
            <p:ph idx="1"/>
          </p:nvPr>
        </p:nvSpPr>
        <p:spPr/>
        <p:txBody>
          <a:bodyPr/>
          <a:lstStyle/>
          <a:p>
            <a:r>
              <a:rPr lang="en-US" dirty="0"/>
              <a:t>If in a survey to assess dietary choices, we only polled men.</a:t>
            </a:r>
          </a:p>
          <a:p>
            <a:r>
              <a:rPr lang="en-US" dirty="0"/>
              <a:t>Or, if we are testing a new drug, but only tested them on mice. Might be good at judging the study population, but not the target population.</a:t>
            </a:r>
          </a:p>
          <a:p>
            <a:pPr marL="0" indent="0">
              <a:buNone/>
            </a:pPr>
            <a:endParaRPr lang="en-US" dirty="0"/>
          </a:p>
        </p:txBody>
      </p:sp>
    </p:spTree>
    <p:extLst>
      <p:ext uri="{BB962C8B-B14F-4D97-AF65-F5344CB8AC3E}">
        <p14:creationId xmlns:p14="http://schemas.microsoft.com/office/powerpoint/2010/main" val="203890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62C0F-F38E-DD20-346E-315428D94D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35A5AA-F691-2BA1-FB71-B397397190B7}"/>
              </a:ext>
            </a:extLst>
          </p:cNvPr>
          <p:cNvSpPr>
            <a:spLocks noGrp="1"/>
          </p:cNvSpPr>
          <p:nvPr>
            <p:ph type="title"/>
          </p:nvPr>
        </p:nvSpPr>
        <p:spPr/>
        <p:txBody>
          <a:bodyPr>
            <a:normAutofit fontScale="90000"/>
          </a:bodyPr>
          <a:lstStyle/>
          <a:p>
            <a:r>
              <a:rPr lang="en-US" dirty="0"/>
              <a:t>Inductive Inference, or, </a:t>
            </a:r>
            <a:br>
              <a:rPr lang="en-US" dirty="0"/>
            </a:br>
            <a:r>
              <a:rPr lang="en-US" dirty="0"/>
              <a:t>Knowing if there is enough salt from a spoonful of soup</a:t>
            </a:r>
          </a:p>
        </p:txBody>
      </p:sp>
      <p:graphicFrame>
        <p:nvGraphicFramePr>
          <p:cNvPr id="4" name="Diagram 3">
            <a:extLst>
              <a:ext uri="{FF2B5EF4-FFF2-40B4-BE49-F238E27FC236}">
                <a16:creationId xmlns:a16="http://schemas.microsoft.com/office/drawing/2014/main" id="{E8768BF0-4822-ADB0-BF57-BA51627A4C0D}"/>
              </a:ext>
            </a:extLst>
          </p:cNvPr>
          <p:cNvGraphicFramePr/>
          <p:nvPr/>
        </p:nvGraphicFramePr>
        <p:xfrm>
          <a:off x="480001" y="1664245"/>
          <a:ext cx="10657490" cy="1614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0B250235-6306-2740-4E4F-CFBFD240A872}"/>
              </a:ext>
            </a:extLst>
          </p:cNvPr>
          <p:cNvSpPr txBox="1"/>
          <p:nvPr/>
        </p:nvSpPr>
        <p:spPr>
          <a:xfrm>
            <a:off x="620110" y="3142592"/>
            <a:ext cx="1786759" cy="830997"/>
          </a:xfrm>
          <a:prstGeom prst="rect">
            <a:avLst/>
          </a:prstGeom>
          <a:noFill/>
        </p:spPr>
        <p:txBody>
          <a:bodyPr wrap="square" rtlCol="0">
            <a:spAutoFit/>
          </a:bodyPr>
          <a:lstStyle/>
          <a:p>
            <a:r>
              <a:rPr lang="en-US" sz="2400" dirty="0"/>
              <a:t>Liquid in pot of soup.</a:t>
            </a:r>
          </a:p>
        </p:txBody>
      </p:sp>
      <p:sp>
        <p:nvSpPr>
          <p:cNvPr id="6" name="TextBox 5">
            <a:extLst>
              <a:ext uri="{FF2B5EF4-FFF2-40B4-BE49-F238E27FC236}">
                <a16:creationId xmlns:a16="http://schemas.microsoft.com/office/drawing/2014/main" id="{20AF2AA6-ECAE-F1D0-85CF-F14A6A07AD1D}"/>
              </a:ext>
            </a:extLst>
          </p:cNvPr>
          <p:cNvSpPr txBox="1"/>
          <p:nvPr/>
        </p:nvSpPr>
        <p:spPr>
          <a:xfrm>
            <a:off x="6484885" y="3132071"/>
            <a:ext cx="2301762" cy="830997"/>
          </a:xfrm>
          <a:prstGeom prst="rect">
            <a:avLst/>
          </a:prstGeom>
          <a:noFill/>
        </p:spPr>
        <p:txBody>
          <a:bodyPr wrap="square" rtlCol="0">
            <a:spAutoFit/>
          </a:bodyPr>
          <a:lstStyle/>
          <a:p>
            <a:r>
              <a:rPr lang="en-US" sz="2400" dirty="0"/>
              <a:t>A few spoonful’s of soup.</a:t>
            </a:r>
          </a:p>
        </p:txBody>
      </p:sp>
      <p:sp>
        <p:nvSpPr>
          <p:cNvPr id="7" name="TextBox 6">
            <a:extLst>
              <a:ext uri="{FF2B5EF4-FFF2-40B4-BE49-F238E27FC236}">
                <a16:creationId xmlns:a16="http://schemas.microsoft.com/office/drawing/2014/main" id="{EC292A82-0EDB-4A28-20CB-99C930650A33}"/>
              </a:ext>
            </a:extLst>
          </p:cNvPr>
          <p:cNvSpPr txBox="1"/>
          <p:nvPr/>
        </p:nvSpPr>
        <p:spPr>
          <a:xfrm>
            <a:off x="3058512" y="3137333"/>
            <a:ext cx="2869324" cy="830997"/>
          </a:xfrm>
          <a:prstGeom prst="rect">
            <a:avLst/>
          </a:prstGeom>
          <a:noFill/>
        </p:spPr>
        <p:txBody>
          <a:bodyPr wrap="square" rtlCol="0">
            <a:spAutoFit/>
          </a:bodyPr>
          <a:lstStyle/>
          <a:p>
            <a:r>
              <a:rPr lang="en-US" sz="2400" dirty="0"/>
              <a:t>Grab a spoon and dip it in a few times.</a:t>
            </a:r>
          </a:p>
        </p:txBody>
      </p:sp>
      <p:sp>
        <p:nvSpPr>
          <p:cNvPr id="8" name="TextBox 7">
            <a:extLst>
              <a:ext uri="{FF2B5EF4-FFF2-40B4-BE49-F238E27FC236}">
                <a16:creationId xmlns:a16="http://schemas.microsoft.com/office/drawing/2014/main" id="{EC57676B-079C-2345-B4D0-76BB9F549D80}"/>
              </a:ext>
            </a:extLst>
          </p:cNvPr>
          <p:cNvSpPr txBox="1"/>
          <p:nvPr/>
        </p:nvSpPr>
        <p:spPr>
          <a:xfrm>
            <a:off x="9334967" y="3137334"/>
            <a:ext cx="1786759" cy="830997"/>
          </a:xfrm>
          <a:prstGeom prst="rect">
            <a:avLst/>
          </a:prstGeom>
          <a:noFill/>
        </p:spPr>
        <p:txBody>
          <a:bodyPr wrap="square" rtlCol="0">
            <a:spAutoFit/>
          </a:bodyPr>
          <a:lstStyle/>
          <a:p>
            <a:r>
              <a:rPr lang="en-US" sz="2400" dirty="0"/>
              <a:t>Enough salt in all soup?</a:t>
            </a:r>
          </a:p>
        </p:txBody>
      </p:sp>
      <p:sp>
        <p:nvSpPr>
          <p:cNvPr id="3" name="Content Placeholder 2">
            <a:extLst>
              <a:ext uri="{FF2B5EF4-FFF2-40B4-BE49-F238E27FC236}">
                <a16:creationId xmlns:a16="http://schemas.microsoft.com/office/drawing/2014/main" id="{43400D7F-0707-3733-FC2B-48E30A4EA570}"/>
              </a:ext>
            </a:extLst>
          </p:cNvPr>
          <p:cNvSpPr>
            <a:spLocks noGrp="1"/>
          </p:cNvSpPr>
          <p:nvPr>
            <p:ph idx="1"/>
          </p:nvPr>
        </p:nvSpPr>
        <p:spPr>
          <a:xfrm>
            <a:off x="480001" y="4126169"/>
            <a:ext cx="11102399" cy="1614980"/>
          </a:xfrm>
        </p:spPr>
        <p:txBody>
          <a:bodyPr/>
          <a:lstStyle/>
          <a:p>
            <a:pPr marL="0" indent="0">
              <a:buNone/>
            </a:pPr>
            <a:r>
              <a:rPr lang="en-US" sz="2800" dirty="0"/>
              <a:t>From (3) to (4), assessing </a:t>
            </a:r>
            <a:r>
              <a:rPr lang="en-US" sz="2800" i="1" dirty="0"/>
              <a:t>external validity: </a:t>
            </a:r>
            <a:r>
              <a:rPr lang="en-US" sz="2800" dirty="0"/>
              <a:t>When can this go wrong?</a:t>
            </a:r>
          </a:p>
          <a:p>
            <a:pPr marL="0" indent="0">
              <a:buNone/>
            </a:pPr>
            <a:endParaRPr lang="en-US" sz="2800" dirty="0"/>
          </a:p>
          <a:p>
            <a:pPr marL="0" indent="0">
              <a:buNone/>
            </a:pPr>
            <a:r>
              <a:rPr lang="en-US" sz="2800" dirty="0"/>
              <a:t>Consider the following case: Our soup has a lot of oil or cream and we only sample from the top of the soup where all the oil/cream is, then we don’t have external validity.</a:t>
            </a:r>
          </a:p>
        </p:txBody>
      </p:sp>
    </p:spTree>
    <p:extLst>
      <p:ext uri="{BB962C8B-B14F-4D97-AF65-F5344CB8AC3E}">
        <p14:creationId xmlns:p14="http://schemas.microsoft.com/office/powerpoint/2010/main" val="1529389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80A546-D5B5-2057-2F7F-19E3981BB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CAF4E-55FB-6A60-E604-580EC6573F57}"/>
              </a:ext>
            </a:extLst>
          </p:cNvPr>
          <p:cNvSpPr>
            <a:spLocks noGrp="1"/>
          </p:cNvSpPr>
          <p:nvPr>
            <p:ph type="title"/>
          </p:nvPr>
        </p:nvSpPr>
        <p:spPr/>
        <p:txBody>
          <a:bodyPr>
            <a:normAutofit fontScale="90000"/>
          </a:bodyPr>
          <a:lstStyle/>
          <a:p>
            <a:r>
              <a:rPr lang="en-US" dirty="0"/>
              <a:t>Inductive Inference, or, </a:t>
            </a:r>
            <a:br>
              <a:rPr lang="en-US" dirty="0"/>
            </a:br>
            <a:r>
              <a:rPr lang="en-US" dirty="0"/>
              <a:t>Knowing if there is enough salt from a spoonful of soup</a:t>
            </a:r>
          </a:p>
        </p:txBody>
      </p:sp>
      <p:graphicFrame>
        <p:nvGraphicFramePr>
          <p:cNvPr id="4" name="Diagram 3">
            <a:extLst>
              <a:ext uri="{FF2B5EF4-FFF2-40B4-BE49-F238E27FC236}">
                <a16:creationId xmlns:a16="http://schemas.microsoft.com/office/drawing/2014/main" id="{015719BE-804B-6E16-4690-BC4A8FC2082A}"/>
              </a:ext>
            </a:extLst>
          </p:cNvPr>
          <p:cNvGraphicFramePr/>
          <p:nvPr/>
        </p:nvGraphicFramePr>
        <p:xfrm>
          <a:off x="480001" y="1664245"/>
          <a:ext cx="10657490" cy="1614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5235680-3ACE-8A91-B823-B816E2293E28}"/>
              </a:ext>
            </a:extLst>
          </p:cNvPr>
          <p:cNvSpPr txBox="1"/>
          <p:nvPr/>
        </p:nvSpPr>
        <p:spPr>
          <a:xfrm>
            <a:off x="620110" y="3279225"/>
            <a:ext cx="1786759" cy="830997"/>
          </a:xfrm>
          <a:prstGeom prst="rect">
            <a:avLst/>
          </a:prstGeom>
          <a:noFill/>
        </p:spPr>
        <p:txBody>
          <a:bodyPr wrap="square" rtlCol="0">
            <a:spAutoFit/>
          </a:bodyPr>
          <a:lstStyle/>
          <a:p>
            <a:r>
              <a:rPr lang="en-US" sz="2400" dirty="0"/>
              <a:t>Liquid in pot of soup.</a:t>
            </a:r>
          </a:p>
        </p:txBody>
      </p:sp>
      <p:sp>
        <p:nvSpPr>
          <p:cNvPr id="6" name="TextBox 5">
            <a:extLst>
              <a:ext uri="{FF2B5EF4-FFF2-40B4-BE49-F238E27FC236}">
                <a16:creationId xmlns:a16="http://schemas.microsoft.com/office/drawing/2014/main" id="{89E40057-929F-0D42-1F7D-AFB07846256B}"/>
              </a:ext>
            </a:extLst>
          </p:cNvPr>
          <p:cNvSpPr txBox="1"/>
          <p:nvPr/>
        </p:nvSpPr>
        <p:spPr>
          <a:xfrm>
            <a:off x="6484885" y="3268704"/>
            <a:ext cx="2301762" cy="830997"/>
          </a:xfrm>
          <a:prstGeom prst="rect">
            <a:avLst/>
          </a:prstGeom>
          <a:noFill/>
        </p:spPr>
        <p:txBody>
          <a:bodyPr wrap="square" rtlCol="0">
            <a:spAutoFit/>
          </a:bodyPr>
          <a:lstStyle/>
          <a:p>
            <a:r>
              <a:rPr lang="en-US" sz="2400" dirty="0"/>
              <a:t>A few spoonful’s of soup.</a:t>
            </a:r>
          </a:p>
        </p:txBody>
      </p:sp>
      <p:sp>
        <p:nvSpPr>
          <p:cNvPr id="7" name="TextBox 6">
            <a:extLst>
              <a:ext uri="{FF2B5EF4-FFF2-40B4-BE49-F238E27FC236}">
                <a16:creationId xmlns:a16="http://schemas.microsoft.com/office/drawing/2014/main" id="{8695F3A3-1B8C-0FC9-3EFD-79F37EFBDF89}"/>
              </a:ext>
            </a:extLst>
          </p:cNvPr>
          <p:cNvSpPr txBox="1"/>
          <p:nvPr/>
        </p:nvSpPr>
        <p:spPr>
          <a:xfrm>
            <a:off x="3058512" y="3273966"/>
            <a:ext cx="2869324" cy="830997"/>
          </a:xfrm>
          <a:prstGeom prst="rect">
            <a:avLst/>
          </a:prstGeom>
          <a:noFill/>
        </p:spPr>
        <p:txBody>
          <a:bodyPr wrap="square" rtlCol="0">
            <a:spAutoFit/>
          </a:bodyPr>
          <a:lstStyle/>
          <a:p>
            <a:r>
              <a:rPr lang="en-US" sz="2400" dirty="0"/>
              <a:t>Grab a spoon and dip it in a few times.</a:t>
            </a:r>
          </a:p>
        </p:txBody>
      </p:sp>
      <p:sp>
        <p:nvSpPr>
          <p:cNvPr id="8" name="TextBox 7">
            <a:extLst>
              <a:ext uri="{FF2B5EF4-FFF2-40B4-BE49-F238E27FC236}">
                <a16:creationId xmlns:a16="http://schemas.microsoft.com/office/drawing/2014/main" id="{DAAAB8B4-7DFB-298D-39D1-A58EF3F977CF}"/>
              </a:ext>
            </a:extLst>
          </p:cNvPr>
          <p:cNvSpPr txBox="1"/>
          <p:nvPr/>
        </p:nvSpPr>
        <p:spPr>
          <a:xfrm>
            <a:off x="9334967" y="3273967"/>
            <a:ext cx="1786759" cy="830997"/>
          </a:xfrm>
          <a:prstGeom prst="rect">
            <a:avLst/>
          </a:prstGeom>
          <a:noFill/>
        </p:spPr>
        <p:txBody>
          <a:bodyPr wrap="square" rtlCol="0">
            <a:spAutoFit/>
          </a:bodyPr>
          <a:lstStyle/>
          <a:p>
            <a:r>
              <a:rPr lang="en-US" sz="2400" dirty="0"/>
              <a:t>Enough salt in all soup?</a:t>
            </a:r>
          </a:p>
        </p:txBody>
      </p:sp>
      <p:sp>
        <p:nvSpPr>
          <p:cNvPr id="3" name="Content Placeholder 2">
            <a:extLst>
              <a:ext uri="{FF2B5EF4-FFF2-40B4-BE49-F238E27FC236}">
                <a16:creationId xmlns:a16="http://schemas.microsoft.com/office/drawing/2014/main" id="{2F9C3A1A-B1F7-40F1-6DB5-8E7D89E86BC4}"/>
              </a:ext>
            </a:extLst>
          </p:cNvPr>
          <p:cNvSpPr>
            <a:spLocks noGrp="1"/>
          </p:cNvSpPr>
          <p:nvPr>
            <p:ph idx="1"/>
          </p:nvPr>
        </p:nvSpPr>
        <p:spPr>
          <a:xfrm>
            <a:off x="480001" y="4126169"/>
            <a:ext cx="11102399" cy="1614980"/>
          </a:xfrm>
        </p:spPr>
        <p:txBody>
          <a:bodyPr/>
          <a:lstStyle/>
          <a:p>
            <a:pPr marL="0" indent="0">
              <a:buNone/>
            </a:pPr>
            <a:r>
              <a:rPr lang="en-US" sz="2800" dirty="0"/>
              <a:t>What, then, is </a:t>
            </a:r>
            <a:r>
              <a:rPr lang="en-US" sz="2800" i="1" dirty="0"/>
              <a:t>inductive inference</a:t>
            </a:r>
            <a:r>
              <a:rPr lang="en-US" sz="2800" dirty="0"/>
              <a:t>?</a:t>
            </a:r>
          </a:p>
          <a:p>
            <a:pPr marL="0" indent="0">
              <a:buNone/>
            </a:pPr>
            <a:endParaRPr lang="en-US" sz="2800" dirty="0"/>
          </a:p>
          <a:p>
            <a:pPr marL="0" indent="0">
              <a:buNone/>
            </a:pPr>
            <a:r>
              <a:rPr lang="en-US" sz="2800" dirty="0"/>
              <a:t>We want to learn general principles about the world from specific examples. There is uncertainty associated with this, as opposed to deductive inference.</a:t>
            </a:r>
          </a:p>
        </p:txBody>
      </p:sp>
    </p:spTree>
    <p:extLst>
      <p:ext uri="{BB962C8B-B14F-4D97-AF65-F5344CB8AC3E}">
        <p14:creationId xmlns:p14="http://schemas.microsoft.com/office/powerpoint/2010/main" val="1871750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problem&#10;&#10;Description automatically generated">
            <a:extLst>
              <a:ext uri="{FF2B5EF4-FFF2-40B4-BE49-F238E27FC236}">
                <a16:creationId xmlns:a16="http://schemas.microsoft.com/office/drawing/2014/main" id="{47C84746-226A-FBA0-4BA3-366DDB9F7804}"/>
              </a:ext>
            </a:extLst>
          </p:cNvPr>
          <p:cNvPicPr>
            <a:picLocks noChangeAspect="1"/>
          </p:cNvPicPr>
          <p:nvPr/>
        </p:nvPicPr>
        <p:blipFill>
          <a:blip r:embed="rId3"/>
          <a:stretch>
            <a:fillRect/>
          </a:stretch>
        </p:blipFill>
        <p:spPr>
          <a:xfrm>
            <a:off x="2310207" y="185494"/>
            <a:ext cx="7102662" cy="6037262"/>
          </a:xfrm>
          <a:prstGeom prst="rect">
            <a:avLst/>
          </a:prstGeom>
          <a:noFill/>
        </p:spPr>
      </p:pic>
      <p:sp>
        <p:nvSpPr>
          <p:cNvPr id="2" name="Rounded Rectangle 1">
            <a:extLst>
              <a:ext uri="{FF2B5EF4-FFF2-40B4-BE49-F238E27FC236}">
                <a16:creationId xmlns:a16="http://schemas.microsoft.com/office/drawing/2014/main" id="{EBEDBDEF-B970-BE55-A32D-945DE4286A85}"/>
              </a:ext>
            </a:extLst>
          </p:cNvPr>
          <p:cNvSpPr/>
          <p:nvPr/>
        </p:nvSpPr>
        <p:spPr>
          <a:xfrm>
            <a:off x="3499338" y="4255477"/>
            <a:ext cx="4809393" cy="2057400"/>
          </a:xfrm>
          <a:prstGeom prst="roundRect">
            <a:avLst/>
          </a:prstGeom>
          <a:solidFill>
            <a:schemeClr val="accent1">
              <a:lumMod val="60000"/>
              <a:lumOff val="40000"/>
              <a:alpha val="28063"/>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31277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FF025-9230-DDF5-43DD-DC747DBA19D5}"/>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8841AA06-11BB-E26B-FF83-78FE54E00DFC}"/>
              </a:ext>
            </a:extLst>
          </p:cNvPr>
          <p:cNvSpPr>
            <a:spLocks noGrp="1"/>
          </p:cNvSpPr>
          <p:nvPr>
            <p:ph idx="1"/>
          </p:nvPr>
        </p:nvSpPr>
        <p:spPr/>
        <p:txBody>
          <a:bodyPr/>
          <a:lstStyle/>
          <a:p>
            <a:r>
              <a:rPr lang="en-US" dirty="0"/>
              <a:t>The infamous bell curve could be useful to tell us.</a:t>
            </a:r>
          </a:p>
          <a:p>
            <a:r>
              <a:rPr lang="en-US" dirty="0"/>
              <a:t>Let’s try to create a population distribution:</a:t>
            </a:r>
          </a:p>
          <a:p>
            <a:pPr marL="478354" lvl="1" indent="0">
              <a:buNone/>
            </a:pPr>
            <a:endParaRPr lang="en-US" dirty="0"/>
          </a:p>
          <a:p>
            <a:endParaRPr lang="en-US" dirty="0"/>
          </a:p>
        </p:txBody>
      </p:sp>
      <p:graphicFrame>
        <p:nvGraphicFramePr>
          <p:cNvPr id="4" name="Content Placeholder 5">
            <a:extLst>
              <a:ext uri="{FF2B5EF4-FFF2-40B4-BE49-F238E27FC236}">
                <a16:creationId xmlns:a16="http://schemas.microsoft.com/office/drawing/2014/main" id="{E5A1BF18-90E6-4ADA-DC05-B26FAE508673}"/>
              </a:ext>
            </a:extLst>
          </p:cNvPr>
          <p:cNvGraphicFramePr>
            <a:graphicFrameLocks/>
          </p:cNvGraphicFramePr>
          <p:nvPr>
            <p:extLst>
              <p:ext uri="{D42A27DB-BD31-4B8C-83A1-F6EECF244321}">
                <p14:modId xmlns:p14="http://schemas.microsoft.com/office/powerpoint/2010/main" val="387469236"/>
              </p:ext>
            </p:extLst>
          </p:nvPr>
        </p:nvGraphicFramePr>
        <p:xfrm>
          <a:off x="359998" y="3429000"/>
          <a:ext cx="11222402" cy="2586400"/>
        </p:xfrm>
        <a:graphic>
          <a:graphicData uri="http://schemas.openxmlformats.org/drawingml/2006/table">
            <a:tbl>
              <a:tblPr firstRow="1" bandRow="1">
                <a:tableStyleId>{5C22544A-7EE6-4342-B048-85BDC9FD1C3A}</a:tableStyleId>
              </a:tblPr>
              <a:tblGrid>
                <a:gridCol w="11222402">
                  <a:extLst>
                    <a:ext uri="{9D8B030D-6E8A-4147-A177-3AD203B41FA5}">
                      <a16:colId xmlns:a16="http://schemas.microsoft.com/office/drawing/2014/main" val="2806566759"/>
                    </a:ext>
                  </a:extLst>
                </a:gridCol>
              </a:tblGrid>
              <a:tr h="5442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dirty="0"/>
                        <a:t>Definition</a:t>
                      </a:r>
                    </a:p>
                  </a:txBody>
                  <a:tcPr>
                    <a:solidFill>
                      <a:srgbClr val="E84E10"/>
                    </a:solidFill>
                  </a:tcPr>
                </a:tc>
                <a:extLst>
                  <a:ext uri="{0D108BD9-81ED-4DB2-BD59-A6C34878D82A}">
                    <a16:rowId xmlns:a16="http://schemas.microsoft.com/office/drawing/2014/main" val="4282699494"/>
                  </a:ext>
                </a:extLst>
              </a:tr>
              <a:tr h="574495">
                <a:tc>
                  <a:txBody>
                    <a:bodyPr/>
                    <a:lstStyle/>
                    <a:p>
                      <a:r>
                        <a:rPr lang="en-US" sz="3200" b="1" dirty="0"/>
                        <a:t>Population Distribution </a:t>
                      </a:r>
                      <a:r>
                        <a:rPr lang="en-US" sz="3200" b="0" dirty="0"/>
                        <a:t>refers to the spread of data for the </a:t>
                      </a:r>
                      <a:r>
                        <a:rPr lang="en-US" sz="3200" b="1" dirty="0"/>
                        <a:t>population, </a:t>
                      </a:r>
                      <a:r>
                        <a:rPr lang="en-US" sz="3200" b="0" dirty="0"/>
                        <a:t>as opposed to the sample, over a number line describing how often, for example, we can expect to get too salty spoonsful of soup.</a:t>
                      </a:r>
                    </a:p>
                  </a:txBody>
                  <a:tcPr>
                    <a:solidFill>
                      <a:srgbClr val="F6D0CC"/>
                    </a:solidFill>
                  </a:tcPr>
                </a:tc>
                <a:extLst>
                  <a:ext uri="{0D108BD9-81ED-4DB2-BD59-A6C34878D82A}">
                    <a16:rowId xmlns:a16="http://schemas.microsoft.com/office/drawing/2014/main" val="2257841623"/>
                  </a:ext>
                </a:extLst>
              </a:tr>
            </a:tbl>
          </a:graphicData>
        </a:graphic>
      </p:graphicFrame>
    </p:spTree>
    <p:extLst>
      <p:ext uri="{BB962C8B-B14F-4D97-AF65-F5344CB8AC3E}">
        <p14:creationId xmlns:p14="http://schemas.microsoft.com/office/powerpoint/2010/main" val="2802820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5602-7504-B6CF-CA68-65BB53288B4C}"/>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195C7B9F-1EF4-B123-A1D6-33A506018A15}"/>
              </a:ext>
            </a:extLst>
          </p:cNvPr>
          <p:cNvSpPr>
            <a:spLocks noGrp="1"/>
          </p:cNvSpPr>
          <p:nvPr>
            <p:ph idx="1"/>
          </p:nvPr>
        </p:nvSpPr>
        <p:spPr/>
        <p:txBody>
          <a:bodyPr/>
          <a:lstStyle/>
          <a:p>
            <a:r>
              <a:rPr lang="en-US" dirty="0"/>
              <a:t>We measure the weights of 10 babies.</a:t>
            </a:r>
          </a:p>
        </p:txBody>
      </p:sp>
      <p:pic>
        <p:nvPicPr>
          <p:cNvPr id="4" name="Picture 3">
            <a:extLst>
              <a:ext uri="{FF2B5EF4-FFF2-40B4-BE49-F238E27FC236}">
                <a16:creationId xmlns:a16="http://schemas.microsoft.com/office/drawing/2014/main" id="{D531F66C-943B-0888-D59C-708154B56E97}"/>
              </a:ext>
            </a:extLst>
          </p:cNvPr>
          <p:cNvPicPr>
            <a:picLocks noChangeAspect="1"/>
          </p:cNvPicPr>
          <p:nvPr/>
        </p:nvPicPr>
        <p:blipFill>
          <a:blip r:embed="rId2"/>
          <a:srcRect b="6244"/>
          <a:stretch/>
        </p:blipFill>
        <p:spPr>
          <a:xfrm>
            <a:off x="3450771" y="2673443"/>
            <a:ext cx="5290457" cy="3091737"/>
          </a:xfrm>
          <a:prstGeom prst="rect">
            <a:avLst/>
          </a:prstGeom>
        </p:spPr>
      </p:pic>
    </p:spTree>
    <p:extLst>
      <p:ext uri="{BB962C8B-B14F-4D97-AF65-F5344CB8AC3E}">
        <p14:creationId xmlns:p14="http://schemas.microsoft.com/office/powerpoint/2010/main" val="1291947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0312D-5AEF-E9E5-8D32-8E70D7074A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E71DB-28E3-5537-2776-187D8FCDB3EC}"/>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69137A05-A9F0-3200-0D69-12E22ED4F4CB}"/>
              </a:ext>
            </a:extLst>
          </p:cNvPr>
          <p:cNvSpPr>
            <a:spLocks noGrp="1"/>
          </p:cNvSpPr>
          <p:nvPr>
            <p:ph idx="1"/>
          </p:nvPr>
        </p:nvSpPr>
        <p:spPr/>
        <p:txBody>
          <a:bodyPr/>
          <a:lstStyle/>
          <a:p>
            <a:r>
              <a:rPr lang="en-US" dirty="0"/>
              <a:t>Let’s now measure the weights of 1000:</a:t>
            </a:r>
          </a:p>
        </p:txBody>
      </p:sp>
      <p:pic>
        <p:nvPicPr>
          <p:cNvPr id="7" name="Picture 6">
            <a:extLst>
              <a:ext uri="{FF2B5EF4-FFF2-40B4-BE49-F238E27FC236}">
                <a16:creationId xmlns:a16="http://schemas.microsoft.com/office/drawing/2014/main" id="{5F91312F-9277-E289-4F94-7678B88DCB06}"/>
              </a:ext>
            </a:extLst>
          </p:cNvPr>
          <p:cNvPicPr>
            <a:picLocks noChangeAspect="1"/>
          </p:cNvPicPr>
          <p:nvPr/>
        </p:nvPicPr>
        <p:blipFill>
          <a:blip r:embed="rId2"/>
          <a:srcRect b="5158"/>
          <a:stretch/>
        </p:blipFill>
        <p:spPr>
          <a:xfrm>
            <a:off x="2558143" y="1889673"/>
            <a:ext cx="7075714" cy="4131986"/>
          </a:xfrm>
          <a:prstGeom prst="rect">
            <a:avLst/>
          </a:prstGeom>
        </p:spPr>
      </p:pic>
    </p:spTree>
    <p:extLst>
      <p:ext uri="{BB962C8B-B14F-4D97-AF65-F5344CB8AC3E}">
        <p14:creationId xmlns:p14="http://schemas.microsoft.com/office/powerpoint/2010/main" val="594509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0DCE8-45DB-60A2-A09C-6DC2914DA0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BC6D2-CB2E-CDF1-2CA3-C7DEEE15F10F}"/>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DDFA306C-4CD1-E7E0-BAF9-8107A1D23F9E}"/>
              </a:ext>
            </a:extLst>
          </p:cNvPr>
          <p:cNvSpPr>
            <a:spLocks noGrp="1"/>
          </p:cNvSpPr>
          <p:nvPr>
            <p:ph idx="1"/>
          </p:nvPr>
        </p:nvSpPr>
        <p:spPr/>
        <p:txBody>
          <a:bodyPr/>
          <a:lstStyle/>
          <a:p>
            <a:r>
              <a:rPr lang="en-US" dirty="0"/>
              <a:t>And now 100000 times:</a:t>
            </a:r>
          </a:p>
        </p:txBody>
      </p:sp>
      <p:pic>
        <p:nvPicPr>
          <p:cNvPr id="6" name="Picture 5" descr="A graph of a saltness&#10;&#10;Description automatically generated with medium confidence">
            <a:extLst>
              <a:ext uri="{FF2B5EF4-FFF2-40B4-BE49-F238E27FC236}">
                <a16:creationId xmlns:a16="http://schemas.microsoft.com/office/drawing/2014/main" id="{ACFAEFB4-F128-2733-0877-5A0049D2342E}"/>
              </a:ext>
            </a:extLst>
          </p:cNvPr>
          <p:cNvPicPr>
            <a:picLocks noChangeAspect="1"/>
          </p:cNvPicPr>
          <p:nvPr/>
        </p:nvPicPr>
        <p:blipFill>
          <a:blip r:embed="rId2"/>
          <a:srcRect b="5847"/>
          <a:stretch/>
        </p:blipFill>
        <p:spPr>
          <a:xfrm>
            <a:off x="1561193" y="1886859"/>
            <a:ext cx="9359394" cy="3911776"/>
          </a:xfrm>
          <a:prstGeom prst="rect">
            <a:avLst/>
          </a:prstGeom>
        </p:spPr>
      </p:pic>
    </p:spTree>
    <p:extLst>
      <p:ext uri="{BB962C8B-B14F-4D97-AF65-F5344CB8AC3E}">
        <p14:creationId xmlns:p14="http://schemas.microsoft.com/office/powerpoint/2010/main" val="292409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0F988E-5C06-D2B6-E63A-F5B59807E2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BF45A9-2C21-F2BA-0DE9-0F990AFADF43}"/>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27C533A0-AECE-A7A7-2E8C-4632B75CFDAA}"/>
              </a:ext>
            </a:extLst>
          </p:cNvPr>
          <p:cNvSpPr>
            <a:spLocks noGrp="1"/>
          </p:cNvSpPr>
          <p:nvPr>
            <p:ph idx="1"/>
          </p:nvPr>
        </p:nvSpPr>
        <p:spPr/>
        <p:txBody>
          <a:bodyPr/>
          <a:lstStyle/>
          <a:p>
            <a:r>
              <a:rPr lang="en-US" sz="3600" dirty="0"/>
              <a:t>Here is a bell curve (Gaussian/normal distribution). </a:t>
            </a:r>
          </a:p>
          <a:p>
            <a:r>
              <a:rPr lang="en-US" sz="3600" dirty="0"/>
              <a:t>We can describe it with the mean = 6.</a:t>
            </a:r>
          </a:p>
          <a:p>
            <a:r>
              <a:rPr lang="en-US" sz="3600" dirty="0"/>
              <a:t>And the standard deviation = 1.</a:t>
            </a:r>
          </a:p>
          <a:p>
            <a:r>
              <a:rPr lang="en-US" sz="3600" dirty="0"/>
              <a:t>Bell curves are fully characterized by these two numbers.</a:t>
            </a:r>
          </a:p>
        </p:txBody>
      </p:sp>
      <p:pic>
        <p:nvPicPr>
          <p:cNvPr id="6" name="Picture 5" descr="A graph of a saltness&#10;&#10;Description automatically generated with medium confidence">
            <a:extLst>
              <a:ext uri="{FF2B5EF4-FFF2-40B4-BE49-F238E27FC236}">
                <a16:creationId xmlns:a16="http://schemas.microsoft.com/office/drawing/2014/main" id="{9DB7864A-76C9-7916-8EDB-151654713B21}"/>
              </a:ext>
            </a:extLst>
          </p:cNvPr>
          <p:cNvPicPr>
            <a:picLocks noChangeAspect="1"/>
          </p:cNvPicPr>
          <p:nvPr/>
        </p:nvPicPr>
        <p:blipFill>
          <a:blip r:embed="rId3"/>
          <a:srcRect b="5586"/>
          <a:stretch/>
        </p:blipFill>
        <p:spPr>
          <a:xfrm>
            <a:off x="2416628" y="3429001"/>
            <a:ext cx="6345726" cy="2659566"/>
          </a:xfrm>
          <a:prstGeom prst="rect">
            <a:avLst/>
          </a:prstGeom>
        </p:spPr>
      </p:pic>
    </p:spTree>
    <p:extLst>
      <p:ext uri="{BB962C8B-B14F-4D97-AF65-F5344CB8AC3E}">
        <p14:creationId xmlns:p14="http://schemas.microsoft.com/office/powerpoint/2010/main" val="1643300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C2BE7-09D4-8B8F-984F-D6C650F50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DFE6EE-0CEE-31BE-3A3C-6F15D733F12F}"/>
              </a:ext>
            </a:extLst>
          </p:cNvPr>
          <p:cNvSpPr>
            <a:spLocks noGrp="1"/>
          </p:cNvSpPr>
          <p:nvPr>
            <p:ph type="title"/>
          </p:nvPr>
        </p:nvSpPr>
        <p:spPr/>
        <p:txBody>
          <a:bodyPr/>
          <a:lstStyle/>
          <a:p>
            <a:r>
              <a:rPr lang="en-US" dirty="0"/>
              <a:t>Recap Quiz</a:t>
            </a: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6" name="Content Placeholder 5">
                <a:extLst>
                  <a:ext uri="{FF2B5EF4-FFF2-40B4-BE49-F238E27FC236}">
                    <a16:creationId xmlns:a16="http://schemas.microsoft.com/office/drawing/2014/main" id="{11E4CCC3-B357-DA22-4BA8-07F5DCBEDC36}"/>
                  </a:ext>
                </a:extLst>
              </p:cNvPr>
              <p:cNvGraphicFramePr>
                <a:graphicFrameLocks noGrp="1"/>
              </p:cNvGraphicFramePr>
              <p:nvPr>
                <p:ph idx="1"/>
              </p:nvPr>
            </p:nvGraphicFramePr>
            <p:xfrm>
              <a:off x="479425" y="1295400"/>
              <a:ext cx="11102975" cy="4445000"/>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6" name="Content Placeholder 5">
                <a:extLst>
                  <a:ext uri="{FF2B5EF4-FFF2-40B4-BE49-F238E27FC236}">
                    <a16:creationId xmlns:a16="http://schemas.microsoft.com/office/drawing/2014/main" id="{11E4CCC3-B357-DA22-4BA8-07F5DCBEDC36}"/>
                  </a:ext>
                </a:extLst>
              </p:cNvPr>
              <p:cNvPicPr>
                <a:picLocks noGrp="1" noRot="1" noChangeAspect="1" noMove="1" noResize="1" noEditPoints="1" noAdjustHandles="1" noChangeArrowheads="1" noChangeShapeType="1"/>
              </p:cNvPicPr>
              <p:nvPr/>
            </p:nvPicPr>
            <p:blipFill>
              <a:blip r:embed="rId4">
                <a:clrChange>
                  <a:clrFrom>
                    <a:prstClr val="black"/>
                  </a:clrFrom>
                  <a:clrTo>
                    <a:prstClr val="black">
                      <a:alpha val="0"/>
                    </a:prstClr>
                  </a:clrTo>
                </a:clrChange>
              </a:blip>
              <a:stretch>
                <a:fillRect/>
              </a:stretch>
            </p:blipFill>
            <p:spPr>
              <a:xfrm>
                <a:off x="479425" y="1295400"/>
                <a:ext cx="11102975" cy="4445000"/>
              </a:xfrm>
              <a:prstGeom prst="rect">
                <a:avLst/>
              </a:prstGeom>
            </p:spPr>
          </p:pic>
        </mc:Fallback>
      </mc:AlternateContent>
    </p:spTree>
    <p:extLst>
      <p:ext uri="{BB962C8B-B14F-4D97-AF65-F5344CB8AC3E}">
        <p14:creationId xmlns:p14="http://schemas.microsoft.com/office/powerpoint/2010/main" val="20625867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8A80A-0A91-493C-2C76-B32103702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433E42-C36D-83A8-EF91-512DF5071056}"/>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A49032CF-14AC-236F-E9D0-9C7EAB46FCF0}"/>
              </a:ext>
            </a:extLst>
          </p:cNvPr>
          <p:cNvSpPr>
            <a:spLocks noGrp="1"/>
          </p:cNvSpPr>
          <p:nvPr>
            <p:ph idx="1"/>
          </p:nvPr>
        </p:nvSpPr>
        <p:spPr/>
        <p:txBody>
          <a:bodyPr/>
          <a:lstStyle/>
          <a:p>
            <a:r>
              <a:rPr lang="en-US" sz="3600" dirty="0"/>
              <a:t>So how likely are we to have a baby weight greater than 8? Visually it appears low, but we can quantify this!</a:t>
            </a:r>
          </a:p>
        </p:txBody>
      </p:sp>
      <p:pic>
        <p:nvPicPr>
          <p:cNvPr id="6" name="Picture 5" descr="A graph of a saltness&#10;&#10;Description automatically generated with medium confidence">
            <a:extLst>
              <a:ext uri="{FF2B5EF4-FFF2-40B4-BE49-F238E27FC236}">
                <a16:creationId xmlns:a16="http://schemas.microsoft.com/office/drawing/2014/main" id="{C85087E2-AADC-6033-46AD-5AFA13980E45}"/>
              </a:ext>
            </a:extLst>
          </p:cNvPr>
          <p:cNvPicPr>
            <a:picLocks noChangeAspect="1"/>
          </p:cNvPicPr>
          <p:nvPr/>
        </p:nvPicPr>
        <p:blipFill>
          <a:blip r:embed="rId2"/>
          <a:stretch>
            <a:fillRect/>
          </a:stretch>
        </p:blipFill>
        <p:spPr>
          <a:xfrm>
            <a:off x="2416628" y="3429000"/>
            <a:ext cx="6345726" cy="2816921"/>
          </a:xfrm>
          <a:prstGeom prst="rect">
            <a:avLst/>
          </a:prstGeom>
        </p:spPr>
      </p:pic>
    </p:spTree>
    <p:extLst>
      <p:ext uri="{BB962C8B-B14F-4D97-AF65-F5344CB8AC3E}">
        <p14:creationId xmlns:p14="http://schemas.microsoft.com/office/powerpoint/2010/main" val="20456245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C99F5-FB0A-213E-05F7-4650F6CCCF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CF9D44-C067-5FE3-159F-986F5F053433}"/>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E946E17C-C26A-C781-9EC9-3E332F5E58E3}"/>
              </a:ext>
            </a:extLst>
          </p:cNvPr>
          <p:cNvSpPr>
            <a:spLocks noGrp="1"/>
          </p:cNvSpPr>
          <p:nvPr>
            <p:ph idx="1"/>
          </p:nvPr>
        </p:nvSpPr>
        <p:spPr/>
        <p:txBody>
          <a:bodyPr/>
          <a:lstStyle/>
          <a:p>
            <a:r>
              <a:rPr lang="en-US" sz="3600" dirty="0"/>
              <a:t>How can we estimate the probability of weight &gt; 8? </a:t>
            </a:r>
          </a:p>
          <a:p>
            <a:r>
              <a:rPr lang="en-US" sz="3600" dirty="0"/>
              <a:t>We will count how many times we see a value &gt; 8 and divide that by the total.</a:t>
            </a:r>
          </a:p>
        </p:txBody>
      </p:sp>
      <p:pic>
        <p:nvPicPr>
          <p:cNvPr id="6" name="Picture 5" descr="A graph of a saltness&#10;&#10;Description automatically generated with medium confidence">
            <a:extLst>
              <a:ext uri="{FF2B5EF4-FFF2-40B4-BE49-F238E27FC236}">
                <a16:creationId xmlns:a16="http://schemas.microsoft.com/office/drawing/2014/main" id="{58593DF5-D474-8441-D0F2-15E43E2196EF}"/>
              </a:ext>
            </a:extLst>
          </p:cNvPr>
          <p:cNvPicPr>
            <a:picLocks noChangeAspect="1"/>
          </p:cNvPicPr>
          <p:nvPr/>
        </p:nvPicPr>
        <p:blipFill>
          <a:blip r:embed="rId2"/>
          <a:stretch>
            <a:fillRect/>
          </a:stretch>
        </p:blipFill>
        <p:spPr>
          <a:xfrm>
            <a:off x="2460171" y="3429000"/>
            <a:ext cx="6345726" cy="2816921"/>
          </a:xfrm>
          <a:prstGeom prst="rect">
            <a:avLst/>
          </a:prstGeom>
        </p:spPr>
      </p:pic>
    </p:spTree>
    <p:extLst>
      <p:ext uri="{BB962C8B-B14F-4D97-AF65-F5344CB8AC3E}">
        <p14:creationId xmlns:p14="http://schemas.microsoft.com/office/powerpoint/2010/main" val="2354135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49A7A-A7F4-CCBD-04A4-23182DCBA6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FCCD3F-F47B-1701-722D-231FC5D321BE}"/>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1183C271-5D0B-A906-7CFA-7B5498773BCC}"/>
              </a:ext>
            </a:extLst>
          </p:cNvPr>
          <p:cNvSpPr>
            <a:spLocks noGrp="1"/>
          </p:cNvSpPr>
          <p:nvPr>
            <p:ph idx="1"/>
          </p:nvPr>
        </p:nvSpPr>
        <p:spPr/>
        <p:txBody>
          <a:bodyPr/>
          <a:lstStyle/>
          <a:p>
            <a:r>
              <a:rPr lang="en-US" sz="3600" dirty="0"/>
              <a:t>Total count greater than 8 = 2340.</a:t>
            </a:r>
          </a:p>
          <a:p>
            <a:r>
              <a:rPr lang="en-US" sz="3600" dirty="0"/>
              <a:t>Total number of samples = ??</a:t>
            </a:r>
          </a:p>
          <a:p>
            <a:r>
              <a:rPr lang="en-US" sz="3600" dirty="0"/>
              <a:t>Probability of weights &gt; 8 = 2340/?? = 0.0234</a:t>
            </a:r>
          </a:p>
        </p:txBody>
      </p:sp>
      <p:pic>
        <p:nvPicPr>
          <p:cNvPr id="6" name="Picture 5" descr="A graph of a saltness&#10;&#10;Description automatically generated with medium confidence">
            <a:extLst>
              <a:ext uri="{FF2B5EF4-FFF2-40B4-BE49-F238E27FC236}">
                <a16:creationId xmlns:a16="http://schemas.microsoft.com/office/drawing/2014/main" id="{9E759E7B-BFCC-2A73-4994-EDFD89CC0F75}"/>
              </a:ext>
            </a:extLst>
          </p:cNvPr>
          <p:cNvPicPr>
            <a:picLocks noChangeAspect="1"/>
          </p:cNvPicPr>
          <p:nvPr/>
        </p:nvPicPr>
        <p:blipFill>
          <a:blip r:embed="rId2"/>
          <a:stretch>
            <a:fillRect/>
          </a:stretch>
        </p:blipFill>
        <p:spPr>
          <a:xfrm>
            <a:off x="2460171" y="3429000"/>
            <a:ext cx="6345726" cy="2816921"/>
          </a:xfrm>
          <a:prstGeom prst="rect">
            <a:avLst/>
          </a:prstGeom>
        </p:spPr>
      </p:pic>
    </p:spTree>
    <p:extLst>
      <p:ext uri="{BB962C8B-B14F-4D97-AF65-F5344CB8AC3E}">
        <p14:creationId xmlns:p14="http://schemas.microsoft.com/office/powerpoint/2010/main" val="13911605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3492A-96C0-9DD7-730E-31FA24AC3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32CEA4-0300-5063-6CD3-011F5D5E72B5}"/>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6DABFB84-F2D9-D186-7DDD-984C292FDBD8}"/>
              </a:ext>
            </a:extLst>
          </p:cNvPr>
          <p:cNvSpPr>
            <a:spLocks noGrp="1"/>
          </p:cNvSpPr>
          <p:nvPr>
            <p:ph idx="1"/>
          </p:nvPr>
        </p:nvSpPr>
        <p:spPr/>
        <p:txBody>
          <a:bodyPr/>
          <a:lstStyle/>
          <a:p>
            <a:r>
              <a:rPr lang="en-US" sz="3600" dirty="0"/>
              <a:t>Probability of weight &gt; 8 ~= 0.0234, 2 in 100 babies weight more than 8 pounds. </a:t>
            </a:r>
          </a:p>
          <a:p>
            <a:r>
              <a:rPr lang="en-US" sz="3600" dirty="0"/>
              <a:t>We can estimate this using a formula for a curve that looks like the figure below. </a:t>
            </a:r>
          </a:p>
        </p:txBody>
      </p:sp>
      <p:pic>
        <p:nvPicPr>
          <p:cNvPr id="6" name="Picture 5" descr="A graph of a saltness&#10;&#10;Description automatically generated with medium confidence">
            <a:extLst>
              <a:ext uri="{FF2B5EF4-FFF2-40B4-BE49-F238E27FC236}">
                <a16:creationId xmlns:a16="http://schemas.microsoft.com/office/drawing/2014/main" id="{4497AFD4-51FC-A751-D5B1-A1EBDACCBDA3}"/>
              </a:ext>
            </a:extLst>
          </p:cNvPr>
          <p:cNvPicPr>
            <a:picLocks noChangeAspect="1"/>
          </p:cNvPicPr>
          <p:nvPr/>
        </p:nvPicPr>
        <p:blipFill>
          <a:blip r:embed="rId2"/>
          <a:stretch>
            <a:fillRect/>
          </a:stretch>
        </p:blipFill>
        <p:spPr>
          <a:xfrm>
            <a:off x="2460171" y="3429000"/>
            <a:ext cx="6345726" cy="2816921"/>
          </a:xfrm>
          <a:prstGeom prst="rect">
            <a:avLst/>
          </a:prstGeom>
        </p:spPr>
      </p:pic>
    </p:spTree>
    <p:extLst>
      <p:ext uri="{BB962C8B-B14F-4D97-AF65-F5344CB8AC3E}">
        <p14:creationId xmlns:p14="http://schemas.microsoft.com/office/powerpoint/2010/main" val="276937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29A94-0F73-C51C-21F5-0C0C3D951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AC4FEE-0972-1E09-1B75-6EC97E32A3C2}"/>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6A80B08E-BC94-BB7C-1AC9-2D263139BF4A}"/>
              </a:ext>
            </a:extLst>
          </p:cNvPr>
          <p:cNvSpPr>
            <a:spLocks noGrp="1"/>
          </p:cNvSpPr>
          <p:nvPr>
            <p:ph idx="1"/>
          </p:nvPr>
        </p:nvSpPr>
        <p:spPr/>
        <p:txBody>
          <a:bodyPr/>
          <a:lstStyle/>
          <a:p>
            <a:r>
              <a:rPr lang="en-US" sz="3600" dirty="0"/>
              <a:t>Since we defined the mean and the standard deviation, we can predict the probability of babies in a different country weighing more than 8 pounds WITHOUT sampling 100000 times!</a:t>
            </a:r>
          </a:p>
          <a:p>
            <a:r>
              <a:rPr lang="en-US" sz="3600" dirty="0"/>
              <a:t>8 is 2 standard deviations away from the mean of 6.</a:t>
            </a:r>
          </a:p>
          <a:p>
            <a:r>
              <a:rPr lang="en-US" sz="3600" dirty="0"/>
              <a:t>For ANY bell curve, data outside 2 standard deviations away means a probability of ~5 percent</a:t>
            </a:r>
          </a:p>
          <a:p>
            <a:endParaRPr lang="en-US" sz="3600" dirty="0"/>
          </a:p>
        </p:txBody>
      </p:sp>
      <p:pic>
        <p:nvPicPr>
          <p:cNvPr id="6" name="Picture 5" descr="A graph of a saltness&#10;&#10;Description automatically generated with medium confidence">
            <a:extLst>
              <a:ext uri="{FF2B5EF4-FFF2-40B4-BE49-F238E27FC236}">
                <a16:creationId xmlns:a16="http://schemas.microsoft.com/office/drawing/2014/main" id="{288E4CF4-CF6E-7AE5-D479-ED79D97E6FD6}"/>
              </a:ext>
            </a:extLst>
          </p:cNvPr>
          <p:cNvPicPr>
            <a:picLocks noChangeAspect="1"/>
          </p:cNvPicPr>
          <p:nvPr/>
        </p:nvPicPr>
        <p:blipFill>
          <a:blip r:embed="rId2"/>
          <a:stretch>
            <a:fillRect/>
          </a:stretch>
        </p:blipFill>
        <p:spPr>
          <a:xfrm>
            <a:off x="8186057" y="4680726"/>
            <a:ext cx="3525942" cy="1565195"/>
          </a:xfrm>
          <a:prstGeom prst="rect">
            <a:avLst/>
          </a:prstGeom>
        </p:spPr>
      </p:pic>
    </p:spTree>
    <p:extLst>
      <p:ext uri="{BB962C8B-B14F-4D97-AF65-F5344CB8AC3E}">
        <p14:creationId xmlns:p14="http://schemas.microsoft.com/office/powerpoint/2010/main" val="34415735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285FE-172F-3ED4-5117-8232C15E31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F7D737-4FAB-29AD-C01B-5863ECD3BFDC}"/>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27185D2C-50AD-4D4B-AFB1-7557B61720DF}"/>
              </a:ext>
            </a:extLst>
          </p:cNvPr>
          <p:cNvSpPr>
            <a:spLocks noGrp="1"/>
          </p:cNvSpPr>
          <p:nvPr>
            <p:ph idx="1"/>
          </p:nvPr>
        </p:nvSpPr>
        <p:spPr/>
        <p:txBody>
          <a:bodyPr/>
          <a:lstStyle/>
          <a:p>
            <a:r>
              <a:rPr lang="en-US" sz="3600" dirty="0"/>
              <a:t>For ANY bell curve, data outside 2 standard deviations away means a probability of ~5 percent</a:t>
            </a:r>
          </a:p>
          <a:p>
            <a:endParaRPr lang="en-US" sz="3600" dirty="0"/>
          </a:p>
        </p:txBody>
      </p:sp>
      <p:pic>
        <p:nvPicPr>
          <p:cNvPr id="4" name="Picture 3">
            <a:extLst>
              <a:ext uri="{FF2B5EF4-FFF2-40B4-BE49-F238E27FC236}">
                <a16:creationId xmlns:a16="http://schemas.microsoft.com/office/drawing/2014/main" id="{AA35CE9F-DCC8-AF34-3252-25E71B1B8DB3}"/>
              </a:ext>
            </a:extLst>
          </p:cNvPr>
          <p:cNvPicPr>
            <a:picLocks noChangeAspect="1"/>
          </p:cNvPicPr>
          <p:nvPr/>
        </p:nvPicPr>
        <p:blipFill>
          <a:blip r:embed="rId3"/>
          <a:stretch>
            <a:fillRect/>
          </a:stretch>
        </p:blipFill>
        <p:spPr>
          <a:xfrm>
            <a:off x="1657326" y="2609688"/>
            <a:ext cx="7772400" cy="3131461"/>
          </a:xfrm>
          <a:prstGeom prst="rect">
            <a:avLst/>
          </a:prstGeom>
        </p:spPr>
      </p:pic>
      <p:sp>
        <p:nvSpPr>
          <p:cNvPr id="5" name="Rectangle 4">
            <a:extLst>
              <a:ext uri="{FF2B5EF4-FFF2-40B4-BE49-F238E27FC236}">
                <a16:creationId xmlns:a16="http://schemas.microsoft.com/office/drawing/2014/main" id="{9400804D-A598-96E5-6D66-6DD5F0515BBF}"/>
              </a:ext>
            </a:extLst>
          </p:cNvPr>
          <p:cNvSpPr/>
          <p:nvPr/>
        </p:nvSpPr>
        <p:spPr>
          <a:xfrm>
            <a:off x="3736497" y="2775857"/>
            <a:ext cx="1382486" cy="2492829"/>
          </a:xfrm>
          <a:prstGeom prst="rect">
            <a:avLst/>
          </a:prstGeom>
          <a:solidFill>
            <a:schemeClr val="accent1">
              <a:lumMod val="60000"/>
              <a:lumOff val="40000"/>
              <a:alpha val="29875"/>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EDAC47DD-EAC8-5E1D-28C2-3826FE3A666C}"/>
              </a:ext>
            </a:extLst>
          </p:cNvPr>
          <p:cNvSpPr/>
          <p:nvPr/>
        </p:nvSpPr>
        <p:spPr>
          <a:xfrm>
            <a:off x="7645351" y="2775857"/>
            <a:ext cx="1283632" cy="2492829"/>
          </a:xfrm>
          <a:prstGeom prst="rect">
            <a:avLst/>
          </a:prstGeom>
          <a:solidFill>
            <a:schemeClr val="accent1">
              <a:lumMod val="60000"/>
              <a:lumOff val="40000"/>
              <a:alpha val="29875"/>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47104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48F73-6954-0094-6609-9AE1738808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AE55D6-62C1-30EB-A2DD-01AA029EC0F6}"/>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0546FBD3-7745-1628-63A1-B216EC3B318A}"/>
              </a:ext>
            </a:extLst>
          </p:cNvPr>
          <p:cNvSpPr>
            <a:spLocks noGrp="1"/>
          </p:cNvSpPr>
          <p:nvPr>
            <p:ph idx="1"/>
          </p:nvPr>
        </p:nvSpPr>
        <p:spPr/>
        <p:txBody>
          <a:bodyPr/>
          <a:lstStyle/>
          <a:p>
            <a:r>
              <a:rPr lang="en-US" sz="3600" dirty="0"/>
              <a:t>The amount in the area beyond 8 = ?? </a:t>
            </a:r>
          </a:p>
          <a:p>
            <a:endParaRPr lang="en-US" sz="3600" dirty="0"/>
          </a:p>
        </p:txBody>
      </p:sp>
      <p:pic>
        <p:nvPicPr>
          <p:cNvPr id="4" name="Picture 3">
            <a:extLst>
              <a:ext uri="{FF2B5EF4-FFF2-40B4-BE49-F238E27FC236}">
                <a16:creationId xmlns:a16="http://schemas.microsoft.com/office/drawing/2014/main" id="{2341DB76-4294-DCA6-83B1-459FDAE7592B}"/>
              </a:ext>
            </a:extLst>
          </p:cNvPr>
          <p:cNvPicPr>
            <a:picLocks noChangeAspect="1"/>
          </p:cNvPicPr>
          <p:nvPr/>
        </p:nvPicPr>
        <p:blipFill>
          <a:blip r:embed="rId3"/>
          <a:stretch>
            <a:fillRect/>
          </a:stretch>
        </p:blipFill>
        <p:spPr>
          <a:xfrm>
            <a:off x="1959429" y="2609688"/>
            <a:ext cx="7772400" cy="3131461"/>
          </a:xfrm>
          <a:prstGeom prst="rect">
            <a:avLst/>
          </a:prstGeom>
        </p:spPr>
      </p:pic>
      <p:sp>
        <p:nvSpPr>
          <p:cNvPr id="7" name="Rectangle 6">
            <a:extLst>
              <a:ext uri="{FF2B5EF4-FFF2-40B4-BE49-F238E27FC236}">
                <a16:creationId xmlns:a16="http://schemas.microsoft.com/office/drawing/2014/main" id="{89497585-3767-D3E8-6CB2-907368438BA5}"/>
              </a:ext>
            </a:extLst>
          </p:cNvPr>
          <p:cNvSpPr/>
          <p:nvPr/>
        </p:nvSpPr>
        <p:spPr>
          <a:xfrm>
            <a:off x="7947454" y="2775857"/>
            <a:ext cx="1261860" cy="2492829"/>
          </a:xfrm>
          <a:prstGeom prst="rect">
            <a:avLst/>
          </a:prstGeom>
          <a:solidFill>
            <a:schemeClr val="accent1">
              <a:lumMod val="60000"/>
              <a:lumOff val="40000"/>
              <a:alpha val="29875"/>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16921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DE559-A4AC-ED73-5A0E-11922F4117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CD5160-628D-9AD1-20A6-EA9F14B21B7D}"/>
              </a:ext>
            </a:extLst>
          </p:cNvPr>
          <p:cNvSpPr>
            <a:spLocks noGrp="1"/>
          </p:cNvSpPr>
          <p:nvPr>
            <p:ph type="title"/>
          </p:nvPr>
        </p:nvSpPr>
        <p:spPr/>
        <p:txBody>
          <a:bodyPr>
            <a:normAutofit/>
          </a:bodyPr>
          <a:lstStyle/>
          <a:p>
            <a:r>
              <a:rPr lang="en-US" dirty="0"/>
              <a:t>What is the chance of an 8-pound baby?</a:t>
            </a:r>
          </a:p>
        </p:txBody>
      </p:sp>
      <p:sp>
        <p:nvSpPr>
          <p:cNvPr id="3" name="Content Placeholder 2">
            <a:extLst>
              <a:ext uri="{FF2B5EF4-FFF2-40B4-BE49-F238E27FC236}">
                <a16:creationId xmlns:a16="http://schemas.microsoft.com/office/drawing/2014/main" id="{38D07AD2-8356-8C0B-B9A3-B13017459265}"/>
              </a:ext>
            </a:extLst>
          </p:cNvPr>
          <p:cNvSpPr>
            <a:spLocks noGrp="1"/>
          </p:cNvSpPr>
          <p:nvPr>
            <p:ph idx="1"/>
          </p:nvPr>
        </p:nvSpPr>
        <p:spPr/>
        <p:txBody>
          <a:bodyPr/>
          <a:lstStyle/>
          <a:p>
            <a:r>
              <a:rPr lang="en-US" sz="3600" dirty="0"/>
              <a:t>The amount in the area beyond 8 = </a:t>
            </a:r>
            <a:r>
              <a:rPr lang="en-US" sz="3600" b="1" dirty="0"/>
              <a:t>2.5% (5/2)</a:t>
            </a:r>
          </a:p>
          <a:p>
            <a:r>
              <a:rPr lang="en-US" sz="3600" dirty="0"/>
              <a:t>This is very similar to our estimate of 2.34% from our sample.</a:t>
            </a:r>
          </a:p>
          <a:p>
            <a:endParaRPr lang="en-US" sz="3600" dirty="0"/>
          </a:p>
        </p:txBody>
      </p:sp>
      <p:pic>
        <p:nvPicPr>
          <p:cNvPr id="4" name="Picture 3">
            <a:extLst>
              <a:ext uri="{FF2B5EF4-FFF2-40B4-BE49-F238E27FC236}">
                <a16:creationId xmlns:a16="http://schemas.microsoft.com/office/drawing/2014/main" id="{29199312-3324-382D-7BFC-51E629B1E3F8}"/>
              </a:ext>
            </a:extLst>
          </p:cNvPr>
          <p:cNvPicPr>
            <a:picLocks noChangeAspect="1"/>
          </p:cNvPicPr>
          <p:nvPr/>
        </p:nvPicPr>
        <p:blipFill>
          <a:blip r:embed="rId3"/>
          <a:stretch>
            <a:fillRect/>
          </a:stretch>
        </p:blipFill>
        <p:spPr>
          <a:xfrm>
            <a:off x="1984143" y="2992749"/>
            <a:ext cx="7772400" cy="3131461"/>
          </a:xfrm>
          <a:prstGeom prst="rect">
            <a:avLst/>
          </a:prstGeom>
        </p:spPr>
      </p:pic>
      <p:sp>
        <p:nvSpPr>
          <p:cNvPr id="7" name="Rectangle 6">
            <a:extLst>
              <a:ext uri="{FF2B5EF4-FFF2-40B4-BE49-F238E27FC236}">
                <a16:creationId xmlns:a16="http://schemas.microsoft.com/office/drawing/2014/main" id="{58A16443-3C58-950B-942A-8EAEA5B6EEBF}"/>
              </a:ext>
            </a:extLst>
          </p:cNvPr>
          <p:cNvSpPr/>
          <p:nvPr/>
        </p:nvSpPr>
        <p:spPr>
          <a:xfrm>
            <a:off x="7972168" y="3158918"/>
            <a:ext cx="1269803" cy="2492829"/>
          </a:xfrm>
          <a:prstGeom prst="rect">
            <a:avLst/>
          </a:prstGeom>
          <a:solidFill>
            <a:schemeClr val="accent1">
              <a:lumMod val="60000"/>
              <a:lumOff val="40000"/>
              <a:alpha val="29875"/>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1569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5169C-A6AE-C025-9DA6-35844E8C3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FC679-0769-1E72-9A83-CE6CCC60258B}"/>
              </a:ext>
            </a:extLst>
          </p:cNvPr>
          <p:cNvSpPr>
            <a:spLocks noGrp="1"/>
          </p:cNvSpPr>
          <p:nvPr>
            <p:ph type="title"/>
          </p:nvPr>
        </p:nvSpPr>
        <p:spPr/>
        <p:txBody>
          <a:bodyPr>
            <a:normAutofit/>
          </a:bodyPr>
          <a:lstStyle/>
          <a:p>
            <a:r>
              <a:rPr lang="en-US" dirty="0"/>
              <a:t>What else can we say about weights of babies?</a:t>
            </a:r>
          </a:p>
        </p:txBody>
      </p:sp>
      <p:sp>
        <p:nvSpPr>
          <p:cNvPr id="3" name="Content Placeholder 2">
            <a:extLst>
              <a:ext uri="{FF2B5EF4-FFF2-40B4-BE49-F238E27FC236}">
                <a16:creationId xmlns:a16="http://schemas.microsoft.com/office/drawing/2014/main" id="{9EEEFADC-5FE7-FB80-D4F0-0293144F7315}"/>
              </a:ext>
            </a:extLst>
          </p:cNvPr>
          <p:cNvSpPr>
            <a:spLocks noGrp="1"/>
          </p:cNvSpPr>
          <p:nvPr>
            <p:ph idx="1"/>
          </p:nvPr>
        </p:nvSpPr>
        <p:spPr>
          <a:xfrm>
            <a:off x="480001" y="1611086"/>
            <a:ext cx="11102399" cy="4130063"/>
          </a:xfrm>
        </p:spPr>
        <p:txBody>
          <a:bodyPr/>
          <a:lstStyle/>
          <a:p>
            <a:r>
              <a:rPr lang="en-US" sz="2800" dirty="0"/>
              <a:t>We have a sense for how often babies are born at different weights. </a:t>
            </a:r>
          </a:p>
          <a:p>
            <a:r>
              <a:rPr lang="en-US" sz="2800" dirty="0"/>
              <a:t>On average (mean), babies weight 6 pounds – which is medically alright.</a:t>
            </a:r>
          </a:p>
          <a:p>
            <a:r>
              <a:rPr lang="en-US" sz="2800" dirty="0"/>
              <a:t>For any random baby, the baby may be medically in a dangerous weight zone (&lt; 4) 2.5 % of the time.</a:t>
            </a:r>
          </a:p>
        </p:txBody>
      </p:sp>
      <p:pic>
        <p:nvPicPr>
          <p:cNvPr id="5" name="Picture 4" descr="A graph of a saltness&#10;&#10;Description automatically generated with medium confidence">
            <a:extLst>
              <a:ext uri="{FF2B5EF4-FFF2-40B4-BE49-F238E27FC236}">
                <a16:creationId xmlns:a16="http://schemas.microsoft.com/office/drawing/2014/main" id="{F83A72A4-E3DF-1E8C-D94A-6F93537D2515}"/>
              </a:ext>
            </a:extLst>
          </p:cNvPr>
          <p:cNvPicPr>
            <a:picLocks noChangeAspect="1"/>
          </p:cNvPicPr>
          <p:nvPr/>
        </p:nvPicPr>
        <p:blipFill>
          <a:blip r:embed="rId3"/>
          <a:stretch>
            <a:fillRect/>
          </a:stretch>
        </p:blipFill>
        <p:spPr>
          <a:xfrm>
            <a:off x="2923137" y="3365054"/>
            <a:ext cx="6345726" cy="2816921"/>
          </a:xfrm>
          <a:prstGeom prst="rect">
            <a:avLst/>
          </a:prstGeom>
        </p:spPr>
      </p:pic>
    </p:spTree>
    <p:extLst>
      <p:ext uri="{BB962C8B-B14F-4D97-AF65-F5344CB8AC3E}">
        <p14:creationId xmlns:p14="http://schemas.microsoft.com/office/powerpoint/2010/main" val="33526728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1ABA4-5D5F-DE66-80A0-088550E2F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AEE847-60B9-6F3A-F290-091A42036E14}"/>
              </a:ext>
            </a:extLst>
          </p:cNvPr>
          <p:cNvSpPr>
            <a:spLocks noGrp="1"/>
          </p:cNvSpPr>
          <p:nvPr>
            <p:ph type="title"/>
          </p:nvPr>
        </p:nvSpPr>
        <p:spPr/>
        <p:txBody>
          <a:bodyPr>
            <a:normAutofit/>
          </a:bodyPr>
          <a:lstStyle/>
          <a:p>
            <a:r>
              <a:rPr lang="en-US" dirty="0"/>
              <a:t>What else can we say about weights of babies?</a:t>
            </a:r>
          </a:p>
        </p:txBody>
      </p:sp>
      <p:sp>
        <p:nvSpPr>
          <p:cNvPr id="3" name="Content Placeholder 2">
            <a:extLst>
              <a:ext uri="{FF2B5EF4-FFF2-40B4-BE49-F238E27FC236}">
                <a16:creationId xmlns:a16="http://schemas.microsoft.com/office/drawing/2014/main" id="{BEFDE550-AAE9-D49A-AB70-F067070982D8}"/>
              </a:ext>
            </a:extLst>
          </p:cNvPr>
          <p:cNvSpPr>
            <a:spLocks noGrp="1"/>
          </p:cNvSpPr>
          <p:nvPr>
            <p:ph idx="1"/>
          </p:nvPr>
        </p:nvSpPr>
        <p:spPr/>
        <p:txBody>
          <a:bodyPr/>
          <a:lstStyle/>
          <a:p>
            <a:r>
              <a:rPr lang="en-US" sz="3600" dirty="0"/>
              <a:t>We summarized our distribution using the parameters mean and standard deviation because we knew it was a symmetric bell curve. </a:t>
            </a:r>
          </a:p>
          <a:p>
            <a:r>
              <a:rPr lang="en-US" sz="3600" dirty="0"/>
              <a:t>Sometimes, percentiles can be better: 8 was at the 97.5 percentile meaning only 2.5% of the samples lay beyond it. </a:t>
            </a:r>
          </a:p>
          <a:p>
            <a:endParaRPr lang="en-US" sz="3600" dirty="0"/>
          </a:p>
        </p:txBody>
      </p:sp>
    </p:spTree>
    <p:extLst>
      <p:ext uri="{BB962C8B-B14F-4D97-AF65-F5344CB8AC3E}">
        <p14:creationId xmlns:p14="http://schemas.microsoft.com/office/powerpoint/2010/main" val="3141877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6B7A5-2A3D-AFB7-0D42-152A265CC506}"/>
              </a:ext>
            </a:extLst>
          </p:cNvPr>
          <p:cNvSpPr>
            <a:spLocks noGrp="1"/>
          </p:cNvSpPr>
          <p:nvPr>
            <p:ph type="title"/>
          </p:nvPr>
        </p:nvSpPr>
        <p:spPr/>
        <p:txBody>
          <a:bodyPr/>
          <a:lstStyle/>
          <a:p>
            <a:r>
              <a:rPr lang="en-US" dirty="0"/>
              <a:t>Soup</a:t>
            </a:r>
          </a:p>
        </p:txBody>
      </p:sp>
      <p:sp>
        <p:nvSpPr>
          <p:cNvPr id="3" name="Content Placeholder 2">
            <a:extLst>
              <a:ext uri="{FF2B5EF4-FFF2-40B4-BE49-F238E27FC236}">
                <a16:creationId xmlns:a16="http://schemas.microsoft.com/office/drawing/2014/main" id="{EEC0E281-76CA-319C-D4C3-776C86ABD2D5}"/>
              </a:ext>
            </a:extLst>
          </p:cNvPr>
          <p:cNvSpPr>
            <a:spLocks noGrp="1"/>
          </p:cNvSpPr>
          <p:nvPr>
            <p:ph idx="1"/>
          </p:nvPr>
        </p:nvSpPr>
        <p:spPr/>
        <p:txBody>
          <a:bodyPr/>
          <a:lstStyle/>
          <a:p>
            <a:r>
              <a:rPr lang="en-US" dirty="0"/>
              <a:t>How much soup do I need to drink to know if I need to add some salt? </a:t>
            </a:r>
          </a:p>
          <a:p>
            <a:endParaRPr lang="en-US" dirty="0"/>
          </a:p>
          <a:p>
            <a:r>
              <a:rPr lang="en-US" dirty="0"/>
              <a:t>George Gallup, the inventor of the opinion poll, said a spoonful will do, </a:t>
            </a:r>
            <a:r>
              <a:rPr lang="en-US" u="sng" dirty="0"/>
              <a:t>if you give it a good stir</a:t>
            </a:r>
            <a:r>
              <a:rPr lang="en-US" dirty="0"/>
              <a:t>.</a:t>
            </a:r>
          </a:p>
        </p:txBody>
      </p:sp>
    </p:spTree>
    <p:extLst>
      <p:ext uri="{BB962C8B-B14F-4D97-AF65-F5344CB8AC3E}">
        <p14:creationId xmlns:p14="http://schemas.microsoft.com/office/powerpoint/2010/main" val="531699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FB63-EDBE-4CB7-7E2A-76340558FB3F}"/>
              </a:ext>
            </a:extLst>
          </p:cNvPr>
          <p:cNvSpPr>
            <a:spLocks noGrp="1"/>
          </p:cNvSpPr>
          <p:nvPr>
            <p:ph type="title"/>
          </p:nvPr>
        </p:nvSpPr>
        <p:spPr/>
        <p:txBody>
          <a:bodyPr/>
          <a:lstStyle/>
          <a:p>
            <a:r>
              <a:rPr lang="en-US" dirty="0"/>
              <a:t>Birth Weights</a:t>
            </a:r>
          </a:p>
        </p:txBody>
      </p:sp>
      <p:sp>
        <p:nvSpPr>
          <p:cNvPr id="3" name="Content Placeholder 2">
            <a:extLst>
              <a:ext uri="{FF2B5EF4-FFF2-40B4-BE49-F238E27FC236}">
                <a16:creationId xmlns:a16="http://schemas.microsoft.com/office/drawing/2014/main" id="{0179AEA7-34BD-CA1C-5F6A-D2027CBA095E}"/>
              </a:ext>
            </a:extLst>
          </p:cNvPr>
          <p:cNvSpPr>
            <a:spLocks noGrp="1"/>
          </p:cNvSpPr>
          <p:nvPr>
            <p:ph idx="1"/>
          </p:nvPr>
        </p:nvSpPr>
        <p:spPr>
          <a:xfrm>
            <a:off x="480001" y="1603399"/>
            <a:ext cx="4147755" cy="4137750"/>
          </a:xfrm>
        </p:spPr>
        <p:txBody>
          <a:bodyPr/>
          <a:lstStyle/>
          <a:p>
            <a:r>
              <a:rPr lang="en-US" sz="3200" dirty="0"/>
              <a:t>Statistics are summaries of data.</a:t>
            </a:r>
            <a:br>
              <a:rPr lang="en-US" sz="3200" dirty="0"/>
            </a:br>
            <a:endParaRPr lang="en-US" sz="3200" dirty="0"/>
          </a:p>
          <a:p>
            <a:r>
              <a:rPr lang="en-US" sz="3200" dirty="0"/>
              <a:t>Parameters are values about the population – an abstraction that we use to understand new data points.</a:t>
            </a:r>
          </a:p>
        </p:txBody>
      </p:sp>
      <p:pic>
        <p:nvPicPr>
          <p:cNvPr id="4" name="Picture 3">
            <a:extLst>
              <a:ext uri="{FF2B5EF4-FFF2-40B4-BE49-F238E27FC236}">
                <a16:creationId xmlns:a16="http://schemas.microsoft.com/office/drawing/2014/main" id="{CD1A979A-2E7F-A9B3-4A19-400C3B8EC6F8}"/>
              </a:ext>
            </a:extLst>
          </p:cNvPr>
          <p:cNvPicPr>
            <a:picLocks noChangeAspect="1"/>
          </p:cNvPicPr>
          <p:nvPr/>
        </p:nvPicPr>
        <p:blipFill>
          <a:blip r:embed="rId3"/>
          <a:stretch>
            <a:fillRect/>
          </a:stretch>
        </p:blipFill>
        <p:spPr>
          <a:xfrm>
            <a:off x="4862027" y="1603399"/>
            <a:ext cx="7103232" cy="3830350"/>
          </a:xfrm>
          <a:prstGeom prst="rect">
            <a:avLst/>
          </a:prstGeom>
        </p:spPr>
      </p:pic>
    </p:spTree>
    <p:extLst>
      <p:ext uri="{BB962C8B-B14F-4D97-AF65-F5344CB8AC3E}">
        <p14:creationId xmlns:p14="http://schemas.microsoft.com/office/powerpoint/2010/main" val="42506704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BFFC-890F-C947-8156-181B34619708}"/>
              </a:ext>
            </a:extLst>
          </p:cNvPr>
          <p:cNvSpPr>
            <a:spLocks noGrp="1"/>
          </p:cNvSpPr>
          <p:nvPr>
            <p:ph type="title"/>
          </p:nvPr>
        </p:nvSpPr>
        <p:spPr/>
        <p:txBody>
          <a:bodyPr/>
          <a:lstStyle/>
          <a:p>
            <a:r>
              <a:rPr lang="en-US" dirty="0"/>
              <a:t>Birth Weights</a:t>
            </a:r>
          </a:p>
        </p:txBody>
      </p:sp>
      <p:sp>
        <p:nvSpPr>
          <p:cNvPr id="3" name="Content Placeholder 2">
            <a:extLst>
              <a:ext uri="{FF2B5EF4-FFF2-40B4-BE49-F238E27FC236}">
                <a16:creationId xmlns:a16="http://schemas.microsoft.com/office/drawing/2014/main" id="{EA080514-6143-EACC-F85F-04ED45D7932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C38515-5E46-328C-7958-32BC4C8CD945}"/>
              </a:ext>
            </a:extLst>
          </p:cNvPr>
          <p:cNvPicPr>
            <a:picLocks noChangeAspect="1"/>
          </p:cNvPicPr>
          <p:nvPr/>
        </p:nvPicPr>
        <p:blipFill>
          <a:blip r:embed="rId3"/>
          <a:stretch>
            <a:fillRect/>
          </a:stretch>
        </p:blipFill>
        <p:spPr>
          <a:xfrm>
            <a:off x="2158679" y="1296000"/>
            <a:ext cx="7745041" cy="4445149"/>
          </a:xfrm>
          <a:prstGeom prst="rect">
            <a:avLst/>
          </a:prstGeom>
        </p:spPr>
      </p:pic>
    </p:spTree>
    <p:extLst>
      <p:ext uri="{BB962C8B-B14F-4D97-AF65-F5344CB8AC3E}">
        <p14:creationId xmlns:p14="http://schemas.microsoft.com/office/powerpoint/2010/main" val="3734839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82907-9B2D-738C-6194-B5DDEF02C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C9C39-4363-605D-3AE1-88AA41DC5597}"/>
              </a:ext>
            </a:extLst>
          </p:cNvPr>
          <p:cNvSpPr>
            <a:spLocks noGrp="1"/>
          </p:cNvSpPr>
          <p:nvPr>
            <p:ph type="title"/>
          </p:nvPr>
        </p:nvSpPr>
        <p:spPr/>
        <p:txBody>
          <a:bodyPr/>
          <a:lstStyle/>
          <a:p>
            <a:r>
              <a:rPr lang="en-US" dirty="0"/>
              <a:t>What is the population?</a:t>
            </a:r>
          </a:p>
        </p:txBody>
      </p:sp>
      <p:sp>
        <p:nvSpPr>
          <p:cNvPr id="3" name="Content Placeholder 2">
            <a:extLst>
              <a:ext uri="{FF2B5EF4-FFF2-40B4-BE49-F238E27FC236}">
                <a16:creationId xmlns:a16="http://schemas.microsoft.com/office/drawing/2014/main" id="{75F400EA-0293-06F2-78C5-F4ACA90035DB}"/>
              </a:ext>
            </a:extLst>
          </p:cNvPr>
          <p:cNvSpPr>
            <a:spLocks noGrp="1"/>
          </p:cNvSpPr>
          <p:nvPr>
            <p:ph idx="1"/>
          </p:nvPr>
        </p:nvSpPr>
        <p:spPr/>
        <p:txBody>
          <a:bodyPr/>
          <a:lstStyle/>
          <a:p>
            <a:r>
              <a:rPr lang="en-US" sz="4000" dirty="0"/>
              <a:t>Literal population: The voting citizens of country when polling; the whole pot of soup.</a:t>
            </a:r>
          </a:p>
          <a:p>
            <a:r>
              <a:rPr lang="en-US" sz="4000" dirty="0"/>
              <a:t>Virtual population: An imagined population when we could potentially have sampled infinitely e.g. when measuring someone’s temperature.</a:t>
            </a:r>
          </a:p>
          <a:p>
            <a:r>
              <a:rPr lang="en-US" sz="4000" dirty="0"/>
              <a:t>Metaphorical population: When we have all possible data, but pretend it came from a “</a:t>
            </a:r>
            <a:r>
              <a:rPr lang="en-US" sz="4000" i="1" dirty="0"/>
              <a:t>population</a:t>
            </a:r>
            <a:r>
              <a:rPr lang="en-US" sz="4000" dirty="0"/>
              <a:t>”.</a:t>
            </a:r>
          </a:p>
        </p:txBody>
      </p:sp>
    </p:spTree>
    <p:extLst>
      <p:ext uri="{BB962C8B-B14F-4D97-AF65-F5344CB8AC3E}">
        <p14:creationId xmlns:p14="http://schemas.microsoft.com/office/powerpoint/2010/main" val="374311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3EFF3-54AB-4438-B1C5-E565C9ED7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405B3-DC10-CEA6-456F-F4AF72508303}"/>
              </a:ext>
            </a:extLst>
          </p:cNvPr>
          <p:cNvSpPr>
            <a:spLocks noGrp="1"/>
          </p:cNvSpPr>
          <p:nvPr>
            <p:ph type="title"/>
          </p:nvPr>
        </p:nvSpPr>
        <p:spPr/>
        <p:txBody>
          <a:bodyPr/>
          <a:lstStyle/>
          <a:p>
            <a:r>
              <a:rPr lang="en-US" dirty="0"/>
              <a:t>What is the population?</a:t>
            </a:r>
          </a:p>
        </p:txBody>
      </p:sp>
      <p:sp>
        <p:nvSpPr>
          <p:cNvPr id="3" name="Content Placeholder 2">
            <a:extLst>
              <a:ext uri="{FF2B5EF4-FFF2-40B4-BE49-F238E27FC236}">
                <a16:creationId xmlns:a16="http://schemas.microsoft.com/office/drawing/2014/main" id="{1B5D9212-E8BB-E2A4-7CA1-C2A7D2966336}"/>
              </a:ext>
            </a:extLst>
          </p:cNvPr>
          <p:cNvSpPr>
            <a:spLocks noGrp="1"/>
          </p:cNvSpPr>
          <p:nvPr>
            <p:ph idx="1"/>
          </p:nvPr>
        </p:nvSpPr>
        <p:spPr/>
        <p:txBody>
          <a:bodyPr/>
          <a:lstStyle/>
          <a:p>
            <a:r>
              <a:rPr lang="en-US" sz="4000" dirty="0"/>
              <a:t>Metaphorical population: When we have all possible data, but pretend it came from a “</a:t>
            </a:r>
            <a:r>
              <a:rPr lang="en-US" sz="4000" i="1" dirty="0"/>
              <a:t>population</a:t>
            </a:r>
            <a:r>
              <a:rPr lang="en-US" sz="4000" dirty="0"/>
              <a:t>”.</a:t>
            </a:r>
          </a:p>
          <a:p>
            <a:r>
              <a:rPr lang="en-US" sz="4000" dirty="0"/>
              <a:t>This can be true when measuring the survival rate from all the hospitals. We have covered the population, but we can pretend there are alternative universes where the rate was different.</a:t>
            </a:r>
          </a:p>
        </p:txBody>
      </p:sp>
    </p:spTree>
    <p:extLst>
      <p:ext uri="{BB962C8B-B14F-4D97-AF65-F5344CB8AC3E}">
        <p14:creationId xmlns:p14="http://schemas.microsoft.com/office/powerpoint/2010/main" val="1467349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AAF89-C651-050B-5FFC-685C81191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A7994-F3EB-D344-6516-86D6888DAA78}"/>
              </a:ext>
            </a:extLst>
          </p:cNvPr>
          <p:cNvSpPr>
            <a:spLocks noGrp="1"/>
          </p:cNvSpPr>
          <p:nvPr>
            <p:ph type="title"/>
          </p:nvPr>
        </p:nvSpPr>
        <p:spPr/>
        <p:txBody>
          <a:bodyPr/>
          <a:lstStyle/>
          <a:p>
            <a:r>
              <a:rPr lang="en-US" dirty="0"/>
              <a:t>The World is Random</a:t>
            </a:r>
          </a:p>
        </p:txBody>
      </p:sp>
      <p:sp>
        <p:nvSpPr>
          <p:cNvPr id="3" name="Content Placeholder 2">
            <a:extLst>
              <a:ext uri="{FF2B5EF4-FFF2-40B4-BE49-F238E27FC236}">
                <a16:creationId xmlns:a16="http://schemas.microsoft.com/office/drawing/2014/main" id="{00D0E184-A2ED-647F-DFD5-EA97304FE641}"/>
              </a:ext>
            </a:extLst>
          </p:cNvPr>
          <p:cNvSpPr>
            <a:spLocks noGrp="1"/>
          </p:cNvSpPr>
          <p:nvPr>
            <p:ph idx="1"/>
          </p:nvPr>
        </p:nvSpPr>
        <p:spPr/>
        <p:txBody>
          <a:bodyPr/>
          <a:lstStyle/>
          <a:p>
            <a:r>
              <a:rPr lang="en-US" sz="3600" dirty="0"/>
              <a:t>A useful statistical reasoning strategy then is to pretend everything that happens has some random chance of happening.</a:t>
            </a:r>
          </a:p>
          <a:p>
            <a:endParaRPr lang="en-US" sz="3600" dirty="0"/>
          </a:p>
          <a:p>
            <a:r>
              <a:rPr lang="en-US" sz="3600" dirty="0"/>
              <a:t>How random? That is, thinking in terms of the bell curve, how many standard deviations from the mean was it? </a:t>
            </a:r>
          </a:p>
          <a:p>
            <a:endParaRPr lang="en-US" sz="3600" dirty="0"/>
          </a:p>
          <a:p>
            <a:r>
              <a:rPr lang="en-US" sz="3600" dirty="0"/>
              <a:t>That is something we need to figure out with modeling.</a:t>
            </a:r>
          </a:p>
        </p:txBody>
      </p:sp>
    </p:spTree>
    <p:extLst>
      <p:ext uri="{BB962C8B-B14F-4D97-AF65-F5344CB8AC3E}">
        <p14:creationId xmlns:p14="http://schemas.microsoft.com/office/powerpoint/2010/main" val="2652517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FDD02-8ACF-58F7-0404-BEBB1FD4D5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D5BD95-52D0-3113-C698-AE32FB3184AE}"/>
              </a:ext>
            </a:extLst>
          </p:cNvPr>
          <p:cNvSpPr>
            <a:spLocks noGrp="1"/>
          </p:cNvSpPr>
          <p:nvPr>
            <p:ph type="title"/>
          </p:nvPr>
        </p:nvSpPr>
        <p:spPr/>
        <p:txBody>
          <a:bodyPr>
            <a:normAutofit fontScale="90000"/>
          </a:bodyPr>
          <a:lstStyle/>
          <a:p>
            <a:r>
              <a:rPr lang="en-US" dirty="0"/>
              <a:t>Inductive Inference, or, </a:t>
            </a:r>
            <a:br>
              <a:rPr lang="en-US" dirty="0"/>
            </a:br>
            <a:r>
              <a:rPr lang="en-US" dirty="0"/>
              <a:t>Knowing if there is enough salt from a spoonful of soup</a:t>
            </a:r>
          </a:p>
        </p:txBody>
      </p:sp>
      <p:graphicFrame>
        <p:nvGraphicFramePr>
          <p:cNvPr id="4" name="Diagram 3">
            <a:extLst>
              <a:ext uri="{FF2B5EF4-FFF2-40B4-BE49-F238E27FC236}">
                <a16:creationId xmlns:a16="http://schemas.microsoft.com/office/drawing/2014/main" id="{9EC3BAB0-EF7A-E1C0-520D-53651DFD89BB}"/>
              </a:ext>
            </a:extLst>
          </p:cNvPr>
          <p:cNvGraphicFramePr/>
          <p:nvPr>
            <p:extLst>
              <p:ext uri="{D42A27DB-BD31-4B8C-83A1-F6EECF244321}">
                <p14:modId xmlns:p14="http://schemas.microsoft.com/office/powerpoint/2010/main" val="3589861710"/>
              </p:ext>
            </p:extLst>
          </p:nvPr>
        </p:nvGraphicFramePr>
        <p:xfrm>
          <a:off x="480001" y="1664245"/>
          <a:ext cx="10657490" cy="1614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D6E58905-8683-37AB-B5F7-DC3A9EF43BF9}"/>
              </a:ext>
            </a:extLst>
          </p:cNvPr>
          <p:cNvSpPr txBox="1"/>
          <p:nvPr/>
        </p:nvSpPr>
        <p:spPr>
          <a:xfrm>
            <a:off x="620110" y="3279225"/>
            <a:ext cx="1786759" cy="830997"/>
          </a:xfrm>
          <a:prstGeom prst="rect">
            <a:avLst/>
          </a:prstGeom>
          <a:noFill/>
        </p:spPr>
        <p:txBody>
          <a:bodyPr wrap="square" rtlCol="0">
            <a:spAutoFit/>
          </a:bodyPr>
          <a:lstStyle/>
          <a:p>
            <a:r>
              <a:rPr lang="en-US" sz="2400" dirty="0"/>
              <a:t>Liquid in pot of soup.</a:t>
            </a:r>
          </a:p>
        </p:txBody>
      </p:sp>
      <p:sp>
        <p:nvSpPr>
          <p:cNvPr id="6" name="TextBox 5">
            <a:extLst>
              <a:ext uri="{FF2B5EF4-FFF2-40B4-BE49-F238E27FC236}">
                <a16:creationId xmlns:a16="http://schemas.microsoft.com/office/drawing/2014/main" id="{B02B8C45-75C8-6EDD-D2BD-413801455871}"/>
              </a:ext>
            </a:extLst>
          </p:cNvPr>
          <p:cNvSpPr txBox="1"/>
          <p:nvPr/>
        </p:nvSpPr>
        <p:spPr>
          <a:xfrm>
            <a:off x="6484885" y="3268704"/>
            <a:ext cx="2301762" cy="830997"/>
          </a:xfrm>
          <a:prstGeom prst="rect">
            <a:avLst/>
          </a:prstGeom>
          <a:noFill/>
        </p:spPr>
        <p:txBody>
          <a:bodyPr wrap="square" rtlCol="0">
            <a:spAutoFit/>
          </a:bodyPr>
          <a:lstStyle/>
          <a:p>
            <a:r>
              <a:rPr lang="en-US" sz="2400" dirty="0"/>
              <a:t>A few spoonful’s of soup.</a:t>
            </a:r>
          </a:p>
        </p:txBody>
      </p:sp>
      <p:sp>
        <p:nvSpPr>
          <p:cNvPr id="7" name="TextBox 6">
            <a:extLst>
              <a:ext uri="{FF2B5EF4-FFF2-40B4-BE49-F238E27FC236}">
                <a16:creationId xmlns:a16="http://schemas.microsoft.com/office/drawing/2014/main" id="{8D9DF1B9-26B9-BA3B-05D6-365381B105D4}"/>
              </a:ext>
            </a:extLst>
          </p:cNvPr>
          <p:cNvSpPr txBox="1"/>
          <p:nvPr/>
        </p:nvSpPr>
        <p:spPr>
          <a:xfrm>
            <a:off x="3058512" y="3273966"/>
            <a:ext cx="2869324" cy="830997"/>
          </a:xfrm>
          <a:prstGeom prst="rect">
            <a:avLst/>
          </a:prstGeom>
          <a:noFill/>
        </p:spPr>
        <p:txBody>
          <a:bodyPr wrap="square" rtlCol="0">
            <a:spAutoFit/>
          </a:bodyPr>
          <a:lstStyle/>
          <a:p>
            <a:r>
              <a:rPr lang="en-US" sz="2400" dirty="0"/>
              <a:t>Grab a spoon and dip it in a few times.</a:t>
            </a:r>
          </a:p>
        </p:txBody>
      </p:sp>
      <p:sp>
        <p:nvSpPr>
          <p:cNvPr id="8" name="TextBox 7">
            <a:extLst>
              <a:ext uri="{FF2B5EF4-FFF2-40B4-BE49-F238E27FC236}">
                <a16:creationId xmlns:a16="http://schemas.microsoft.com/office/drawing/2014/main" id="{77BB6D4B-10FD-9801-DE24-9C715424F7F4}"/>
              </a:ext>
            </a:extLst>
          </p:cNvPr>
          <p:cNvSpPr txBox="1"/>
          <p:nvPr/>
        </p:nvSpPr>
        <p:spPr>
          <a:xfrm>
            <a:off x="9334967" y="3273967"/>
            <a:ext cx="1786759" cy="830997"/>
          </a:xfrm>
          <a:prstGeom prst="rect">
            <a:avLst/>
          </a:prstGeom>
          <a:noFill/>
        </p:spPr>
        <p:txBody>
          <a:bodyPr wrap="square" rtlCol="0">
            <a:spAutoFit/>
          </a:bodyPr>
          <a:lstStyle/>
          <a:p>
            <a:r>
              <a:rPr lang="en-US" sz="2400" dirty="0"/>
              <a:t>Enough salt in all soup?</a:t>
            </a:r>
          </a:p>
        </p:txBody>
      </p:sp>
    </p:spTree>
    <p:extLst>
      <p:ext uri="{BB962C8B-B14F-4D97-AF65-F5344CB8AC3E}">
        <p14:creationId xmlns:p14="http://schemas.microsoft.com/office/powerpoint/2010/main" val="419589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D6B554-942B-4172-E5F8-2778CFF0A2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90441-DAD9-9ED1-7EC7-1757D2D361C9}"/>
              </a:ext>
            </a:extLst>
          </p:cNvPr>
          <p:cNvSpPr>
            <a:spLocks noGrp="1"/>
          </p:cNvSpPr>
          <p:nvPr>
            <p:ph type="title"/>
          </p:nvPr>
        </p:nvSpPr>
        <p:spPr/>
        <p:txBody>
          <a:bodyPr>
            <a:normAutofit fontScale="90000"/>
          </a:bodyPr>
          <a:lstStyle/>
          <a:p>
            <a:r>
              <a:rPr lang="en-US" dirty="0"/>
              <a:t>Inductive Inference, or, </a:t>
            </a:r>
            <a:br>
              <a:rPr lang="en-US" dirty="0"/>
            </a:br>
            <a:r>
              <a:rPr lang="en-US" dirty="0"/>
              <a:t>Knowing if there is enough salt from a spoonful of soup</a:t>
            </a:r>
          </a:p>
        </p:txBody>
      </p:sp>
      <p:graphicFrame>
        <p:nvGraphicFramePr>
          <p:cNvPr id="4" name="Diagram 3">
            <a:extLst>
              <a:ext uri="{FF2B5EF4-FFF2-40B4-BE49-F238E27FC236}">
                <a16:creationId xmlns:a16="http://schemas.microsoft.com/office/drawing/2014/main" id="{DE275D8C-A3CA-B8AB-2AD6-BBD224C497EE}"/>
              </a:ext>
            </a:extLst>
          </p:cNvPr>
          <p:cNvGraphicFramePr/>
          <p:nvPr>
            <p:extLst>
              <p:ext uri="{D42A27DB-BD31-4B8C-83A1-F6EECF244321}">
                <p14:modId xmlns:p14="http://schemas.microsoft.com/office/powerpoint/2010/main" val="3355043456"/>
              </p:ext>
            </p:extLst>
          </p:nvPr>
        </p:nvGraphicFramePr>
        <p:xfrm>
          <a:off x="480001" y="1664245"/>
          <a:ext cx="10657490" cy="1614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3452D723-DCCD-DAEB-84DF-A95457BFC7A8}"/>
              </a:ext>
            </a:extLst>
          </p:cNvPr>
          <p:cNvSpPr txBox="1"/>
          <p:nvPr/>
        </p:nvSpPr>
        <p:spPr>
          <a:xfrm>
            <a:off x="620110" y="3279225"/>
            <a:ext cx="1786759" cy="830997"/>
          </a:xfrm>
          <a:prstGeom prst="rect">
            <a:avLst/>
          </a:prstGeom>
          <a:noFill/>
        </p:spPr>
        <p:txBody>
          <a:bodyPr wrap="square" rtlCol="0">
            <a:spAutoFit/>
          </a:bodyPr>
          <a:lstStyle/>
          <a:p>
            <a:r>
              <a:rPr lang="en-US" sz="2400" dirty="0"/>
              <a:t>Liquid in pot of soup.</a:t>
            </a:r>
          </a:p>
        </p:txBody>
      </p:sp>
      <p:sp>
        <p:nvSpPr>
          <p:cNvPr id="6" name="TextBox 5">
            <a:extLst>
              <a:ext uri="{FF2B5EF4-FFF2-40B4-BE49-F238E27FC236}">
                <a16:creationId xmlns:a16="http://schemas.microsoft.com/office/drawing/2014/main" id="{34B6DC91-6238-B069-184D-A6C198EF79C5}"/>
              </a:ext>
            </a:extLst>
          </p:cNvPr>
          <p:cNvSpPr txBox="1"/>
          <p:nvPr/>
        </p:nvSpPr>
        <p:spPr>
          <a:xfrm>
            <a:off x="6484885" y="3268704"/>
            <a:ext cx="2301762" cy="830997"/>
          </a:xfrm>
          <a:prstGeom prst="rect">
            <a:avLst/>
          </a:prstGeom>
          <a:noFill/>
        </p:spPr>
        <p:txBody>
          <a:bodyPr wrap="square" rtlCol="0">
            <a:spAutoFit/>
          </a:bodyPr>
          <a:lstStyle/>
          <a:p>
            <a:r>
              <a:rPr lang="en-US" sz="2400" dirty="0"/>
              <a:t>A few spoonful’s of soup.</a:t>
            </a:r>
          </a:p>
        </p:txBody>
      </p:sp>
      <p:sp>
        <p:nvSpPr>
          <p:cNvPr id="7" name="TextBox 6">
            <a:extLst>
              <a:ext uri="{FF2B5EF4-FFF2-40B4-BE49-F238E27FC236}">
                <a16:creationId xmlns:a16="http://schemas.microsoft.com/office/drawing/2014/main" id="{CAC7872A-7431-F3F4-E7C9-E80E747F242F}"/>
              </a:ext>
            </a:extLst>
          </p:cNvPr>
          <p:cNvSpPr txBox="1"/>
          <p:nvPr/>
        </p:nvSpPr>
        <p:spPr>
          <a:xfrm>
            <a:off x="3058512" y="3273966"/>
            <a:ext cx="2869324" cy="830997"/>
          </a:xfrm>
          <a:prstGeom prst="rect">
            <a:avLst/>
          </a:prstGeom>
          <a:noFill/>
        </p:spPr>
        <p:txBody>
          <a:bodyPr wrap="square" rtlCol="0">
            <a:spAutoFit/>
          </a:bodyPr>
          <a:lstStyle/>
          <a:p>
            <a:r>
              <a:rPr lang="en-US" sz="2400" dirty="0"/>
              <a:t>Grab a spoon and dip it in a few times.</a:t>
            </a:r>
          </a:p>
        </p:txBody>
      </p:sp>
      <p:sp>
        <p:nvSpPr>
          <p:cNvPr id="8" name="TextBox 7">
            <a:extLst>
              <a:ext uri="{FF2B5EF4-FFF2-40B4-BE49-F238E27FC236}">
                <a16:creationId xmlns:a16="http://schemas.microsoft.com/office/drawing/2014/main" id="{ADC1A5E5-8092-A44E-A221-5926989474B1}"/>
              </a:ext>
            </a:extLst>
          </p:cNvPr>
          <p:cNvSpPr txBox="1"/>
          <p:nvPr/>
        </p:nvSpPr>
        <p:spPr>
          <a:xfrm>
            <a:off x="9334967" y="3273967"/>
            <a:ext cx="1786759" cy="830997"/>
          </a:xfrm>
          <a:prstGeom prst="rect">
            <a:avLst/>
          </a:prstGeom>
          <a:noFill/>
        </p:spPr>
        <p:txBody>
          <a:bodyPr wrap="square" rtlCol="0">
            <a:spAutoFit/>
          </a:bodyPr>
          <a:lstStyle/>
          <a:p>
            <a:r>
              <a:rPr lang="en-US" sz="2400" dirty="0"/>
              <a:t>Enough salt in all soup?</a:t>
            </a:r>
          </a:p>
        </p:txBody>
      </p:sp>
      <p:sp>
        <p:nvSpPr>
          <p:cNvPr id="3" name="Content Placeholder 2">
            <a:extLst>
              <a:ext uri="{FF2B5EF4-FFF2-40B4-BE49-F238E27FC236}">
                <a16:creationId xmlns:a16="http://schemas.microsoft.com/office/drawing/2014/main" id="{2D994D00-2E1F-5AD4-6CFB-D854147D1FCA}"/>
              </a:ext>
            </a:extLst>
          </p:cNvPr>
          <p:cNvSpPr>
            <a:spLocks noGrp="1"/>
          </p:cNvSpPr>
          <p:nvPr>
            <p:ph idx="1"/>
          </p:nvPr>
        </p:nvSpPr>
        <p:spPr>
          <a:xfrm>
            <a:off x="480001" y="4126169"/>
            <a:ext cx="11102399" cy="1614980"/>
          </a:xfrm>
        </p:spPr>
        <p:txBody>
          <a:bodyPr/>
          <a:lstStyle/>
          <a:p>
            <a:pPr marL="0" indent="0">
              <a:buNone/>
            </a:pPr>
            <a:r>
              <a:rPr lang="en-US" dirty="0"/>
              <a:t>From (1) to (2): Will a spoon of soup be enough? Will the spoon get enough soup or is it not enough for us to taste it well?</a:t>
            </a:r>
          </a:p>
        </p:txBody>
      </p:sp>
    </p:spTree>
    <p:extLst>
      <p:ext uri="{BB962C8B-B14F-4D97-AF65-F5344CB8AC3E}">
        <p14:creationId xmlns:p14="http://schemas.microsoft.com/office/powerpoint/2010/main" val="3946915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17812-0958-EEEA-27AC-66A96F8A5BAE}"/>
              </a:ext>
            </a:extLst>
          </p:cNvPr>
          <p:cNvSpPr>
            <a:spLocks noGrp="1"/>
          </p:cNvSpPr>
          <p:nvPr>
            <p:ph type="title"/>
          </p:nvPr>
        </p:nvSpPr>
        <p:spPr/>
        <p:txBody>
          <a:bodyPr/>
          <a:lstStyle/>
          <a:p>
            <a:r>
              <a:rPr lang="en-US" dirty="0"/>
              <a:t>What do we want from our measurements?</a:t>
            </a:r>
          </a:p>
        </p:txBody>
      </p:sp>
      <p:sp>
        <p:nvSpPr>
          <p:cNvPr id="3" name="Content Placeholder 2">
            <a:extLst>
              <a:ext uri="{FF2B5EF4-FFF2-40B4-BE49-F238E27FC236}">
                <a16:creationId xmlns:a16="http://schemas.microsoft.com/office/drawing/2014/main" id="{40D1633F-719C-8DF7-7D91-6886811F9892}"/>
              </a:ext>
            </a:extLst>
          </p:cNvPr>
          <p:cNvSpPr>
            <a:spLocks noGrp="1"/>
          </p:cNvSpPr>
          <p:nvPr>
            <p:ph idx="1"/>
          </p:nvPr>
        </p:nvSpPr>
        <p:spPr/>
        <p:txBody>
          <a:bodyPr/>
          <a:lstStyle/>
          <a:p>
            <a:r>
              <a:rPr lang="en-US" dirty="0"/>
              <a:t>Reliable: Low variability across occasions given same context.</a:t>
            </a:r>
          </a:p>
          <a:p>
            <a:r>
              <a:rPr lang="en-US" dirty="0"/>
              <a:t>Valid: Measuring what you intend to measure, or at least close to it.</a:t>
            </a:r>
          </a:p>
          <a:p>
            <a:r>
              <a:rPr lang="en-US" dirty="0"/>
              <a:t>For example: We want to be careful about positive vs negative framing for survey questions.</a:t>
            </a:r>
          </a:p>
          <a:p>
            <a:pPr marL="0" indent="0">
              <a:buNone/>
            </a:pPr>
            <a:r>
              <a:rPr lang="en-US" dirty="0"/>
              <a:t> </a:t>
            </a:r>
          </a:p>
        </p:txBody>
      </p:sp>
    </p:spTree>
    <p:extLst>
      <p:ext uri="{BB962C8B-B14F-4D97-AF65-F5344CB8AC3E}">
        <p14:creationId xmlns:p14="http://schemas.microsoft.com/office/powerpoint/2010/main" val="2494329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0A070-3C11-6CC0-C1E1-F754AE170C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8187B6-2A53-1C24-2C13-BEC0BA054780}"/>
              </a:ext>
            </a:extLst>
          </p:cNvPr>
          <p:cNvSpPr>
            <a:spLocks noGrp="1"/>
          </p:cNvSpPr>
          <p:nvPr>
            <p:ph type="title"/>
          </p:nvPr>
        </p:nvSpPr>
        <p:spPr/>
        <p:txBody>
          <a:bodyPr>
            <a:normAutofit fontScale="90000"/>
          </a:bodyPr>
          <a:lstStyle/>
          <a:p>
            <a:r>
              <a:rPr lang="en-US" dirty="0"/>
              <a:t>Inductive Inference, or, </a:t>
            </a:r>
            <a:br>
              <a:rPr lang="en-US" dirty="0"/>
            </a:br>
            <a:r>
              <a:rPr lang="en-US" dirty="0"/>
              <a:t>Knowing if there is enough salt from a spoonful of soup</a:t>
            </a:r>
          </a:p>
        </p:txBody>
      </p:sp>
      <p:graphicFrame>
        <p:nvGraphicFramePr>
          <p:cNvPr id="4" name="Diagram 3">
            <a:extLst>
              <a:ext uri="{FF2B5EF4-FFF2-40B4-BE49-F238E27FC236}">
                <a16:creationId xmlns:a16="http://schemas.microsoft.com/office/drawing/2014/main" id="{B2AA83F0-F14A-C1E0-10EE-DEFE23CA6724}"/>
              </a:ext>
            </a:extLst>
          </p:cNvPr>
          <p:cNvGraphicFramePr/>
          <p:nvPr>
            <p:extLst>
              <p:ext uri="{D42A27DB-BD31-4B8C-83A1-F6EECF244321}">
                <p14:modId xmlns:p14="http://schemas.microsoft.com/office/powerpoint/2010/main" val="2999355232"/>
              </p:ext>
            </p:extLst>
          </p:nvPr>
        </p:nvGraphicFramePr>
        <p:xfrm>
          <a:off x="480001" y="1664245"/>
          <a:ext cx="10657490" cy="1614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87D25371-87C3-8B08-96AD-DD861D3B6DA6}"/>
              </a:ext>
            </a:extLst>
          </p:cNvPr>
          <p:cNvSpPr txBox="1"/>
          <p:nvPr/>
        </p:nvSpPr>
        <p:spPr>
          <a:xfrm>
            <a:off x="620110" y="3279225"/>
            <a:ext cx="1786759" cy="830997"/>
          </a:xfrm>
          <a:prstGeom prst="rect">
            <a:avLst/>
          </a:prstGeom>
          <a:noFill/>
        </p:spPr>
        <p:txBody>
          <a:bodyPr wrap="square" rtlCol="0">
            <a:spAutoFit/>
          </a:bodyPr>
          <a:lstStyle/>
          <a:p>
            <a:r>
              <a:rPr lang="en-US" sz="2400" dirty="0"/>
              <a:t>Liquid in pot of soup.</a:t>
            </a:r>
          </a:p>
        </p:txBody>
      </p:sp>
      <p:sp>
        <p:nvSpPr>
          <p:cNvPr id="6" name="TextBox 5">
            <a:extLst>
              <a:ext uri="{FF2B5EF4-FFF2-40B4-BE49-F238E27FC236}">
                <a16:creationId xmlns:a16="http://schemas.microsoft.com/office/drawing/2014/main" id="{9A13A683-6731-D348-FCE4-09432E03CF42}"/>
              </a:ext>
            </a:extLst>
          </p:cNvPr>
          <p:cNvSpPr txBox="1"/>
          <p:nvPr/>
        </p:nvSpPr>
        <p:spPr>
          <a:xfrm>
            <a:off x="6484885" y="3268704"/>
            <a:ext cx="2301762" cy="830997"/>
          </a:xfrm>
          <a:prstGeom prst="rect">
            <a:avLst/>
          </a:prstGeom>
          <a:noFill/>
        </p:spPr>
        <p:txBody>
          <a:bodyPr wrap="square" rtlCol="0">
            <a:spAutoFit/>
          </a:bodyPr>
          <a:lstStyle/>
          <a:p>
            <a:r>
              <a:rPr lang="en-US" sz="2400" dirty="0"/>
              <a:t>A few spoonful’s of soup.</a:t>
            </a:r>
          </a:p>
        </p:txBody>
      </p:sp>
      <p:sp>
        <p:nvSpPr>
          <p:cNvPr id="7" name="TextBox 6">
            <a:extLst>
              <a:ext uri="{FF2B5EF4-FFF2-40B4-BE49-F238E27FC236}">
                <a16:creationId xmlns:a16="http://schemas.microsoft.com/office/drawing/2014/main" id="{01F04E87-AA28-A480-B7C7-986D0EF1E5BD}"/>
              </a:ext>
            </a:extLst>
          </p:cNvPr>
          <p:cNvSpPr txBox="1"/>
          <p:nvPr/>
        </p:nvSpPr>
        <p:spPr>
          <a:xfrm>
            <a:off x="3058512" y="3273966"/>
            <a:ext cx="2869324" cy="830997"/>
          </a:xfrm>
          <a:prstGeom prst="rect">
            <a:avLst/>
          </a:prstGeom>
          <a:noFill/>
        </p:spPr>
        <p:txBody>
          <a:bodyPr wrap="square" rtlCol="0">
            <a:spAutoFit/>
          </a:bodyPr>
          <a:lstStyle/>
          <a:p>
            <a:r>
              <a:rPr lang="en-US" sz="2400" dirty="0"/>
              <a:t>Grab a spoon and dip it in a few times.</a:t>
            </a:r>
          </a:p>
        </p:txBody>
      </p:sp>
      <p:sp>
        <p:nvSpPr>
          <p:cNvPr id="8" name="TextBox 7">
            <a:extLst>
              <a:ext uri="{FF2B5EF4-FFF2-40B4-BE49-F238E27FC236}">
                <a16:creationId xmlns:a16="http://schemas.microsoft.com/office/drawing/2014/main" id="{4908C02C-56DF-C824-B628-B6DC6E044EEC}"/>
              </a:ext>
            </a:extLst>
          </p:cNvPr>
          <p:cNvSpPr txBox="1"/>
          <p:nvPr/>
        </p:nvSpPr>
        <p:spPr>
          <a:xfrm>
            <a:off x="9334967" y="3273967"/>
            <a:ext cx="1786759" cy="830997"/>
          </a:xfrm>
          <a:prstGeom prst="rect">
            <a:avLst/>
          </a:prstGeom>
          <a:noFill/>
        </p:spPr>
        <p:txBody>
          <a:bodyPr wrap="square" rtlCol="0">
            <a:spAutoFit/>
          </a:bodyPr>
          <a:lstStyle/>
          <a:p>
            <a:r>
              <a:rPr lang="en-US" sz="2400" dirty="0"/>
              <a:t>Enough salt in all soup?</a:t>
            </a:r>
          </a:p>
        </p:txBody>
      </p:sp>
      <p:sp>
        <p:nvSpPr>
          <p:cNvPr id="3" name="Content Placeholder 2">
            <a:extLst>
              <a:ext uri="{FF2B5EF4-FFF2-40B4-BE49-F238E27FC236}">
                <a16:creationId xmlns:a16="http://schemas.microsoft.com/office/drawing/2014/main" id="{983970CA-CDD5-8E96-0B32-5B9A29E3F43B}"/>
              </a:ext>
            </a:extLst>
          </p:cNvPr>
          <p:cNvSpPr>
            <a:spLocks noGrp="1"/>
          </p:cNvSpPr>
          <p:nvPr>
            <p:ph idx="1"/>
          </p:nvPr>
        </p:nvSpPr>
        <p:spPr>
          <a:xfrm>
            <a:off x="480001" y="4126169"/>
            <a:ext cx="11102399" cy="1614980"/>
          </a:xfrm>
        </p:spPr>
        <p:txBody>
          <a:bodyPr/>
          <a:lstStyle/>
          <a:p>
            <a:pPr marL="0" indent="0">
              <a:buNone/>
            </a:pPr>
            <a:r>
              <a:rPr lang="en-US" sz="3200" dirty="0"/>
              <a:t>From (2) to (3): Will we be able to sample enough of the soup? </a:t>
            </a:r>
            <a:br>
              <a:rPr lang="en-US" sz="3200" dirty="0"/>
            </a:br>
            <a:br>
              <a:rPr lang="en-US" sz="3200" dirty="0"/>
            </a:br>
            <a:r>
              <a:rPr lang="en-US" sz="3200" dirty="0"/>
              <a:t>Called </a:t>
            </a:r>
            <a:r>
              <a:rPr lang="en-US" sz="3200" i="1" dirty="0"/>
              <a:t>internal validity: </a:t>
            </a:r>
            <a:r>
              <a:rPr lang="en-US" sz="3200" dirty="0"/>
              <a:t>the idea that we sample the soup enough to get a taste for how much salt is in the soup. </a:t>
            </a:r>
          </a:p>
        </p:txBody>
      </p:sp>
    </p:spTree>
    <p:extLst>
      <p:ext uri="{BB962C8B-B14F-4D97-AF65-F5344CB8AC3E}">
        <p14:creationId xmlns:p14="http://schemas.microsoft.com/office/powerpoint/2010/main" val="521175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7AA0C-285F-48AC-55CA-AD32C98C7E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E9476A-FC4F-51E9-C8E3-10EE3615F350}"/>
              </a:ext>
            </a:extLst>
          </p:cNvPr>
          <p:cNvSpPr>
            <a:spLocks noGrp="1"/>
          </p:cNvSpPr>
          <p:nvPr>
            <p:ph type="title"/>
          </p:nvPr>
        </p:nvSpPr>
        <p:spPr/>
        <p:txBody>
          <a:bodyPr>
            <a:normAutofit fontScale="90000"/>
          </a:bodyPr>
          <a:lstStyle/>
          <a:p>
            <a:r>
              <a:rPr lang="en-US" dirty="0"/>
              <a:t>Inductive Inference, or, </a:t>
            </a:r>
            <a:br>
              <a:rPr lang="en-US" dirty="0"/>
            </a:br>
            <a:r>
              <a:rPr lang="en-US" dirty="0"/>
              <a:t>Knowing if there is enough salt from a spoonful of soup</a:t>
            </a:r>
          </a:p>
        </p:txBody>
      </p:sp>
      <p:graphicFrame>
        <p:nvGraphicFramePr>
          <p:cNvPr id="4" name="Diagram 3">
            <a:extLst>
              <a:ext uri="{FF2B5EF4-FFF2-40B4-BE49-F238E27FC236}">
                <a16:creationId xmlns:a16="http://schemas.microsoft.com/office/drawing/2014/main" id="{5B5E155F-7AC6-926E-5F0A-17CCF9AF1480}"/>
              </a:ext>
            </a:extLst>
          </p:cNvPr>
          <p:cNvGraphicFramePr/>
          <p:nvPr>
            <p:extLst>
              <p:ext uri="{D42A27DB-BD31-4B8C-83A1-F6EECF244321}">
                <p14:modId xmlns:p14="http://schemas.microsoft.com/office/powerpoint/2010/main" val="1193765199"/>
              </p:ext>
            </p:extLst>
          </p:nvPr>
        </p:nvGraphicFramePr>
        <p:xfrm>
          <a:off x="480001" y="1664245"/>
          <a:ext cx="10657490" cy="1614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extBox 4">
            <a:extLst>
              <a:ext uri="{FF2B5EF4-FFF2-40B4-BE49-F238E27FC236}">
                <a16:creationId xmlns:a16="http://schemas.microsoft.com/office/drawing/2014/main" id="{701E2413-8F77-959C-C027-AEC171F2B208}"/>
              </a:ext>
            </a:extLst>
          </p:cNvPr>
          <p:cNvSpPr txBox="1"/>
          <p:nvPr/>
        </p:nvSpPr>
        <p:spPr>
          <a:xfrm>
            <a:off x="620110" y="3279225"/>
            <a:ext cx="1786759" cy="830997"/>
          </a:xfrm>
          <a:prstGeom prst="rect">
            <a:avLst/>
          </a:prstGeom>
          <a:noFill/>
        </p:spPr>
        <p:txBody>
          <a:bodyPr wrap="square" rtlCol="0">
            <a:spAutoFit/>
          </a:bodyPr>
          <a:lstStyle/>
          <a:p>
            <a:r>
              <a:rPr lang="en-US" sz="2400" dirty="0"/>
              <a:t>Liquid in pot of soup.</a:t>
            </a:r>
          </a:p>
        </p:txBody>
      </p:sp>
      <p:sp>
        <p:nvSpPr>
          <p:cNvPr id="6" name="TextBox 5">
            <a:extLst>
              <a:ext uri="{FF2B5EF4-FFF2-40B4-BE49-F238E27FC236}">
                <a16:creationId xmlns:a16="http://schemas.microsoft.com/office/drawing/2014/main" id="{55B00237-8342-4557-6C1B-5B20AF10AABA}"/>
              </a:ext>
            </a:extLst>
          </p:cNvPr>
          <p:cNvSpPr txBox="1"/>
          <p:nvPr/>
        </p:nvSpPr>
        <p:spPr>
          <a:xfrm>
            <a:off x="6484885" y="3268704"/>
            <a:ext cx="2301762" cy="830997"/>
          </a:xfrm>
          <a:prstGeom prst="rect">
            <a:avLst/>
          </a:prstGeom>
          <a:noFill/>
        </p:spPr>
        <p:txBody>
          <a:bodyPr wrap="square" rtlCol="0">
            <a:spAutoFit/>
          </a:bodyPr>
          <a:lstStyle/>
          <a:p>
            <a:r>
              <a:rPr lang="en-US" sz="2400" dirty="0"/>
              <a:t>A few spoonful’s of soup.</a:t>
            </a:r>
          </a:p>
        </p:txBody>
      </p:sp>
      <p:sp>
        <p:nvSpPr>
          <p:cNvPr id="7" name="TextBox 6">
            <a:extLst>
              <a:ext uri="{FF2B5EF4-FFF2-40B4-BE49-F238E27FC236}">
                <a16:creationId xmlns:a16="http://schemas.microsoft.com/office/drawing/2014/main" id="{1D5B73AD-3EC0-51E5-0038-1DE11FC53495}"/>
              </a:ext>
            </a:extLst>
          </p:cNvPr>
          <p:cNvSpPr txBox="1"/>
          <p:nvPr/>
        </p:nvSpPr>
        <p:spPr>
          <a:xfrm>
            <a:off x="3058512" y="3273966"/>
            <a:ext cx="2869324" cy="830997"/>
          </a:xfrm>
          <a:prstGeom prst="rect">
            <a:avLst/>
          </a:prstGeom>
          <a:noFill/>
        </p:spPr>
        <p:txBody>
          <a:bodyPr wrap="square" rtlCol="0">
            <a:spAutoFit/>
          </a:bodyPr>
          <a:lstStyle/>
          <a:p>
            <a:r>
              <a:rPr lang="en-US" sz="2400" dirty="0"/>
              <a:t>Grab a spoon and dip it in a few times.</a:t>
            </a:r>
          </a:p>
        </p:txBody>
      </p:sp>
      <p:sp>
        <p:nvSpPr>
          <p:cNvPr id="8" name="TextBox 7">
            <a:extLst>
              <a:ext uri="{FF2B5EF4-FFF2-40B4-BE49-F238E27FC236}">
                <a16:creationId xmlns:a16="http://schemas.microsoft.com/office/drawing/2014/main" id="{4E6D91F5-6EF6-39F8-14C7-7D9CF77074B8}"/>
              </a:ext>
            </a:extLst>
          </p:cNvPr>
          <p:cNvSpPr txBox="1"/>
          <p:nvPr/>
        </p:nvSpPr>
        <p:spPr>
          <a:xfrm>
            <a:off x="9334967" y="3273967"/>
            <a:ext cx="1786759" cy="830997"/>
          </a:xfrm>
          <a:prstGeom prst="rect">
            <a:avLst/>
          </a:prstGeom>
          <a:noFill/>
        </p:spPr>
        <p:txBody>
          <a:bodyPr wrap="square" rtlCol="0">
            <a:spAutoFit/>
          </a:bodyPr>
          <a:lstStyle/>
          <a:p>
            <a:r>
              <a:rPr lang="en-US" sz="2400" dirty="0"/>
              <a:t>Enough salt in all soup?</a:t>
            </a:r>
          </a:p>
        </p:txBody>
      </p:sp>
      <p:sp>
        <p:nvSpPr>
          <p:cNvPr id="3" name="Content Placeholder 2">
            <a:extLst>
              <a:ext uri="{FF2B5EF4-FFF2-40B4-BE49-F238E27FC236}">
                <a16:creationId xmlns:a16="http://schemas.microsoft.com/office/drawing/2014/main" id="{072030E0-76F9-05A5-68FE-FC67081B4C22}"/>
              </a:ext>
            </a:extLst>
          </p:cNvPr>
          <p:cNvSpPr>
            <a:spLocks noGrp="1"/>
          </p:cNvSpPr>
          <p:nvPr>
            <p:ph idx="1"/>
          </p:nvPr>
        </p:nvSpPr>
        <p:spPr>
          <a:xfrm>
            <a:off x="480001" y="4126169"/>
            <a:ext cx="11102399" cy="1614980"/>
          </a:xfrm>
        </p:spPr>
        <p:txBody>
          <a:bodyPr/>
          <a:lstStyle/>
          <a:p>
            <a:pPr marL="0" indent="0">
              <a:buNone/>
            </a:pPr>
            <a:r>
              <a:rPr lang="en-US" sz="3200" dirty="0"/>
              <a:t>From (2) to (3), ensuring </a:t>
            </a:r>
            <a:r>
              <a:rPr lang="en-US" sz="3200" i="1" dirty="0"/>
              <a:t>internal validity: </a:t>
            </a:r>
            <a:r>
              <a:rPr lang="en-US" sz="3200" dirty="0"/>
              <a:t>By sampling </a:t>
            </a:r>
            <a:r>
              <a:rPr lang="en-US" sz="3200" i="1" dirty="0"/>
              <a:t>randomly </a:t>
            </a:r>
            <a:r>
              <a:rPr lang="en-US" sz="3200" dirty="0"/>
              <a:t>we do a better job of ensuring we check all the soup, even if the soup is chunky.</a:t>
            </a:r>
          </a:p>
        </p:txBody>
      </p:sp>
    </p:spTree>
    <p:extLst>
      <p:ext uri="{BB962C8B-B14F-4D97-AF65-F5344CB8AC3E}">
        <p14:creationId xmlns:p14="http://schemas.microsoft.com/office/powerpoint/2010/main" val="2463419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FC3F0-EFB3-1BEC-4FEF-59887803A967}"/>
              </a:ext>
            </a:extLst>
          </p:cNvPr>
          <p:cNvSpPr>
            <a:spLocks noGrp="1"/>
          </p:cNvSpPr>
          <p:nvPr>
            <p:ph type="title"/>
          </p:nvPr>
        </p:nvSpPr>
        <p:spPr/>
        <p:txBody>
          <a:bodyPr/>
          <a:lstStyle/>
          <a:p>
            <a:r>
              <a:rPr lang="en-US" dirty="0"/>
              <a:t>Lack of Internal Validity</a:t>
            </a:r>
          </a:p>
        </p:txBody>
      </p:sp>
      <p:sp>
        <p:nvSpPr>
          <p:cNvPr id="3" name="Content Placeholder 2">
            <a:extLst>
              <a:ext uri="{FF2B5EF4-FFF2-40B4-BE49-F238E27FC236}">
                <a16:creationId xmlns:a16="http://schemas.microsoft.com/office/drawing/2014/main" id="{05421C88-1CB3-970D-2FE4-3E30343A1E10}"/>
              </a:ext>
            </a:extLst>
          </p:cNvPr>
          <p:cNvSpPr>
            <a:spLocks noGrp="1"/>
          </p:cNvSpPr>
          <p:nvPr>
            <p:ph idx="1"/>
          </p:nvPr>
        </p:nvSpPr>
        <p:spPr/>
        <p:txBody>
          <a:bodyPr/>
          <a:lstStyle/>
          <a:p>
            <a:r>
              <a:rPr lang="en-US" sz="4000" dirty="0"/>
              <a:t>Bias in machine learning algorithms that try to sort resumes/CVs</a:t>
            </a:r>
          </a:p>
          <a:p>
            <a:r>
              <a:rPr lang="en-US" sz="4000" dirty="0"/>
              <a:t>Allowing only men to vote</a:t>
            </a:r>
          </a:p>
          <a:p>
            <a:r>
              <a:rPr lang="en-US" sz="4000" dirty="0"/>
              <a:t>If when choosing who goes to war, you don’t shuffle the box of names which were alphabetized.</a:t>
            </a:r>
          </a:p>
          <a:p>
            <a:r>
              <a:rPr lang="en-US" sz="4000" dirty="0"/>
              <a:t>Polling yielding only people who want to respond causing poor predictions.</a:t>
            </a:r>
          </a:p>
        </p:txBody>
      </p:sp>
    </p:spTree>
    <p:extLst>
      <p:ext uri="{BB962C8B-B14F-4D97-AF65-F5344CB8AC3E}">
        <p14:creationId xmlns:p14="http://schemas.microsoft.com/office/powerpoint/2010/main" val="2464301865"/>
      </p:ext>
    </p:extLst>
  </p:cSld>
  <p:clrMapOvr>
    <a:masterClrMapping/>
  </p:clrMapOvr>
</p:sld>
</file>

<file path=ppt/theme/theme1.xml><?xml version="1.0" encoding="utf-8"?>
<a:theme xmlns:a="http://schemas.openxmlformats.org/drawingml/2006/main" name="1_Maastricht University">
  <a:themeElements>
    <a:clrScheme name="UM">
      <a:dk1>
        <a:srgbClr val="001C3D"/>
      </a:dk1>
      <a:lt1>
        <a:srgbClr val="FFFFFF"/>
      </a:lt1>
      <a:dk2>
        <a:srgbClr val="00A2DB"/>
      </a:dk2>
      <a:lt2>
        <a:srgbClr val="FFFFFF"/>
      </a:lt2>
      <a:accent1>
        <a:srgbClr val="E84E10"/>
      </a:accent1>
      <a:accent2>
        <a:srgbClr val="00A2DB"/>
      </a:accent2>
      <a:accent3>
        <a:srgbClr val="001C3D"/>
      </a:accent3>
      <a:accent4>
        <a:srgbClr val="F3A687"/>
      </a:accent4>
      <a:accent5>
        <a:srgbClr val="7FD0ED"/>
      </a:accent5>
      <a:accent6>
        <a:srgbClr val="7F8D9E"/>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E16C7C9D-AF50-0546-8990-51A692C4F96A}">
  <we:reference id="71a1a0ed-6cd0-4a6e-ad2d-015b8a8b43cb" version="1.0.0.10" store="EXCatalog" storeType="EXCatalog"/>
  <we:alternateReferences>
    <we:reference id="WA104381682" version="1.0.0.10" store="en-US" storeType="OMEX"/>
  </we:alternateReferences>
  <we:properties>
    <we:property name="addinSlideId" value="&quot;succeeded&quot;"/>
    <we:property name="selectedSlug" value="&quot;SRURBQ&quot;"/>
    <we:property name="selectedQuestionId" value="&quot;67e423d6bfe1a87496d0747d&quot;"/>
    <we:property name="SRURBQ:67e423d6bfe1a87496d0747d:SlideId" value="627"/>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9432</TotalTime>
  <Words>2298</Words>
  <Application>Microsoft Macintosh PowerPoint</Application>
  <PresentationFormat>Widescreen</PresentationFormat>
  <Paragraphs>195</Paragraphs>
  <Slides>34</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Arial</vt:lpstr>
      <vt:lpstr>Calibri</vt:lpstr>
      <vt:lpstr>Lucida Grande</vt:lpstr>
      <vt:lpstr>Times New Roman</vt:lpstr>
      <vt:lpstr>1_Maastricht University</vt:lpstr>
      <vt:lpstr>BCS1520: Statistics</vt:lpstr>
      <vt:lpstr>Recap Quiz</vt:lpstr>
      <vt:lpstr>Soup</vt:lpstr>
      <vt:lpstr>Inductive Inference, or,  Knowing if there is enough salt from a spoonful of soup</vt:lpstr>
      <vt:lpstr>Inductive Inference, or,  Knowing if there is enough salt from a spoonful of soup</vt:lpstr>
      <vt:lpstr>What do we want from our measurements?</vt:lpstr>
      <vt:lpstr>Inductive Inference, or,  Knowing if there is enough salt from a spoonful of soup</vt:lpstr>
      <vt:lpstr>Inductive Inference, or,  Knowing if there is enough salt from a spoonful of soup</vt:lpstr>
      <vt:lpstr>Lack of Internal Validity</vt:lpstr>
      <vt:lpstr>Inductive Inference, or,  Knowing if there is enough salt from a spoonful of soup</vt:lpstr>
      <vt:lpstr>Lack of External Validity</vt:lpstr>
      <vt:lpstr>Inductive Inference, or,  Knowing if there is enough salt from a spoonful of soup</vt:lpstr>
      <vt:lpstr>Inductive Inference, or,  Knowing if there is enough salt from a spoonful of soup</vt:lpstr>
      <vt:lpstr>PowerPoint Presentation</vt:lpstr>
      <vt:lpstr>What is the chance of an 8-pound baby?</vt:lpstr>
      <vt:lpstr>What is the chance of an 8-pound baby?</vt:lpstr>
      <vt:lpstr>What is the chance of an 8-pound baby?</vt:lpstr>
      <vt:lpstr>What is the chance of an 8-pound baby?</vt:lpstr>
      <vt:lpstr>What is the chance of an 8-pound baby?</vt:lpstr>
      <vt:lpstr>What is the chance of an 8-pound baby?</vt:lpstr>
      <vt:lpstr>What is the chance of an 8-pound baby?</vt:lpstr>
      <vt:lpstr>What is the chance of an 8-pound baby?</vt:lpstr>
      <vt:lpstr>What is the chance of an 8-pound baby?</vt:lpstr>
      <vt:lpstr>What is the chance of an 8-pound baby?</vt:lpstr>
      <vt:lpstr>What is the chance of an 8-pound baby?</vt:lpstr>
      <vt:lpstr>What is the chance of an 8-pound baby?</vt:lpstr>
      <vt:lpstr>What is the chance of an 8-pound baby?</vt:lpstr>
      <vt:lpstr>What else can we say about weights of babies?</vt:lpstr>
      <vt:lpstr>What else can we say about weights of babies?</vt:lpstr>
      <vt:lpstr>Birth Weights</vt:lpstr>
      <vt:lpstr>Birth Weights</vt:lpstr>
      <vt:lpstr>What is the population?</vt:lpstr>
      <vt:lpstr>What is the population?</vt:lpstr>
      <vt:lpstr>The World is Random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Wodeyar, Anirudh (DACS)</dc:creator>
  <cp:lastModifiedBy>Wodeyar, Anirudh (DACS)</cp:lastModifiedBy>
  <cp:revision>32</cp:revision>
  <dcterms:created xsi:type="dcterms:W3CDTF">2024-09-30T09:24:44Z</dcterms:created>
  <dcterms:modified xsi:type="dcterms:W3CDTF">2025-04-02T07:36:58Z</dcterms:modified>
</cp:coreProperties>
</file>