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56" r:id="rId2"/>
    <p:sldId id="872" r:id="rId3"/>
    <p:sldId id="270" r:id="rId4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 autoAdjust="0"/>
    <p:restoredTop sz="88349" autoAdjust="0"/>
  </p:normalViewPr>
  <p:slideViewPr>
    <p:cSldViewPr>
      <p:cViewPr varScale="1">
        <p:scale>
          <a:sx n="71" d="100"/>
          <a:sy n="71" d="100"/>
        </p:scale>
        <p:origin x="44" y="768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2024/02/25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2024/02/25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mailto:taoj23@mail.sysu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陶钧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4"/>
              </a:rPr>
              <a:t>taoj23@mail.sysu.edu.cn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2-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基于</a:t>
            </a: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MPI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的并行矩阵乘法（进阶）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实现方式</a:t>
            </a:r>
            <a:endParaRPr lang="en-US" altLang="zh-CN" sz="360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/>
              <a:t>MPI</a:t>
            </a:r>
            <a:r>
              <a:rPr lang="zh-CN" altLang="en-US" sz="3200" dirty="0"/>
              <a:t>集合通信实现并行矩阵乘法</a:t>
            </a:r>
            <a:endParaRPr lang="en-US" altLang="zh-CN" sz="320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 err="1"/>
              <a:t>mpi_type_create_struct</a:t>
            </a:r>
            <a:r>
              <a:rPr lang="zh-CN" altLang="en-US" sz="3200" dirty="0"/>
              <a:t>聚合进程内变量后通信</a:t>
            </a:r>
            <a:endParaRPr lang="en-US" altLang="zh-CN" sz="3200" dirty="0"/>
          </a:p>
          <a:p>
            <a:pPr lvl="1"/>
            <a:r>
              <a:rPr lang="zh-CN" altLang="en-US" sz="3200" dirty="0"/>
              <a:t>选做：尝试不同数据</a:t>
            </a:r>
            <a:r>
              <a:rPr lang="en-US" altLang="zh-CN" sz="3200" dirty="0"/>
              <a:t>/</a:t>
            </a:r>
            <a:r>
              <a:rPr lang="zh-CN" altLang="en-US" sz="3200"/>
              <a:t>任务划分方式</a:t>
            </a:r>
            <a:endParaRPr lang="en-US" altLang="zh-CN" sz="3200" dirty="0"/>
          </a:p>
          <a:p>
            <a:r>
              <a:rPr lang="zh-CN" altLang="en-US" sz="3680" dirty="0"/>
              <a:t>结果分析</a:t>
            </a:r>
            <a:endParaRPr lang="en-US" altLang="zh-CN" sz="3680" dirty="0"/>
          </a:p>
          <a:p>
            <a:pPr lvl="1"/>
            <a:r>
              <a:rPr lang="zh-CN" altLang="en-US" sz="3200" dirty="0"/>
              <a:t>设置线程数量（</a:t>
            </a:r>
            <a:r>
              <a:rPr lang="en-US" altLang="zh-CN" sz="3200" dirty="0"/>
              <a:t>1-16</a:t>
            </a:r>
            <a:r>
              <a:rPr lang="zh-CN" altLang="en-US" sz="3200" dirty="0"/>
              <a:t>）及矩阵规模（</a:t>
            </a:r>
            <a:r>
              <a:rPr lang="en-US" altLang="zh-CN" sz="3200" dirty="0"/>
              <a:t>128-2048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/>
            <a:r>
              <a:rPr lang="zh-CN" altLang="en-US" sz="3200" dirty="0"/>
              <a:t>根据运行时间，分析程序并行性能及扩展性</a:t>
            </a:r>
            <a:endParaRPr lang="en-US" altLang="zh-CN" sz="3280" dirty="0"/>
          </a:p>
          <a:p>
            <a:pPr lvl="1"/>
            <a:endParaRPr lang="en-US" altLang="zh-CN" sz="3280" dirty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29D6BE-3993-FF51-2CDF-03ED089BEEB9}"/>
              </a:ext>
            </a:extLst>
          </p:cNvPr>
          <p:cNvGraphicFramePr>
            <a:graphicFrameLocks noGrp="1"/>
          </p:cNvGraphicFramePr>
          <p:nvPr/>
        </p:nvGraphicFramePr>
        <p:xfrm>
          <a:off x="2575179" y="5489267"/>
          <a:ext cx="9480042" cy="2513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271">
                  <a:extLst>
                    <a:ext uri="{9D8B030D-6E8A-4147-A177-3AD203B41FA5}">
                      <a16:colId xmlns:a16="http://schemas.microsoft.com/office/drawing/2014/main" val="429358520"/>
                    </a:ext>
                  </a:extLst>
                </a:gridCol>
                <a:gridCol w="1581271">
                  <a:extLst>
                    <a:ext uri="{9D8B030D-6E8A-4147-A177-3AD203B41FA5}">
                      <a16:colId xmlns:a16="http://schemas.microsoft.com/office/drawing/2014/main" val="2767683798"/>
                    </a:ext>
                  </a:extLst>
                </a:gridCol>
                <a:gridCol w="1581271">
                  <a:extLst>
                    <a:ext uri="{9D8B030D-6E8A-4147-A177-3AD203B41FA5}">
                      <a16:colId xmlns:a16="http://schemas.microsoft.com/office/drawing/2014/main" val="978571496"/>
                    </a:ext>
                  </a:extLst>
                </a:gridCol>
                <a:gridCol w="1581271">
                  <a:extLst>
                    <a:ext uri="{9D8B030D-6E8A-4147-A177-3AD203B41FA5}">
                      <a16:colId xmlns:a16="http://schemas.microsoft.com/office/drawing/2014/main" val="353200757"/>
                    </a:ext>
                  </a:extLst>
                </a:gridCol>
                <a:gridCol w="1579375">
                  <a:extLst>
                    <a:ext uri="{9D8B030D-6E8A-4147-A177-3AD203B41FA5}">
                      <a16:colId xmlns:a16="http://schemas.microsoft.com/office/drawing/2014/main" val="1449521253"/>
                    </a:ext>
                  </a:extLst>
                </a:gridCol>
                <a:gridCol w="1575583">
                  <a:extLst>
                    <a:ext uri="{9D8B030D-6E8A-4147-A177-3AD203B41FA5}">
                      <a16:colId xmlns:a16="http://schemas.microsoft.com/office/drawing/2014/main" val="89932832"/>
                    </a:ext>
                  </a:extLst>
                </a:gridCol>
              </a:tblGrid>
              <a:tr h="213995">
                <a:tc rowSpan="2">
                  <a:txBody>
                    <a:bodyPr/>
                    <a:lstStyle/>
                    <a:p>
                      <a:pPr marL="0" marR="4572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进程数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6350" marB="0" anchor="ctr"/>
                </a:tc>
                <a:tc gridSpan="5">
                  <a:txBody>
                    <a:bodyPr/>
                    <a:lstStyle/>
                    <a:p>
                      <a:pPr marL="0" marR="889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矩阵规模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562677"/>
                  </a:ext>
                </a:extLst>
              </a:tr>
              <a:tr h="213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128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256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512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1024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2048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extLst>
                  <a:ext uri="{0D108BD9-81ED-4DB2-BD59-A6C34878D82A}">
                    <a16:rowId xmlns:a16="http://schemas.microsoft.com/office/drawing/2014/main" val="2292648426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extLst>
                  <a:ext uri="{0D108BD9-81ED-4DB2-BD59-A6C34878D82A}">
                    <a16:rowId xmlns:a16="http://schemas.microsoft.com/office/drawing/2014/main" val="4087005048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983159096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408010779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392409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63804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54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53747</TotalTime>
  <Words>133</Words>
  <Application>Microsoft Office PowerPoint</Application>
  <PresentationFormat>自定义</PresentationFormat>
  <Paragraphs>56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 Unicode MS</vt:lpstr>
      <vt:lpstr>Helvetica Neue</vt:lpstr>
      <vt:lpstr>Lantinghei SC Heavy</vt:lpstr>
      <vt:lpstr>KaiTi</vt:lpstr>
      <vt:lpstr>Arial</vt:lpstr>
      <vt:lpstr>Arial Black</vt:lpstr>
      <vt:lpstr>Calibri</vt:lpstr>
      <vt:lpstr>Times New Roman</vt:lpstr>
      <vt:lpstr>Office 主题​​</vt:lpstr>
      <vt:lpstr>PowerPoint 演示文稿</vt:lpstr>
      <vt:lpstr>实验内容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taojuneze@163.com</cp:lastModifiedBy>
  <cp:revision>1515</cp:revision>
  <cp:lastPrinted>2019-08-25T23:02:10Z</cp:lastPrinted>
  <dcterms:created xsi:type="dcterms:W3CDTF">2016-04-18T09:33:21Z</dcterms:created>
  <dcterms:modified xsi:type="dcterms:W3CDTF">2024-02-25T13:49:33Z</dcterms:modified>
</cp:coreProperties>
</file>