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879" r:id="rId5"/>
    <p:sldId id="270" r:id="rId6"/>
  </p:sldIdLst>
  <p:sldSz cx="14630400" cy="82296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8349" autoAdjust="0"/>
  </p:normalViewPr>
  <p:slideViewPr>
    <p:cSldViewPr showGuides="1">
      <p:cViewPr varScale="1">
        <p:scale>
          <a:sx n="71" d="100"/>
          <a:sy n="71" d="100"/>
        </p:scale>
        <p:origin x="44" y="76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楷体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并行矩阵乘法与数组求和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1</a:t>
            </a:r>
            <a:r>
              <a:rPr lang="zh-CN" altLang="en-US" sz="3600" dirty="0"/>
              <a:t>：矩阵乘法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>
                <a:highlight>
                  <a:srgbClr val="FFFF00"/>
                </a:highlight>
              </a:rPr>
              <a:t>多线程</a:t>
            </a:r>
            <a:r>
              <a:rPr lang="zh-CN" altLang="en-US" sz="3200" dirty="0"/>
              <a:t>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选做：可分析不同数据及任务划分方式的影响</a:t>
            </a:r>
            <a:endParaRPr lang="en-US" altLang="zh-CN" sz="3200" dirty="0"/>
          </a:p>
          <a:p>
            <a:r>
              <a:rPr lang="zh-CN" altLang="en-US" sz="3680" dirty="0"/>
              <a:t>实验</a:t>
            </a:r>
            <a:r>
              <a:rPr lang="en-US" altLang="zh-CN" sz="3680" dirty="0"/>
              <a:t>2</a:t>
            </a:r>
            <a:r>
              <a:rPr lang="zh-CN" altLang="en-US" sz="3680" dirty="0"/>
              <a:t>：数组求和</a:t>
            </a:r>
            <a:endParaRPr lang="en-US" altLang="zh-CN" sz="368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/>
              <a:t>创建多线程，实现并行数组求和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）及数组规模（</a:t>
            </a:r>
            <a:r>
              <a:rPr lang="en-US" altLang="zh-CN" sz="3200" dirty="0"/>
              <a:t>1M-128M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分析程序并行性能及扩展性</a:t>
            </a:r>
            <a:endParaRPr lang="en-US" altLang="zh-CN" sz="3280" dirty="0"/>
          </a:p>
          <a:p>
            <a:pPr lvl="1"/>
            <a:r>
              <a:rPr lang="zh-CN" altLang="en-US" sz="3280" dirty="0"/>
              <a:t>选做：可分析不同聚合方式的影响</a:t>
            </a:r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dmZDYyZmJhZjFiMDkxMzVjYmMwMGI5ZTczMzY4Y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自定义</PresentationFormat>
  <Paragraphs>30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Helvetica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微信用户</cp:lastModifiedBy>
  <cp:revision>1518</cp:revision>
  <cp:lastPrinted>2019-08-25T23:02:00Z</cp:lastPrinted>
  <dcterms:created xsi:type="dcterms:W3CDTF">2016-04-18T09:33:00Z</dcterms:created>
  <dcterms:modified xsi:type="dcterms:W3CDTF">2024-04-08T11:08:15Z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DD8AD6A48D0C49E490C1C44863A2C9FA_12</vt:lpwstr>
  </property>
  <property fmtid="{D5CDD505-2E9C-101B-9397-08002B2CF9AE}" pid="3" name="KSOProductBuildVer">
    <vt:lpwstr>2052-12.1.0.16417</vt:lpwstr>
  </property>
</Properties>
</file>