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9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8349" autoAdjust="0"/>
  </p:normalViewPr>
  <p:slideViewPr>
    <p:cSldViewPr>
      <p:cViewPr varScale="1">
        <p:scale>
          <a:sx n="71" d="100"/>
          <a:sy n="71" d="100"/>
        </p:scale>
        <p:origin x="44" y="76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79997"/>
            <a:ext cx="14630400" cy="203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4-</a:t>
            </a:r>
            <a:r>
              <a:rPr lang="en-US" altLang="zh-CN" sz="4400" spc="360" dirty="0">
                <a:solidFill>
                  <a:srgbClr val="0070C0"/>
                </a:solidFill>
                <a:latin typeface="Helvetica" pitchFamily="2" charset="0"/>
                <a:ea typeface="KaiTi" panose="02010609060101010101" pitchFamily="49" charset="-122"/>
                <a:cs typeface="Arial" panose="020B0604020202020204" pitchFamily="34" charset="0"/>
              </a:rPr>
              <a:t>Pthreads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并行方程求解与蒙特卡洛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/>
                  <a:t>实验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：方程求解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Pthread</a:t>
                </a:r>
                <a:r>
                  <a:rPr lang="zh-CN" altLang="en-US" sz="3200" dirty="0"/>
                  <a:t>多线程及求根公式实现并行一元二次方程求解</a:t>
                </a:r>
                <a:endParaRPr lang="en-US" altLang="zh-CN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24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4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sz="2240" dirty="0"/>
              </a:p>
              <a:p>
                <a:pPr lvl="1"/>
                <a:r>
                  <a:rPr lang="zh-CN" altLang="en-US" sz="3200" dirty="0"/>
                  <a:t>求根公式的中间值由不同线程计算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使用条件变量识别何时线程完成了所需计算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分析计算任务依赖关系及程序并行性能</a:t>
                </a:r>
                <a:endParaRPr lang="en-US" altLang="zh-CN" sz="3200" dirty="0"/>
              </a:p>
              <a:p>
                <a:r>
                  <a:rPr lang="zh-CN" altLang="en-US" sz="3680" dirty="0"/>
                  <a:t>实验</a:t>
                </a:r>
                <a:r>
                  <a:rPr lang="en-US" altLang="zh-CN" sz="3680" dirty="0"/>
                  <a:t>2</a:t>
                </a:r>
                <a:r>
                  <a:rPr lang="zh-CN" altLang="en-US" sz="3680" dirty="0"/>
                  <a:t>：蒙特卡洛求圆周率</a:t>
                </a:r>
                <a14:m>
                  <m:oMath xmlns:m="http://schemas.openxmlformats.org/officeDocument/2006/math">
                    <m:r>
                      <a:rPr lang="en-US" altLang="zh-CN" sz="368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680" dirty="0"/>
                  <a:t>的近似值</a:t>
                </a:r>
                <a:endParaRPr lang="en-US" altLang="zh-CN" sz="3680" dirty="0"/>
              </a:p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Pthread</a:t>
                </a:r>
                <a:r>
                  <a:rPr lang="zh-CN" altLang="en-US" sz="3200" dirty="0"/>
                  <a:t>创建多线程，并行生成正方形内的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200" dirty="0"/>
                  <a:t>个随机点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统计落在正方形内切圆内点数，估算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200" dirty="0"/>
                  <a:t>的值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设置线程数量（</a:t>
                </a:r>
                <a:r>
                  <a:rPr lang="en-US" altLang="zh-CN" sz="3200" dirty="0"/>
                  <a:t>1-16</a:t>
                </a:r>
                <a:r>
                  <a:rPr lang="zh-CN" altLang="en-US" sz="3200" dirty="0"/>
                  <a:t>）及随机点数量（</a:t>
                </a:r>
                <a:r>
                  <a:rPr lang="en-US" altLang="zh-CN" sz="3200" dirty="0"/>
                  <a:t>1024-65536</a:t>
                </a:r>
                <a:r>
                  <a:rPr lang="zh-CN" altLang="en-US" sz="3200" dirty="0"/>
                  <a:t>）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分析近似精度及程序并行性能</a:t>
                </a:r>
                <a:endParaRPr lang="en-US" altLang="zh-CN" sz="3200" dirty="0"/>
              </a:p>
              <a:p>
                <a:pPr lvl="1"/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94" b="-12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38A71-4190-443F-87DF-935BBE84D5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44" y="2676207"/>
            <a:ext cx="2877185" cy="287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2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54426</TotalTime>
  <Words>138</Words>
  <Application>Microsoft Office PowerPoint</Application>
  <PresentationFormat>自定义</PresentationFormat>
  <Paragraphs>22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Cambria Math</vt:lpstr>
      <vt:lpstr>Helvetica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1518</cp:revision>
  <cp:lastPrinted>2019-08-25T23:02:10Z</cp:lastPrinted>
  <dcterms:created xsi:type="dcterms:W3CDTF">2016-04-18T09:33:21Z</dcterms:created>
  <dcterms:modified xsi:type="dcterms:W3CDTF">2024-02-25T07:39:24Z</dcterms:modified>
</cp:coreProperties>
</file>