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871" r:id="rId3"/>
    <p:sldId id="872" r:id="rId4"/>
    <p:sldId id="873" r:id="rId5"/>
    <p:sldId id="270" r:id="rId6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>
      <p:cViewPr varScale="1">
        <p:scale>
          <a:sx n="70" d="100"/>
          <a:sy n="70" d="100"/>
        </p:scale>
        <p:origin x="104" y="80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5-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基于</a:t>
            </a: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OpenMP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的并行矩阵乘法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OpenMP</a:t>
            </a:r>
            <a:r>
              <a:rPr lang="zh-CN" altLang="en-US" sz="3600" dirty="0"/>
              <a:t>通用矩阵乘法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/>
              <a:t>OpenMP</a:t>
            </a:r>
            <a:r>
              <a:rPr lang="zh-CN" altLang="en-US" sz="3200" dirty="0"/>
              <a:t>实现并行通用矩阵乘法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）、矩阵规模（</a:t>
            </a:r>
            <a:r>
              <a:rPr lang="en-US" altLang="zh-CN" sz="3200" dirty="0"/>
              <a:t>128-2048</a:t>
            </a:r>
            <a:r>
              <a:rPr lang="zh-CN" altLang="en-US" sz="3200" dirty="0"/>
              <a:t>）、调度方式</a:t>
            </a:r>
            <a:endParaRPr lang="en-US" altLang="zh-CN" sz="3200" dirty="0"/>
          </a:p>
          <a:p>
            <a:pPr lvl="2"/>
            <a:r>
              <a:rPr lang="zh-CN" altLang="en-US" sz="2720" dirty="0"/>
              <a:t>调度方式包括默认调度、静态调度、动态调度</a:t>
            </a:r>
            <a:endParaRPr lang="en-US" altLang="zh-CN" sz="2720" dirty="0"/>
          </a:p>
          <a:p>
            <a:pPr lvl="1"/>
            <a:r>
              <a:rPr lang="zh-CN" altLang="en-US" sz="3200" dirty="0"/>
              <a:t>根据运行时间，分析程序并行性能</a:t>
            </a:r>
            <a:endParaRPr lang="en-US" altLang="zh-CN" sz="3200" dirty="0"/>
          </a:p>
          <a:p>
            <a:pPr lvl="1"/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760" dirty="0"/>
              <a:t>使用</a:t>
            </a:r>
            <a:r>
              <a:rPr lang="en-US" altLang="zh-CN" sz="3760" dirty="0" err="1"/>
              <a:t>Pthreads</a:t>
            </a:r>
            <a:r>
              <a:rPr lang="zh-CN" altLang="en-US" sz="3760" dirty="0"/>
              <a:t>构建并行</a:t>
            </a:r>
            <a:r>
              <a:rPr lang="en-US" altLang="zh-CN" sz="3760" dirty="0"/>
              <a:t>for</a:t>
            </a:r>
            <a:r>
              <a:rPr lang="zh-CN" altLang="en-US" sz="3760" dirty="0"/>
              <a:t>循环分解、分配、执行机制</a:t>
            </a:r>
            <a:endParaRPr lang="en-US" altLang="zh-CN" sz="3760" dirty="0"/>
          </a:p>
          <a:p>
            <a:pPr lvl="1"/>
            <a:r>
              <a:rPr lang="zh-CN" altLang="en-US" sz="3280" dirty="0"/>
              <a:t>模仿</a:t>
            </a:r>
            <a:r>
              <a:rPr lang="en-US" altLang="zh-CN" sz="3280" dirty="0"/>
              <a:t>OpenMP</a:t>
            </a:r>
            <a:r>
              <a:rPr lang="zh-CN" altLang="en-US" sz="3280" dirty="0"/>
              <a:t>的</a:t>
            </a:r>
            <a:r>
              <a:rPr lang="en-US" altLang="zh-CN" sz="3280" dirty="0" err="1"/>
              <a:t>omp_parallel_for</a:t>
            </a:r>
            <a:r>
              <a:rPr lang="zh-CN" altLang="en-US" sz="3280" dirty="0"/>
              <a:t>构造</a:t>
            </a:r>
            <a:endParaRPr lang="en-US" altLang="zh-CN" sz="3280" dirty="0"/>
          </a:p>
          <a:p>
            <a:pPr lvl="1"/>
            <a:r>
              <a:rPr lang="zh-CN" altLang="en-US" sz="3280" dirty="0"/>
              <a:t>生成包含</a:t>
            </a:r>
            <a:r>
              <a:rPr lang="en-US" altLang="zh-CN" sz="3280" dirty="0" err="1"/>
              <a:t>parallel_for</a:t>
            </a:r>
            <a:r>
              <a:rPr lang="zh-CN" altLang="en-US" sz="3280" dirty="0"/>
              <a:t>函数的动态链接库（</a:t>
            </a:r>
            <a:r>
              <a:rPr lang="en-US" altLang="zh-CN" sz="3280" dirty="0"/>
              <a:t>.so</a:t>
            </a:r>
            <a:r>
              <a:rPr lang="zh-CN" altLang="en-US" sz="3280" dirty="0"/>
              <a:t>）文件</a:t>
            </a:r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endParaRPr lang="en-US" altLang="zh-CN" sz="3280" dirty="0"/>
          </a:p>
          <a:p>
            <a:pPr lvl="2"/>
            <a:r>
              <a:rPr lang="en-US" altLang="zh-CN" sz="2800" dirty="0"/>
              <a:t>start, end, </a:t>
            </a:r>
            <a:r>
              <a:rPr lang="en-US" altLang="zh-CN" sz="2800" dirty="0" err="1"/>
              <a:t>inc</a:t>
            </a:r>
            <a:r>
              <a:rPr lang="zh-CN" altLang="en-US" sz="2800" dirty="0"/>
              <a:t>分别为循环的开始、结束及索引自增量</a:t>
            </a:r>
          </a:p>
          <a:p>
            <a:pPr lvl="2"/>
            <a:r>
              <a:rPr lang="en-US" altLang="zh-CN" sz="2800" dirty="0"/>
              <a:t>functor</a:t>
            </a:r>
            <a:r>
              <a:rPr lang="zh-CN" altLang="en-US" sz="2800" dirty="0"/>
              <a:t>为函数指针，定义了每次循环所执行的内容</a:t>
            </a:r>
          </a:p>
          <a:p>
            <a:pPr lvl="2"/>
            <a:r>
              <a:rPr lang="en-US" altLang="zh-CN" sz="2800" dirty="0" err="1"/>
              <a:t>arg</a:t>
            </a:r>
            <a:r>
              <a:rPr lang="zh-CN" altLang="en-US" sz="2800" dirty="0"/>
              <a:t>为</a:t>
            </a:r>
            <a:r>
              <a:rPr lang="en-US" altLang="zh-CN" sz="2800" dirty="0"/>
              <a:t>functor</a:t>
            </a:r>
            <a:r>
              <a:rPr lang="zh-CN" altLang="en-US" sz="2800" dirty="0"/>
              <a:t>的参数指针，给出了</a:t>
            </a:r>
            <a:r>
              <a:rPr lang="en-US" altLang="zh-CN" sz="2800" dirty="0"/>
              <a:t>functor</a:t>
            </a:r>
            <a:r>
              <a:rPr lang="zh-CN" altLang="en-US" sz="2800" dirty="0"/>
              <a:t>执行所需的数据</a:t>
            </a:r>
          </a:p>
          <a:p>
            <a:pPr lvl="2"/>
            <a:r>
              <a:rPr lang="en-US" altLang="zh-CN" sz="2800" dirty="0" err="1"/>
              <a:t>num_threads</a:t>
            </a:r>
            <a:r>
              <a:rPr lang="zh-CN" altLang="en-US" sz="2800" dirty="0"/>
              <a:t>为期望产生的线程数量</a:t>
            </a:r>
          </a:p>
          <a:p>
            <a:pPr lvl="1"/>
            <a:endParaRPr lang="en-US" altLang="zh-CN" sz="328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DEB7F-A82F-46E6-A126-2C3274F37563}"/>
              </a:ext>
            </a:extLst>
          </p:cNvPr>
          <p:cNvSpPr txBox="1"/>
          <p:nvPr/>
        </p:nvSpPr>
        <p:spPr>
          <a:xfrm>
            <a:off x="1410544" y="3250704"/>
            <a:ext cx="11809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parallel_for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start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end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*(*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2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760" dirty="0"/>
              <a:t>使用</a:t>
            </a:r>
            <a:r>
              <a:rPr lang="en-US" altLang="zh-CN" sz="3760" dirty="0" err="1"/>
              <a:t>Pthreads</a:t>
            </a:r>
            <a:r>
              <a:rPr lang="zh-CN" altLang="en-US" sz="3760" dirty="0"/>
              <a:t>构建并行</a:t>
            </a:r>
            <a:r>
              <a:rPr lang="en-US" altLang="zh-CN" sz="3760" dirty="0"/>
              <a:t>for</a:t>
            </a:r>
            <a:r>
              <a:rPr lang="zh-CN" altLang="en-US" sz="3760" dirty="0"/>
              <a:t>循环分解、分配、执行机制</a:t>
            </a:r>
          </a:p>
          <a:p>
            <a:pPr lvl="1"/>
            <a:r>
              <a:rPr lang="zh-CN" altLang="en-US" sz="3280" dirty="0"/>
              <a:t>对于以下</a:t>
            </a:r>
            <a:r>
              <a:rPr lang="en-US" altLang="zh-CN" sz="3280" dirty="0"/>
              <a:t>functor</a:t>
            </a:r>
            <a:r>
              <a:rPr lang="zh-CN" altLang="en-US" sz="3280" dirty="0"/>
              <a:t>及参数定义</a:t>
            </a:r>
            <a:endParaRPr lang="en-US" altLang="zh-CN" sz="3280" dirty="0"/>
          </a:p>
          <a:p>
            <a:pPr lvl="2"/>
            <a:endParaRPr lang="en-US" altLang="zh-CN" sz="2800" dirty="0"/>
          </a:p>
          <a:p>
            <a:pPr lvl="2"/>
            <a:endParaRPr lang="en-US" altLang="zh-CN" sz="2800" dirty="0"/>
          </a:p>
          <a:p>
            <a:pPr lvl="1"/>
            <a:endParaRPr lang="en-US" altLang="zh-CN" sz="3280" dirty="0"/>
          </a:p>
          <a:p>
            <a:pPr lvl="1"/>
            <a:endParaRPr lang="en-US" altLang="zh-CN" sz="3280" dirty="0"/>
          </a:p>
          <a:p>
            <a:pPr marL="548595" lvl="1" indent="0">
              <a:buNone/>
            </a:pPr>
            <a:endParaRPr lang="en-US" altLang="zh-CN" sz="3280" dirty="0"/>
          </a:p>
          <a:p>
            <a:pPr lvl="1"/>
            <a:r>
              <a:rPr lang="zh-CN" altLang="en-US" sz="3280" dirty="0"/>
              <a:t>如下代码应产生两个线程，对两个包含</a:t>
            </a:r>
            <a:r>
              <a:rPr lang="en-US" altLang="zh-CN" sz="3280" dirty="0"/>
              <a:t>10</a:t>
            </a:r>
            <a:r>
              <a:rPr lang="zh-CN" altLang="en-US" sz="3280" dirty="0"/>
              <a:t>个元素的数组并行求和</a:t>
            </a:r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r>
              <a:rPr lang="zh-CN" altLang="en-US" sz="3280" dirty="0"/>
              <a:t>要求：完成</a:t>
            </a:r>
            <a:r>
              <a:rPr lang="en-US" altLang="zh-CN" sz="3280" dirty="0" err="1"/>
              <a:t>parallel_for</a:t>
            </a:r>
            <a:r>
              <a:rPr lang="zh-CN" altLang="en-US" sz="3280" dirty="0"/>
              <a:t>函数实现，并以矩阵乘法为例进行验证</a:t>
            </a:r>
            <a:endParaRPr lang="en-US" altLang="zh-CN" sz="328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24991F-5D67-431D-9381-2F889F7CB3CA}"/>
              </a:ext>
            </a:extLst>
          </p:cNvPr>
          <p:cNvSpPr txBox="1"/>
          <p:nvPr/>
        </p:nvSpPr>
        <p:spPr>
          <a:xfrm>
            <a:off x="1842592" y="2435964"/>
            <a:ext cx="109452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functor_args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functor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functor_args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args_data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functor_args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args_data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args_data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args_data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1E119C-E9B4-43E7-A7D9-52C7893B3BB5}"/>
              </a:ext>
            </a:extLst>
          </p:cNvPr>
          <p:cNvSpPr txBox="1"/>
          <p:nvPr/>
        </p:nvSpPr>
        <p:spPr>
          <a:xfrm>
            <a:off x="1842592" y="5987008"/>
            <a:ext cx="8770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functor_args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parallel_for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functor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*)&amp;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2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54178</TotalTime>
  <Words>370</Words>
  <Application>Microsoft Office PowerPoint</Application>
  <PresentationFormat>自定义</PresentationFormat>
  <Paragraphs>52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 Unicode MS</vt:lpstr>
      <vt:lpstr>Helvetica Neue</vt:lpstr>
      <vt:lpstr>Lantinghei SC Heavy</vt:lpstr>
      <vt:lpstr>KaiTi</vt:lpstr>
      <vt:lpstr>Arial</vt:lpstr>
      <vt:lpstr>Arial Black</vt:lpstr>
      <vt:lpstr>Calibri</vt:lpstr>
      <vt:lpstr>Consolas</vt:lpstr>
      <vt:lpstr>Times New Roman</vt:lpstr>
      <vt:lpstr>Office 主题​​</vt:lpstr>
      <vt:lpstr>PowerPoint 演示文稿</vt:lpstr>
      <vt:lpstr>实验内容</vt:lpstr>
      <vt:lpstr>实验内容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taojuneze@163.com</cp:lastModifiedBy>
  <cp:revision>1522</cp:revision>
  <cp:lastPrinted>2019-08-25T23:02:10Z</cp:lastPrinted>
  <dcterms:created xsi:type="dcterms:W3CDTF">2016-04-18T09:33:21Z</dcterms:created>
  <dcterms:modified xsi:type="dcterms:W3CDTF">2024-02-25T11:10:35Z</dcterms:modified>
</cp:coreProperties>
</file>