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871" r:id="rId5"/>
    <p:sldId id="270" r:id="rId6"/>
  </p:sldIdLst>
  <p:sldSz cx="14630400" cy="8229600"/>
  <p:notesSz cx="6858000" cy="9144000"/>
  <p:custDataLst>
    <p:tags r:id="rId1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5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30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56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60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600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48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00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52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88415" autoAdjust="0"/>
  </p:normalViewPr>
  <p:slideViewPr>
    <p:cSldViewPr showGuides="1">
      <p:cViewPr varScale="1">
        <p:scale>
          <a:sx n="70" d="100"/>
          <a:sy n="70" d="100"/>
        </p:scale>
        <p:origin x="104" y="808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48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00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52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80" indent="-411480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4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8485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/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864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728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592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456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1480" indent="-411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16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80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485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hyperlink" Target="mailto:taoj23@mail.sysu.edu.cn" TargetMode="Externa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陶钧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2"/>
              </a:rPr>
              <a:t>taoj23@mail.sysu.edu.cn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8 -</a:t>
            </a:r>
            <a:r>
              <a:rPr lang="zh-CN" altLang="en-US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并行多源最短路径搜索</a:t>
            </a:r>
            <a:endParaRPr lang="en-US" altLang="zh-CN" sz="5000" b="1" spc="36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并行多源最短路径搜索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/>
              <a:t>OpenMP/</a:t>
            </a:r>
            <a:r>
              <a:rPr lang="en-US" altLang="zh-CN" sz="3200" dirty="0" err="1"/>
              <a:t>Pthreads</a:t>
            </a:r>
            <a:r>
              <a:rPr lang="en-US" altLang="zh-CN" sz="3200" dirty="0"/>
              <a:t>/MPI</a:t>
            </a:r>
            <a:r>
              <a:rPr lang="zh-CN" altLang="en-US" sz="3200" dirty="0"/>
              <a:t>中的任意一种</a:t>
            </a:r>
            <a:endParaRPr lang="en-US" altLang="zh-CN" sz="3200" dirty="0"/>
          </a:p>
          <a:p>
            <a:pPr lvl="1"/>
            <a:r>
              <a:rPr lang="zh-CN" altLang="en-US" sz="3200" dirty="0"/>
              <a:t>可选用任意最短路径算法</a:t>
            </a:r>
            <a:endParaRPr lang="en-US" altLang="zh-CN" sz="3200" dirty="0"/>
          </a:p>
          <a:p>
            <a:pPr lvl="1"/>
            <a:r>
              <a:rPr lang="zh-CN" altLang="en-US" sz="3200" dirty="0"/>
              <a:t>设置线程数量（</a:t>
            </a:r>
            <a:r>
              <a:rPr lang="en-US" altLang="zh-CN" sz="3200" dirty="0"/>
              <a:t>1-16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根据运行时间，分析程序并行性能</a:t>
            </a:r>
            <a:endParaRPr lang="en-US" altLang="zh-CN" sz="3200" dirty="0"/>
          </a:p>
          <a:p>
            <a:pPr lvl="2"/>
            <a:r>
              <a:rPr lang="zh-CN" altLang="en-US" sz="2720" dirty="0"/>
              <a:t>算法、并行框架、并行方式、数据（节点数量，平均度数）</a:t>
            </a:r>
            <a:endParaRPr lang="en-US" altLang="zh-CN" sz="2720" dirty="0"/>
          </a:p>
          <a:p>
            <a:pPr lvl="1"/>
            <a:endParaRPr lang="en-US" altLang="zh-CN" sz="328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2630" y="4907280"/>
            <a:ext cx="3222625" cy="28428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60" y="4763135"/>
            <a:ext cx="2372995" cy="306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540" indent="-342900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600" indent="-274320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240" indent="-27432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880" indent="-27432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16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280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JjMmI4YzllNDgyNjgwNTFjYmU1ODQ4MjlhNGM2Z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演示</Application>
  <PresentationFormat>自定义</PresentationFormat>
  <Paragraphs>27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Lantinghei SC Heavy</vt:lpstr>
      <vt:lpstr>Helvetica Neue</vt:lpstr>
      <vt:lpstr>楷体</vt:lpstr>
      <vt:lpstr>Arial Unicode MS</vt:lpstr>
      <vt:lpstr>Times New Roman</vt:lpstr>
      <vt:lpstr>华文楷体</vt:lpstr>
      <vt:lpstr>微软雅黑</vt:lpstr>
      <vt:lpstr>黑体</vt:lpstr>
      <vt:lpstr>Arial Black</vt:lpstr>
      <vt:lpstr>Office 主题​​</vt:lpstr>
      <vt:lpstr>PowerPoint 演示文稿</vt:lpstr>
      <vt:lpstr>实验内容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灰灰</cp:lastModifiedBy>
  <cp:revision>1526</cp:revision>
  <cp:lastPrinted>2019-08-25T23:02:00Z</cp:lastPrinted>
  <dcterms:created xsi:type="dcterms:W3CDTF">2016-04-18T09:33:00Z</dcterms:created>
  <dcterms:modified xsi:type="dcterms:W3CDTF">2024-05-13T06:41:22Z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1231B92B1CD9467C89B2B6BAF713E64A_12</vt:lpwstr>
  </property>
  <property fmtid="{D5CDD505-2E9C-101B-9397-08002B2CF9AE}" pid="3" name="KSOProductBuildVer">
    <vt:lpwstr>2052-12.1.0.16729</vt:lpwstr>
  </property>
</Properties>
</file>