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19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802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06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004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52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68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7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1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3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01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8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9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4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2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C4959-1E78-426E-94D3-B51A5323FBE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FAD1F3-0A50-4777-8041-507F4262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90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ontent/pdf/10.1007/s11263-006-7934-5.pdf" TargetMode="External"/><Relationship Id="rId2" Type="http://schemas.openxmlformats.org/officeDocument/2006/relationships/hyperlink" Target="https://www.csd.uwo.ca/~yboykov/Papers/miccai0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06A5-5AD2-0F52-1723-72DB0B59C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Hard Image Segmentation Using Graph Cuts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A463E-861A-3818-0C0B-700A3CA56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Brain </a:t>
            </a:r>
            <a:r>
              <a:rPr lang="en-IN" dirty="0" err="1"/>
              <a:t>Mackwan</a:t>
            </a:r>
            <a:r>
              <a:rPr lang="en-IN" dirty="0"/>
              <a:t> – 22B0413</a:t>
            </a:r>
          </a:p>
          <a:p>
            <a:r>
              <a:rPr lang="en-IN" dirty="0"/>
              <a:t>Ekansh Ravi Shankar – 22B1032</a:t>
            </a:r>
          </a:p>
        </p:txBody>
      </p:sp>
    </p:spTree>
    <p:extLst>
      <p:ext uri="{BB962C8B-B14F-4D97-AF65-F5344CB8AC3E}">
        <p14:creationId xmlns:p14="http://schemas.microsoft.com/office/powerpoint/2010/main" val="340891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6B7A-6611-3A8C-4AA1-2D0BE3E6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54" y="3126298"/>
            <a:ext cx="8596668" cy="1320800"/>
          </a:xfrm>
        </p:spPr>
        <p:txBody>
          <a:bodyPr/>
          <a:lstStyle/>
          <a:p>
            <a:r>
              <a:rPr lang="en-IN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EE0FF-469C-5122-B679-BDEACCD4F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52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B8A6-FE81-D1EC-41D9-92601420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FA8A-7E4D-489C-84B5-D83D39F0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17601"/>
            <a:ext cx="8596668" cy="3880773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https://www.csd.uwo.ca/~yboykov/Papers/miccai00.pdf</a:t>
            </a:r>
            <a:endParaRPr lang="en-IN" dirty="0"/>
          </a:p>
          <a:p>
            <a:r>
              <a:rPr lang="en-IN" dirty="0">
                <a:hlinkClick r:id="rId3"/>
              </a:rPr>
              <a:t>https://link.springer.com/content/pdf/10.1007/s11263-006-7934-5.pdf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62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A718-AE11-955E-C9CE-68B4A1B6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86" y="2656514"/>
            <a:ext cx="8596668" cy="1320800"/>
          </a:xfrm>
        </p:spPr>
        <p:txBody>
          <a:bodyPr/>
          <a:lstStyle/>
          <a:p>
            <a:r>
              <a:rPr lang="en-IN" dirty="0"/>
              <a:t>Introduction and Algorithm</a:t>
            </a:r>
          </a:p>
        </p:txBody>
      </p:sp>
    </p:spTree>
    <p:extLst>
      <p:ext uri="{BB962C8B-B14F-4D97-AF65-F5344CB8AC3E}">
        <p14:creationId xmlns:p14="http://schemas.microsoft.com/office/powerpoint/2010/main" val="158423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7854-E7B7-6CB3-12A0-0EA21490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86" y="659934"/>
            <a:ext cx="8596668" cy="1320800"/>
          </a:xfrm>
        </p:spPr>
        <p:txBody>
          <a:bodyPr/>
          <a:lstStyle/>
          <a:p>
            <a:r>
              <a:rPr lang="en-IN" dirty="0"/>
              <a:t>Conversion from Image to Vertices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D01E2-C85C-353D-467F-D2181A8CD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30" y="1505059"/>
            <a:ext cx="2789424" cy="4634007"/>
          </a:xfrm>
        </p:spPr>
      </p:pic>
    </p:spTree>
    <p:extLst>
      <p:ext uri="{BB962C8B-B14F-4D97-AF65-F5344CB8AC3E}">
        <p14:creationId xmlns:p14="http://schemas.microsoft.com/office/powerpoint/2010/main" val="295460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A9C7-B74D-C5FD-FA1A-61785F50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819325"/>
            <a:ext cx="8596668" cy="1320800"/>
          </a:xfrm>
        </p:spPr>
        <p:txBody>
          <a:bodyPr/>
          <a:lstStyle/>
          <a:p>
            <a:r>
              <a:rPr lang="en-IN" dirty="0"/>
              <a:t>Assigning Weights to the Edges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B9B57-AC57-17A7-368D-A1FDB06A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72" y="2910979"/>
            <a:ext cx="4851185" cy="13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8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46C6-5DEF-B3A9-603C-52110C26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66" y="2768600"/>
            <a:ext cx="8596668" cy="1320800"/>
          </a:xfrm>
        </p:spPr>
        <p:txBody>
          <a:bodyPr/>
          <a:lstStyle/>
          <a:p>
            <a:r>
              <a:rPr lang="en-IN" dirty="0"/>
              <a:t>Evaluating the 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D607-8353-C8EE-C989-FE469A7E9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09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98DA-5BA6-4CB2-D2B4-CD127CB8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65" y="701879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Modifying Hyperparameters for Optimal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A6C40-4BCA-E19A-6242-1E54852D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39" y="2785145"/>
            <a:ext cx="5036794" cy="14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1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730C-3268-75F9-3A4D-A841C9ED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8440-FEFD-A272-9ED1-B341AD70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80A47-D4AA-1E50-1871-0D28566E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22" y="1930400"/>
            <a:ext cx="6940395" cy="363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FFE3-A300-02A9-767D-F86B8DA3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6C59D7-CCBD-6BDF-E5F9-CFC912256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848" y="1919914"/>
            <a:ext cx="6201640" cy="3515216"/>
          </a:xfrm>
        </p:spPr>
      </p:pic>
    </p:spTree>
    <p:extLst>
      <p:ext uri="{BB962C8B-B14F-4D97-AF65-F5344CB8AC3E}">
        <p14:creationId xmlns:p14="http://schemas.microsoft.com/office/powerpoint/2010/main" val="74331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7571-9581-27AF-C828-C7B0E215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58880-C472-3914-24D0-7296C8F16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431" y="1712250"/>
            <a:ext cx="6655829" cy="3807706"/>
          </a:xfrm>
        </p:spPr>
      </p:pic>
    </p:spTree>
    <p:extLst>
      <p:ext uri="{BB962C8B-B14F-4D97-AF65-F5344CB8AC3E}">
        <p14:creationId xmlns:p14="http://schemas.microsoft.com/office/powerpoint/2010/main" val="13241304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76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Hard Image Segmentation Using Graph Cuts</vt:lpstr>
      <vt:lpstr>Introduction and Algorithm</vt:lpstr>
      <vt:lpstr>Conversion from Image to Vertices</vt:lpstr>
      <vt:lpstr>Assigning Weights to the Edges</vt:lpstr>
      <vt:lpstr>Evaluating the Cut</vt:lpstr>
      <vt:lpstr>Modifying Hyperparameters for Optimal Results</vt:lpstr>
      <vt:lpstr>Results</vt:lpstr>
      <vt:lpstr>Results</vt:lpstr>
      <vt:lpstr>Results</vt:lpstr>
      <vt:lpstr>Further Improvements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Image Segmentation Using Graph Cuts</dc:title>
  <dc:creator>Ekansh Ravi Shankar</dc:creator>
  <cp:lastModifiedBy>Ekansh Ravi Shankar</cp:lastModifiedBy>
  <cp:revision>1</cp:revision>
  <dcterms:created xsi:type="dcterms:W3CDTF">2024-05-01T08:58:34Z</dcterms:created>
  <dcterms:modified xsi:type="dcterms:W3CDTF">2024-05-01T09:16:54Z</dcterms:modified>
</cp:coreProperties>
</file>