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  <p:sldMasterId id="2147483812" r:id="rId2"/>
    <p:sldMasterId id="2147483824" r:id="rId3"/>
    <p:sldMasterId id="2147483836" r:id="rId4"/>
    <p:sldMasterId id="2147483872" r:id="rId5"/>
  </p:sldMasterIdLst>
  <p:sldIdLst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0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2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8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79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27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2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37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94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3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8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592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044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99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70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864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938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75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7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19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4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3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6350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735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28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42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18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165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583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754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606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580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99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932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229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97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3143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780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398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48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51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154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687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7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539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816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743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956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47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4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6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86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9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3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4D8AB-68C9-4FF7-A733-899D4940836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C278-A970-4367-8802-769985C4F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3A2A5-5B14-4115-9AA3-9EBB29D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24" y="420714"/>
            <a:ext cx="491182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Piezo Buzzer Module</a:t>
            </a:r>
            <a:endParaRPr lang="en-US" sz="4000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2CD3DEAA-D198-4F59-9F31-D0B18C741D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631055"/>
              </p:ext>
            </p:extLst>
          </p:nvPr>
        </p:nvGraphicFramePr>
        <p:xfrm>
          <a:off x="499826" y="3248146"/>
          <a:ext cx="5433230" cy="278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83">
                  <a:extLst>
                    <a:ext uri="{9D8B030D-6E8A-4147-A177-3AD203B41FA5}">
                      <a16:colId xmlns:a16="http://schemas.microsoft.com/office/drawing/2014/main" val="249498400"/>
                    </a:ext>
                  </a:extLst>
                </a:gridCol>
                <a:gridCol w="2744947">
                  <a:extLst>
                    <a:ext uri="{9D8B030D-6E8A-4147-A177-3AD203B41FA5}">
                      <a16:colId xmlns:a16="http://schemas.microsoft.com/office/drawing/2014/main" val="3432330525"/>
                    </a:ext>
                  </a:extLst>
                </a:gridCol>
              </a:tblGrid>
              <a:tr h="417475">
                <a:tc>
                  <a:txBody>
                    <a:bodyPr/>
                    <a:lstStyle/>
                    <a:p>
                      <a:r>
                        <a:rPr lang="de-DE" sz="1900" dirty="0" err="1"/>
                        <a:t>Specifications</a:t>
                      </a:r>
                      <a:endParaRPr lang="de-DE" sz="1900" dirty="0"/>
                    </a:p>
                  </a:txBody>
                  <a:tcPr marL="94881" marR="94881" marT="47440" marB="47440"/>
                </a:tc>
                <a:tc>
                  <a:txBody>
                    <a:bodyPr/>
                    <a:lstStyle/>
                    <a:p>
                      <a:endParaRPr lang="de-DE" sz="1900"/>
                    </a:p>
                  </a:txBody>
                  <a:tcPr marL="94881" marR="94881" marT="47440" marB="47440"/>
                </a:tc>
                <a:extLst>
                  <a:ext uri="{0D108BD9-81ED-4DB2-BD59-A6C34878D82A}">
                    <a16:rowId xmlns:a16="http://schemas.microsoft.com/office/drawing/2014/main" val="975762847"/>
                  </a:ext>
                </a:extLst>
              </a:tr>
              <a:tr h="417475">
                <a:tc>
                  <a:txBody>
                    <a:bodyPr/>
                    <a:lstStyle/>
                    <a:p>
                      <a:r>
                        <a:rPr lang="de-DE" sz="1900"/>
                        <a:t>Colour</a:t>
                      </a:r>
                    </a:p>
                  </a:txBody>
                  <a:tcPr marL="94881" marR="94881" marT="47440" marB="47440"/>
                </a:tc>
                <a:tc>
                  <a:txBody>
                    <a:bodyPr/>
                    <a:lstStyle/>
                    <a:p>
                      <a:r>
                        <a:rPr lang="de-DE" sz="1900"/>
                        <a:t>Black</a:t>
                      </a:r>
                    </a:p>
                  </a:txBody>
                  <a:tcPr marL="94881" marR="94881" marT="47440" marB="47440"/>
                </a:tc>
                <a:extLst>
                  <a:ext uri="{0D108BD9-81ED-4DB2-BD59-A6C34878D82A}">
                    <a16:rowId xmlns:a16="http://schemas.microsoft.com/office/drawing/2014/main" val="2012445708"/>
                  </a:ext>
                </a:extLst>
              </a:tr>
              <a:tr h="417475">
                <a:tc>
                  <a:txBody>
                    <a:bodyPr/>
                    <a:lstStyle/>
                    <a:p>
                      <a:r>
                        <a:rPr lang="de-DE" sz="1900"/>
                        <a:t>Material</a:t>
                      </a:r>
                    </a:p>
                  </a:txBody>
                  <a:tcPr marL="94881" marR="94881" marT="47440" marB="47440"/>
                </a:tc>
                <a:tc>
                  <a:txBody>
                    <a:bodyPr/>
                    <a:lstStyle/>
                    <a:p>
                      <a:r>
                        <a:rPr lang="de-DE" sz="1900"/>
                        <a:t>PCB</a:t>
                      </a:r>
                    </a:p>
                  </a:txBody>
                  <a:tcPr marL="94881" marR="94881" marT="47440" marB="47440"/>
                </a:tc>
                <a:extLst>
                  <a:ext uri="{0D108BD9-81ED-4DB2-BD59-A6C34878D82A}">
                    <a16:rowId xmlns:a16="http://schemas.microsoft.com/office/drawing/2014/main" val="1118594082"/>
                  </a:ext>
                </a:extLst>
              </a:tr>
              <a:tr h="417475">
                <a:tc>
                  <a:txBody>
                    <a:bodyPr/>
                    <a:lstStyle/>
                    <a:p>
                      <a:r>
                        <a:rPr lang="de-DE" sz="1900"/>
                        <a:t>Voltage</a:t>
                      </a:r>
                    </a:p>
                  </a:txBody>
                  <a:tcPr marL="94881" marR="94881" marT="47440" marB="47440"/>
                </a:tc>
                <a:tc>
                  <a:txBody>
                    <a:bodyPr/>
                    <a:lstStyle/>
                    <a:p>
                      <a:r>
                        <a:rPr lang="de-DE" sz="1900"/>
                        <a:t>5.0 VDC</a:t>
                      </a:r>
                    </a:p>
                  </a:txBody>
                  <a:tcPr marL="94881" marR="94881" marT="47440" marB="47440"/>
                </a:tc>
                <a:extLst>
                  <a:ext uri="{0D108BD9-81ED-4DB2-BD59-A6C34878D82A}">
                    <a16:rowId xmlns:a16="http://schemas.microsoft.com/office/drawing/2014/main" val="2633157722"/>
                  </a:ext>
                </a:extLst>
              </a:tr>
              <a:tr h="702117">
                <a:tc>
                  <a:txBody>
                    <a:bodyPr/>
                    <a:lstStyle/>
                    <a:p>
                      <a:r>
                        <a:rPr lang="de-DE" sz="1900"/>
                        <a:t>Operation Range</a:t>
                      </a:r>
                    </a:p>
                  </a:txBody>
                  <a:tcPr marL="94881" marR="94881" marT="47440" marB="47440"/>
                </a:tc>
                <a:tc>
                  <a:txBody>
                    <a:bodyPr/>
                    <a:lstStyle/>
                    <a:p>
                      <a:r>
                        <a:rPr lang="de-DE" sz="1900" dirty="0"/>
                        <a:t>3.0-8.0 VDC</a:t>
                      </a:r>
                      <a:r>
                        <a:rPr lang="en-US" sz="1900" dirty="0"/>
                        <a:t>(20mA 5VDC)</a:t>
                      </a:r>
                      <a:endParaRPr lang="de-DE" sz="1900" dirty="0"/>
                    </a:p>
                  </a:txBody>
                  <a:tcPr marL="94881" marR="94881" marT="47440" marB="47440"/>
                </a:tc>
                <a:extLst>
                  <a:ext uri="{0D108BD9-81ED-4DB2-BD59-A6C34878D82A}">
                    <a16:rowId xmlns:a16="http://schemas.microsoft.com/office/drawing/2014/main" val="3041752852"/>
                  </a:ext>
                </a:extLst>
              </a:tr>
              <a:tr h="417475">
                <a:tc>
                  <a:txBody>
                    <a:bodyPr/>
                    <a:lstStyle/>
                    <a:p>
                      <a:r>
                        <a:rPr lang="en-US" sz="1900"/>
                        <a:t>Frequency</a:t>
                      </a:r>
                      <a:endParaRPr lang="de-DE" sz="1900"/>
                    </a:p>
                  </a:txBody>
                  <a:tcPr marL="94881" marR="94881" marT="47440" marB="4744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2.3kHz 5VDC</a:t>
                      </a:r>
                      <a:endParaRPr lang="de-DE" sz="1900" dirty="0"/>
                    </a:p>
                  </a:txBody>
                  <a:tcPr marL="94881" marR="94881" marT="47440" marB="47440"/>
                </a:tc>
                <a:extLst>
                  <a:ext uri="{0D108BD9-81ED-4DB2-BD59-A6C34878D82A}">
                    <a16:rowId xmlns:a16="http://schemas.microsoft.com/office/drawing/2014/main" val="3960917085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31991D6-4DFC-4B92-8047-0DBF39CC8926}"/>
              </a:ext>
            </a:extLst>
          </p:cNvPr>
          <p:cNvSpPr txBox="1"/>
          <p:nvPr/>
        </p:nvSpPr>
        <p:spPr>
          <a:xfrm>
            <a:off x="499826" y="1914319"/>
            <a:ext cx="4911827" cy="1096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Description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This buzzer module can be used to build alarm/doorbell DIY circuits. It’s useful whenever you need audio feedback in a project.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B90F059E-F900-4FE0-B3E5-A2662A83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77" y="3010615"/>
            <a:ext cx="4930308" cy="248980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8A231AE-6B5A-43F6-8385-4777B8932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62" y="0"/>
            <a:ext cx="2409208" cy="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580FE-5B62-410A-B1CD-5B48ADE9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490" y="1119673"/>
            <a:ext cx="4982547" cy="5076537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BUZZ = 12;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(115200);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(BUZZ, OUTPUT);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playTone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toneLength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delay1,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delay2) {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toneLength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(BUZZ, HIGH);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(delay1);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(BUZZ, LOW);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(delay2);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AFD6A2-F1C6-4696-BB92-D6481E12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034" y="1119672"/>
            <a:ext cx="5084280" cy="5076537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loop() {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playTone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(100, 1, 1);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pitch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playTone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(100, 5, 2);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high pitch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playTone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(100, 2, 5);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pitch but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louder</a:t>
            </a:r>
            <a:endParaRPr lang="de-DE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playTone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(50, 10, 1);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8D63AD2-7747-463B-9DAD-1F84464E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62" y="0"/>
            <a:ext cx="2409208" cy="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825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Piezo Buzzer Module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Piezo Buzzer Module</dc:title>
  <dc:creator>Marcel Himmelreich</dc:creator>
  <cp:lastModifiedBy>Marcel Himmelreich</cp:lastModifiedBy>
  <cp:revision>3</cp:revision>
  <dcterms:created xsi:type="dcterms:W3CDTF">2018-12-03T18:02:05Z</dcterms:created>
  <dcterms:modified xsi:type="dcterms:W3CDTF">2018-12-03T18:08:24Z</dcterms:modified>
</cp:coreProperties>
</file>