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729" r:id="rId6"/>
  </p:sldMasterIdLst>
  <p:notesMasterIdLst>
    <p:notesMasterId r:id="rId15"/>
  </p:notesMasterIdLst>
  <p:sldIdLst>
    <p:sldId id="297" r:id="rId7"/>
    <p:sldId id="328" r:id="rId8"/>
    <p:sldId id="337" r:id="rId9"/>
    <p:sldId id="338" r:id="rId10"/>
    <p:sldId id="340" r:id="rId11"/>
    <p:sldId id="346" r:id="rId12"/>
    <p:sldId id="354" r:id="rId13"/>
    <p:sldId id="3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3"/>
    <a:srgbClr val="C7E6A4"/>
    <a:srgbClr val="FF8181"/>
    <a:srgbClr val="D95900"/>
    <a:srgbClr val="FFFFFF"/>
    <a:srgbClr val="93809D"/>
    <a:srgbClr val="002D62"/>
    <a:srgbClr val="55C5E9"/>
    <a:srgbClr val="666666"/>
    <a:srgbClr val="9A9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28" autoAdjust="0"/>
  </p:normalViewPr>
  <p:slideViewPr>
    <p:cSldViewPr snapToGrid="0">
      <p:cViewPr varScale="1">
        <p:scale>
          <a:sx n="62" d="100"/>
          <a:sy n="62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7E2D-7B8F-4F80-BF99-5B46D35C2FAD}" type="datetimeFigureOut">
              <a:rPr lang="en-ZA" smtClean="0"/>
              <a:t>2020/05/13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6900-4EDF-44E7-B007-0B5AD608C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5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9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9353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4 contacts with short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8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368300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9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2044700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0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2044700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1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2044700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281084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23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7957484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4" name="Text Placeholder 14"/>
          <p:cNvSpPr>
            <a:spLocks noGrp="1"/>
          </p:cNvSpPr>
          <p:nvPr>
            <p:ph type="body" sz="quarter" idx="56" hasCustomPrompt="1"/>
          </p:nvPr>
        </p:nvSpPr>
        <p:spPr>
          <a:xfrm>
            <a:off x="7957484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5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7957484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2 contacts with long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3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73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90049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90048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7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243575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18849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243575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118848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2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77378"/>
            <a:ext cx="5592849" cy="4707497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1268413"/>
            <a:ext cx="5593229" cy="471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270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3378200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1277378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27296" y="1277378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4037013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12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83916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283916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9953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19953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8782" b="8782"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68413"/>
            <a:ext cx="11452225" cy="4388316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5814829"/>
            <a:ext cx="11452225" cy="268661"/>
          </a:xfrm>
        </p:spPr>
        <p:txBody>
          <a:bodyPr anchor="b"/>
          <a:lstStyle>
            <a:lvl1pPr marL="0" indent="0">
              <a:buNone/>
              <a:defRPr sz="9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footnote/source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29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67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50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88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78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77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9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6038E3-409A-4BD0-8A71-1B23FA01F639}"/>
              </a:ext>
            </a:extLst>
          </p:cNvPr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799BB-DC05-4A1B-A21E-1446A590E7AA}"/>
              </a:ext>
            </a:extLst>
          </p:cNvPr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481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34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7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24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027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68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69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32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468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40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511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629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hit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96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77378"/>
            <a:ext cx="5592849" cy="4707497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1268413"/>
            <a:ext cx="5593229" cy="471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64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39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97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1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7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97225"/>
            <a:ext cx="11460525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68413"/>
            <a:ext cx="11452225" cy="471646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84541" y="6360871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100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100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68300" y="6203579"/>
            <a:ext cx="10891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9" r:id="rId2"/>
    <p:sldLayoutId id="2147483722" r:id="rId3"/>
    <p:sldLayoutId id="2147483727" r:id="rId4"/>
    <p:sldLayoutId id="2147483724" r:id="rId5"/>
    <p:sldLayoutId id="2147483725" r:id="rId6"/>
    <p:sldLayoutId id="2147483650" r:id="rId7"/>
    <p:sldLayoutId id="2147483721" r:id="rId8"/>
    <p:sldLayoutId id="2147483720" r:id="rId9"/>
    <p:sldLayoutId id="2147483664" r:id="rId10"/>
    <p:sldLayoutId id="2147483711" r:id="rId11"/>
    <p:sldLayoutId id="2147483713" r:id="rId12"/>
    <p:sldLayoutId id="2147483714" r:id="rId13"/>
    <p:sldLayoutId id="2147483663" r:id="rId14"/>
    <p:sldLayoutId id="2147483715" r:id="rId15"/>
    <p:sldLayoutId id="2147483716" r:id="rId16"/>
    <p:sldLayoutId id="2147483717" r:id="rId17"/>
    <p:sldLayoutId id="2147483728" r:id="rId18"/>
    <p:sldLayoutId id="214748371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spc="-3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5100" indent="-16510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38138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0225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76275" indent="-15557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DA047-6051-4149-BB73-2116CD6A6892}"/>
              </a:ext>
            </a:extLst>
          </p:cNvPr>
          <p:cNvSpPr txBox="1"/>
          <p:nvPr userDrawn="1"/>
        </p:nvSpPr>
        <p:spPr>
          <a:xfrm>
            <a:off x="10784541" y="6360871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100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100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585AE0-CD0D-4081-89C0-DE39E6141D6B}"/>
              </a:ext>
            </a:extLst>
          </p:cNvPr>
          <p:cNvCxnSpPr>
            <a:cxnSpLocks/>
          </p:cNvCxnSpPr>
          <p:nvPr userDrawn="1"/>
        </p:nvCxnSpPr>
        <p:spPr>
          <a:xfrm>
            <a:off x="368300" y="6203579"/>
            <a:ext cx="10891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B3B7F19-44AE-44A7-A025-C1F81DCB68A3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63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Kubeka BS 217010763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CSC3A Mini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6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771749" y="664401"/>
            <a:ext cx="2377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Value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8109-86FC-4DA1-9841-D40C4B4ED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9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060016" y="664401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system models a scenario of allocating  coal to the power stations. By finding path.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system the shows the connections between each PowerStation and route made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It allows power suppliers to allocate coal to desired station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6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579392" y="664401"/>
            <a:ext cx="2762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Allocate coal by finding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 lot of suppliers face difficulty, in allocating their suppliers on time to Eskom resulting in load shedding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 do not know of any similar solutions, hence I thought of the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8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493882" y="0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058559" y="1076073"/>
            <a:ext cx="103359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graph representation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995B7-4054-4E30-8B7E-75FECF6F1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1" t="46183" r="36949" b="24508"/>
          <a:stretch/>
        </p:blipFill>
        <p:spPr>
          <a:xfrm>
            <a:off x="358589" y="1956870"/>
            <a:ext cx="4321900" cy="3173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2E95F7-3313-4F01-8BDC-573E646FC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13" t="4824" r="13686" b="14924"/>
          <a:stretch/>
        </p:blipFill>
        <p:spPr>
          <a:xfrm>
            <a:off x="5879934" y="1751307"/>
            <a:ext cx="4321900" cy="42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617868" y="664401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First you left click on canvas and drag to desired location. To add a node/power station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Specify it details along with the edge/route then its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To move it press AND hold right mouse click 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42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82A69-C749-48FD-98A4-8A9D8E6D6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30030"/>
            <a:ext cx="8946541" cy="419548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To remove click on right click, to drag hold right click</a:t>
            </a:r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B6118-2470-42DB-A1A2-FDAB60B9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8C830-4D4E-40F6-9B56-3FCCAB02F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82C20-32B4-4FF6-AE31-4B7D551C3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0" t="-172" r="14549" b="7224"/>
          <a:stretch/>
        </p:blipFill>
        <p:spPr>
          <a:xfrm>
            <a:off x="1243245" y="2051352"/>
            <a:ext cx="8276006" cy="35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5009069" y="664401"/>
            <a:ext cx="1902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 found out that  allowing suppliers to allocate coal on time on a least cost route is viable solution to fixing outage issues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coal to be delivered on time to desired power stations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769872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UJ">
  <a:themeElements>
    <a:clrScheme name="UJ">
      <a:dk1>
        <a:srgbClr val="3C3C3C"/>
      </a:dk1>
      <a:lt1>
        <a:srgbClr val="FFFFFF"/>
      </a:lt1>
      <a:dk2>
        <a:srgbClr val="3C3C3C"/>
      </a:dk2>
      <a:lt2>
        <a:srgbClr val="A7A7A7"/>
      </a:lt2>
      <a:accent1>
        <a:srgbClr val="26003B"/>
      </a:accent1>
      <a:accent2>
        <a:srgbClr val="D95900"/>
      </a:accent2>
      <a:accent3>
        <a:srgbClr val="3C3C3C"/>
      </a:accent3>
      <a:accent4>
        <a:srgbClr val="E98837"/>
      </a:accent4>
      <a:accent5>
        <a:srgbClr val="A7A7A7"/>
      </a:accent5>
      <a:accent6>
        <a:srgbClr val="93809D"/>
      </a:accent6>
      <a:hlink>
        <a:srgbClr val="3C3C3C"/>
      </a:hlink>
      <a:folHlink>
        <a:srgbClr val="A7A7A7"/>
      </a:folHlink>
    </a:clrScheme>
    <a:fontScheme name="Custom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57F166C9754B91CD85089D67B371" ma:contentTypeVersion="1" ma:contentTypeDescription="Create a new document." ma:contentTypeScope="" ma:versionID="3a62357ed737ed26a1ba1db33fc307ac">
  <xsd:schema xmlns:xsd="http://www.w3.org/2001/XMLSchema" xmlns:xs="http://www.w3.org/2001/XMLSchema" xmlns:p="http://schemas.microsoft.com/office/2006/metadata/properties" xmlns:ns1="http://schemas.microsoft.com/sharepoint/v3" xmlns:ns2="54d5fed8-76f5-4e8f-9889-73f9666a3c69" targetNamespace="http://schemas.microsoft.com/office/2006/metadata/properties" ma:root="true" ma:fieldsID="42f0a9b80ca4ba500715ad7d4b3db980" ns1:_="" ns2:_="">
    <xsd:import namespace="http://schemas.microsoft.com/sharepoint/v3"/>
    <xsd:import namespace="54d5fed8-76f5-4e8f-9889-73f9666a3c6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5fed8-76f5-4e8f-9889-73f9666a3c69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54d5fed8-76f5-4e8f-9889-73f9666a3c69">2WKNTYJURH3M-4-4795</_dlc_DocId>
    <_dlc_DocIdUrl xmlns="54d5fed8-76f5-4e8f-9889-73f9666a3c69">
      <Url>https://intranet.uj.ac.za/_layouts/15/DocIdRedir.aspx?ID=2WKNTYJURH3M-4-4795</Url>
      <Description>2WKNTYJURH3M-4-4795</Description>
    </_dlc_DocIdUrl>
  </documentManagement>
</p:properties>
</file>

<file path=customXml/itemProps1.xml><?xml version="1.0" encoding="utf-8"?>
<ds:datastoreItem xmlns:ds="http://schemas.openxmlformats.org/officeDocument/2006/customXml" ds:itemID="{383B6F55-99A6-46B1-9373-B11ECF2F7B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64DC39-0BBE-498F-8FFC-0D8F2578F6A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0E24151-81F6-4ACE-8390-8E4FD6D73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d5fed8-76f5-4e8f-9889-73f9666a3c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39E6DC7-4EA3-4ABC-9794-00F344CE418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54d5fed8-76f5-4e8f-9889-73f9666a3c69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UJ</vt:lpstr>
      <vt:lpstr>Ion</vt:lpstr>
      <vt:lpstr>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</dc:creator>
  <cp:lastModifiedBy>BENEDICT SIZWE KUBEKA</cp:lastModifiedBy>
  <cp:revision>238</cp:revision>
  <dcterms:created xsi:type="dcterms:W3CDTF">2016-08-29T16:05:45Z</dcterms:created>
  <dcterms:modified xsi:type="dcterms:W3CDTF">2020-05-13T15:28:46Z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0x010100D5BC57F166C9754B91CD85089D67B371</vt:lpwstr>
  </property>
  <property fmtid="{D5CDD505-2E9C-101B-9397-08002B2CF9AE}" pid="3" name="_dlc_DocIdItemGuid">
    <vt:lpwstr>446716d7-540a-4505-8cfc-ef7a779e7d02</vt:lpwstr>
  </property>
</Properties>
</file>