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4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hList6" loCatId="list" qsTypeId="urn:microsoft.com/office/officeart/2005/8/quickstyle/3d5" qsCatId="3D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A2604F99-A038-426B-B3AB-8C4B22D62948}">
      <dgm:prSet custT="1"/>
      <dgm:spPr/>
      <dgm:t>
        <a:bodyPr/>
        <a:lstStyle/>
        <a:p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JetPrint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is a company that provides printing and embroidery services for their clients and have been struggling with printing images.</a:t>
          </a:r>
        </a:p>
      </dgm:t>
    </dgm:pt>
    <dgm:pt modelId="{56CF03BE-3019-4C1B-B068-B682C304E37B}" type="parTrans" cxnId="{FAE3D6B5-4E30-4246-AA2E-6E9246D86270}">
      <dgm:prSet/>
      <dgm:spPr/>
      <dgm:t>
        <a:bodyPr/>
        <a:lstStyle/>
        <a:p>
          <a:endParaRPr lang="en-ZA"/>
        </a:p>
      </dgm:t>
    </dgm:pt>
    <dgm:pt modelId="{A125D53B-6FFE-4276-88C0-AB5D68222C49}" type="sibTrans" cxnId="{FAE3D6B5-4E30-4246-AA2E-6E9246D86270}">
      <dgm:prSet/>
      <dgm:spPr/>
      <dgm:t>
        <a:bodyPr/>
        <a:lstStyle/>
        <a:p>
          <a:endParaRPr lang="en-ZA"/>
        </a:p>
      </dgm:t>
    </dgm:pt>
    <dgm:pt modelId="{D95F5F8A-4BD6-43BC-9113-0F31B1271791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 order to successfully provide these services, they require software tools to help them.</a:t>
          </a:r>
        </a:p>
      </dgm:t>
    </dgm:pt>
    <dgm:pt modelId="{FCFE4B68-8218-4C8C-AA5E-D3240A3E0D1A}" type="parTrans" cxnId="{1A0AADF9-C488-4C97-8EF4-4216DB8CE1F6}">
      <dgm:prSet/>
      <dgm:spPr/>
      <dgm:t>
        <a:bodyPr/>
        <a:lstStyle/>
        <a:p>
          <a:endParaRPr lang="en-ZA"/>
        </a:p>
      </dgm:t>
    </dgm:pt>
    <dgm:pt modelId="{21ED892B-DAAA-4F44-B7E6-0E7ECA6E0819}" type="sibTrans" cxnId="{1A0AADF9-C488-4C97-8EF4-4216DB8CE1F6}">
      <dgm:prSet/>
      <dgm:spPr/>
      <dgm:t>
        <a:bodyPr/>
        <a:lstStyle/>
        <a:p>
          <a:endParaRPr lang="en-ZA"/>
        </a:p>
      </dgm:t>
    </dgm:pt>
    <dgm:pt modelId="{1664B074-B606-4455-91AF-ACBB6825009B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They’ve approached me to assist them with an application that’ll allow them to edit pictures the simplest way possible.  </a:t>
          </a:r>
        </a:p>
      </dgm:t>
    </dgm:pt>
    <dgm:pt modelId="{AF5037B4-B6BC-4BE6-A6D1-52982311F1BC}" type="parTrans" cxnId="{44414B8D-0FA7-4E25-9EFF-9536097FDBBF}">
      <dgm:prSet/>
      <dgm:spPr/>
      <dgm:t>
        <a:bodyPr/>
        <a:lstStyle/>
        <a:p>
          <a:endParaRPr lang="en-ZA"/>
        </a:p>
      </dgm:t>
    </dgm:pt>
    <dgm:pt modelId="{31029704-11AE-4F0E-A5E5-1B631EF9BE53}" type="sibTrans" cxnId="{44414B8D-0FA7-4E25-9EFF-9536097FDBBF}">
      <dgm:prSet/>
      <dgm:spPr/>
      <dgm:t>
        <a:bodyPr/>
        <a:lstStyle/>
        <a:p>
          <a:endParaRPr lang="en-ZA"/>
        </a:p>
      </dgm:t>
    </dgm:pt>
    <dgm:pt modelId="{A160972C-A066-4403-B65E-3CCB812ABFC9}" type="pres">
      <dgm:prSet presAssocID="{81269538-BFC5-48BB-BEA1-D7AF1F385FD5}" presName="Name0" presStyleCnt="0">
        <dgm:presLayoutVars>
          <dgm:dir/>
          <dgm:resizeHandles val="exact"/>
        </dgm:presLayoutVars>
      </dgm:prSet>
      <dgm:spPr/>
    </dgm:pt>
    <dgm:pt modelId="{572E74B2-F7F1-44F7-95B2-4FD698BDE1E9}" type="pres">
      <dgm:prSet presAssocID="{A2604F99-A038-426B-B3AB-8C4B22D62948}" presName="node" presStyleLbl="node1" presStyleIdx="0" presStyleCnt="3">
        <dgm:presLayoutVars>
          <dgm:bulletEnabled val="1"/>
        </dgm:presLayoutVars>
      </dgm:prSet>
      <dgm:spPr/>
    </dgm:pt>
    <dgm:pt modelId="{20AE5798-9560-4465-BD5E-8805596B6639}" type="pres">
      <dgm:prSet presAssocID="{A125D53B-6FFE-4276-88C0-AB5D68222C49}" presName="sibTrans" presStyleCnt="0"/>
      <dgm:spPr/>
    </dgm:pt>
    <dgm:pt modelId="{FCB2AA76-5BBB-49B9-9D75-874398B96BF1}" type="pres">
      <dgm:prSet presAssocID="{D95F5F8A-4BD6-43BC-9113-0F31B1271791}" presName="node" presStyleLbl="node1" presStyleIdx="1" presStyleCnt="3">
        <dgm:presLayoutVars>
          <dgm:bulletEnabled val="1"/>
        </dgm:presLayoutVars>
      </dgm:prSet>
      <dgm:spPr/>
    </dgm:pt>
    <dgm:pt modelId="{5542DF50-7B9E-4733-826E-B77C2850BA54}" type="pres">
      <dgm:prSet presAssocID="{21ED892B-DAAA-4F44-B7E6-0E7ECA6E0819}" presName="sibTrans" presStyleCnt="0"/>
      <dgm:spPr/>
    </dgm:pt>
    <dgm:pt modelId="{9EAB60AC-0225-48D9-90E6-3D033133E9AA}" type="pres">
      <dgm:prSet presAssocID="{1664B074-B606-4455-91AF-ACBB6825009B}" presName="node" presStyleLbl="node1" presStyleIdx="2" presStyleCnt="3">
        <dgm:presLayoutVars>
          <dgm:bulletEnabled val="1"/>
        </dgm:presLayoutVars>
      </dgm:prSet>
      <dgm:spPr/>
    </dgm:pt>
  </dgm:ptLst>
  <dgm:cxnLst>
    <dgm:cxn modelId="{E54F920E-8287-47EF-81F4-D0BAB16E735E}" type="presOf" srcId="{1664B074-B606-4455-91AF-ACBB6825009B}" destId="{9EAB60AC-0225-48D9-90E6-3D033133E9AA}" srcOrd="0" destOrd="0" presId="urn:microsoft.com/office/officeart/2005/8/layout/hList6"/>
    <dgm:cxn modelId="{AE8C134A-C890-4BFB-8309-4965FB0B56CA}" type="presOf" srcId="{81269538-BFC5-48BB-BEA1-D7AF1F385FD5}" destId="{A160972C-A066-4403-B65E-3CCB812ABFC9}" srcOrd="0" destOrd="0" presId="urn:microsoft.com/office/officeart/2005/8/layout/hList6"/>
    <dgm:cxn modelId="{44414B8D-0FA7-4E25-9EFF-9536097FDBBF}" srcId="{81269538-BFC5-48BB-BEA1-D7AF1F385FD5}" destId="{1664B074-B606-4455-91AF-ACBB6825009B}" srcOrd="2" destOrd="0" parTransId="{AF5037B4-B6BC-4BE6-A6D1-52982311F1BC}" sibTransId="{31029704-11AE-4F0E-A5E5-1B631EF9BE53}"/>
    <dgm:cxn modelId="{FAE3D6B5-4E30-4246-AA2E-6E9246D86270}" srcId="{81269538-BFC5-48BB-BEA1-D7AF1F385FD5}" destId="{A2604F99-A038-426B-B3AB-8C4B22D62948}" srcOrd="0" destOrd="0" parTransId="{56CF03BE-3019-4C1B-B068-B682C304E37B}" sibTransId="{A125D53B-6FFE-4276-88C0-AB5D68222C49}"/>
    <dgm:cxn modelId="{C263A7B9-8C4B-4FA3-8969-AE11B108DFC5}" type="presOf" srcId="{A2604F99-A038-426B-B3AB-8C4B22D62948}" destId="{572E74B2-F7F1-44F7-95B2-4FD698BDE1E9}" srcOrd="0" destOrd="0" presId="urn:microsoft.com/office/officeart/2005/8/layout/hList6"/>
    <dgm:cxn modelId="{8068F8CC-DFB5-4EF7-B921-8F1988B5839F}" type="presOf" srcId="{D95F5F8A-4BD6-43BC-9113-0F31B1271791}" destId="{FCB2AA76-5BBB-49B9-9D75-874398B96BF1}" srcOrd="0" destOrd="0" presId="urn:microsoft.com/office/officeart/2005/8/layout/hList6"/>
    <dgm:cxn modelId="{1A0AADF9-C488-4C97-8EF4-4216DB8CE1F6}" srcId="{81269538-BFC5-48BB-BEA1-D7AF1F385FD5}" destId="{D95F5F8A-4BD6-43BC-9113-0F31B1271791}" srcOrd="1" destOrd="0" parTransId="{FCFE4B68-8218-4C8C-AA5E-D3240A3E0D1A}" sibTransId="{21ED892B-DAAA-4F44-B7E6-0E7ECA6E0819}"/>
    <dgm:cxn modelId="{64DF7672-A25A-4F3F-900E-6EE4F0501885}" type="presParOf" srcId="{A160972C-A066-4403-B65E-3CCB812ABFC9}" destId="{572E74B2-F7F1-44F7-95B2-4FD698BDE1E9}" srcOrd="0" destOrd="0" presId="urn:microsoft.com/office/officeart/2005/8/layout/hList6"/>
    <dgm:cxn modelId="{9BF97E59-660B-464F-8499-BC1BFFC6C7D8}" type="presParOf" srcId="{A160972C-A066-4403-B65E-3CCB812ABFC9}" destId="{20AE5798-9560-4465-BD5E-8805596B6639}" srcOrd="1" destOrd="0" presId="urn:microsoft.com/office/officeart/2005/8/layout/hList6"/>
    <dgm:cxn modelId="{7133828A-6EFC-4AAF-87A0-C1B3D9F243BE}" type="presParOf" srcId="{A160972C-A066-4403-B65E-3CCB812ABFC9}" destId="{FCB2AA76-5BBB-49B9-9D75-874398B96BF1}" srcOrd="2" destOrd="0" presId="urn:microsoft.com/office/officeart/2005/8/layout/hList6"/>
    <dgm:cxn modelId="{71B96BB9-7E5D-46EC-9966-C632A0BDF024}" type="presParOf" srcId="{A160972C-A066-4403-B65E-3CCB812ABFC9}" destId="{5542DF50-7B9E-4733-826E-B77C2850BA54}" srcOrd="3" destOrd="0" presId="urn:microsoft.com/office/officeart/2005/8/layout/hList6"/>
    <dgm:cxn modelId="{404B4459-5DA2-43F6-AA9A-216CD6E89D94}" type="presParOf" srcId="{A160972C-A066-4403-B65E-3CCB812ABFC9}" destId="{9EAB60AC-0225-48D9-90E6-3D033133E9AA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2E74B2-F7F1-44F7-95B2-4FD698BDE1E9}">
      <dsp:nvSpPr>
        <dsp:cNvPr id="0" name=""/>
        <dsp:cNvSpPr/>
      </dsp:nvSpPr>
      <dsp:spPr>
        <a:xfrm rot="16200000">
          <a:off x="-916392" y="917607"/>
          <a:ext cx="4995333" cy="3160117"/>
        </a:xfrm>
        <a:prstGeom prst="flowChartManualOperati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JetPrint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is a company that provides printing and embroidery services for their clients and have been struggling with printing images.</a:t>
          </a:r>
        </a:p>
      </dsp:txBody>
      <dsp:txXfrm rot="5400000">
        <a:off x="1216" y="999066"/>
        <a:ext cx="3160117" cy="2997199"/>
      </dsp:txXfrm>
    </dsp:sp>
    <dsp:sp modelId="{FCB2AA76-5BBB-49B9-9D75-874398B96BF1}">
      <dsp:nvSpPr>
        <dsp:cNvPr id="0" name=""/>
        <dsp:cNvSpPr/>
      </dsp:nvSpPr>
      <dsp:spPr>
        <a:xfrm rot="16200000">
          <a:off x="2480733" y="917607"/>
          <a:ext cx="4995333" cy="3160117"/>
        </a:xfrm>
        <a:prstGeom prst="flowChartManualOperation">
          <a:avLst/>
        </a:prstGeom>
        <a:solidFill>
          <a:schemeClr val="accent6">
            <a:shade val="50000"/>
            <a:hueOff val="-33252"/>
            <a:satOff val="-4560"/>
            <a:lumOff val="2782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0955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 order to successfully provide these services, they require software tools to help them.</a:t>
          </a:r>
        </a:p>
      </dsp:txBody>
      <dsp:txXfrm rot="5400000">
        <a:off x="3398341" y="999066"/>
        <a:ext cx="3160117" cy="2997199"/>
      </dsp:txXfrm>
    </dsp:sp>
    <dsp:sp modelId="{9EAB60AC-0225-48D9-90E6-3D033133E9AA}">
      <dsp:nvSpPr>
        <dsp:cNvPr id="0" name=""/>
        <dsp:cNvSpPr/>
      </dsp:nvSpPr>
      <dsp:spPr>
        <a:xfrm rot="16200000">
          <a:off x="5877860" y="917607"/>
          <a:ext cx="4995333" cy="3160117"/>
        </a:xfrm>
        <a:prstGeom prst="flowChartManualOperation">
          <a:avLst/>
        </a:prstGeom>
        <a:solidFill>
          <a:schemeClr val="accent6">
            <a:shade val="50000"/>
            <a:hueOff val="-33252"/>
            <a:satOff val="-4560"/>
            <a:lumOff val="2782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0955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They’ve approached me to assist them with an application that’ll allow them to edit pictures the simplest way possible.  </a:t>
          </a:r>
        </a:p>
      </dsp:txBody>
      <dsp:txXfrm rot="5400000">
        <a:off x="6795468" y="999066"/>
        <a:ext cx="3160117" cy="2997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&lt;Network project/&gt;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&lt;Name: KUBEKA B.S/&gt;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&lt;Student no: 217010763/&gt;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101" y="175115"/>
            <a:ext cx="62737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 Problem STATEMENT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731320"/>
              </p:ext>
            </p:extLst>
          </p:nvPr>
        </p:nvGraphicFramePr>
        <p:xfrm>
          <a:off x="965199" y="1371600"/>
          <a:ext cx="9956801" cy="4995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33" y="618518"/>
            <a:ext cx="6560078" cy="1478570"/>
          </a:xfrm>
        </p:spPr>
        <p:txBody>
          <a:bodyPr>
            <a:normAutofit/>
          </a:bodyPr>
          <a:lstStyle/>
          <a:p>
            <a:r>
              <a:rPr lang="en-ZA" sz="4400" dirty="0"/>
              <a:t>Solution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goal, for this project is to provide software tools to a printing business that sells prints that can be customized with digital images.</a:t>
            </a:r>
          </a:p>
          <a:p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accomplish this function, a photo editor Application must be used by a user from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JetPrint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computer’s.</a:t>
            </a:r>
          </a:p>
          <a:p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user can modify images, adding graphics, and special effects, Then the user can save the altered photos on their local computers and then upload the images.</a:t>
            </a:r>
          </a:p>
          <a:p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3146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Methodology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80B51F-089F-4210-9969-AA5B6DEDF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053" y="1236134"/>
            <a:ext cx="9150614" cy="5350933"/>
          </a:xfr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B98F6F1D-E41C-49A9-A59E-3414217B1AC9}"/>
              </a:ext>
            </a:extLst>
          </p:cNvPr>
          <p:cNvSpPr/>
          <p:nvPr/>
        </p:nvSpPr>
        <p:spPr>
          <a:xfrm>
            <a:off x="4721093" y="3081867"/>
            <a:ext cx="3931840" cy="2204382"/>
          </a:xfrm>
          <a:prstGeom prst="wedgeEllipseCallo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15A7A6-47C2-400D-803D-B67A0BC6D29A}"/>
              </a:ext>
            </a:extLst>
          </p:cNvPr>
          <p:cNvSpPr txBox="1"/>
          <p:nvPr/>
        </p:nvSpPr>
        <p:spPr>
          <a:xfrm>
            <a:off x="5469467" y="3429000"/>
            <a:ext cx="2454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Click  this button to start </a:t>
            </a:r>
          </a:p>
          <a:p>
            <a:r>
              <a:rPr lang="en-ZA" dirty="0" err="1"/>
              <a:t>editting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806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Choose the best workable solution and create a plan to build a prototype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materials will you use for your prototype?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Will your prototype be actual size or a model? Why?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2F4B50-8DFB-4657-8507-E554E15B4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11" t="5656" r="11250" b="12326"/>
          <a:stretch/>
        </p:blipFill>
        <p:spPr>
          <a:xfrm>
            <a:off x="287866" y="1236133"/>
            <a:ext cx="9465733" cy="5621867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57EE3178-B972-466B-B6EF-614D43CF04F3}"/>
              </a:ext>
            </a:extLst>
          </p:cNvPr>
          <p:cNvSpPr/>
          <p:nvPr/>
        </p:nvSpPr>
        <p:spPr>
          <a:xfrm>
            <a:off x="1522811" y="211038"/>
            <a:ext cx="2150532" cy="1430419"/>
          </a:xfrm>
          <a:prstGeom prst="wedgeEllipseCallou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7AF3AE-D788-4B11-B141-420B97BEAF04}"/>
              </a:ext>
            </a:extLst>
          </p:cNvPr>
          <p:cNvSpPr txBox="1"/>
          <p:nvPr/>
        </p:nvSpPr>
        <p:spPr>
          <a:xfrm>
            <a:off x="1953427" y="351944"/>
            <a:ext cx="1627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Click on icon to </a:t>
            </a:r>
          </a:p>
          <a:p>
            <a:r>
              <a:rPr lang="en-ZA" dirty="0">
                <a:solidFill>
                  <a:schemeClr val="bg1"/>
                </a:solidFill>
              </a:rPr>
              <a:t>Upload desired</a:t>
            </a:r>
          </a:p>
          <a:p>
            <a:r>
              <a:rPr lang="en-ZA" dirty="0">
                <a:solidFill>
                  <a:schemeClr val="bg1"/>
                </a:solidFill>
              </a:rPr>
              <a:t>image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D93337F4-EBB5-4BD8-A2A8-3ABE104E73E0}"/>
              </a:ext>
            </a:extLst>
          </p:cNvPr>
          <p:cNvSpPr/>
          <p:nvPr/>
        </p:nvSpPr>
        <p:spPr>
          <a:xfrm>
            <a:off x="3107266" y="1695107"/>
            <a:ext cx="2912533" cy="2336800"/>
          </a:xfrm>
          <a:prstGeom prst="wedgeEllipseCallo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019753-D2CF-45FE-BF1D-EF11AC3BC653}"/>
              </a:ext>
            </a:extLst>
          </p:cNvPr>
          <p:cNvSpPr txBox="1"/>
          <p:nvPr/>
        </p:nvSpPr>
        <p:spPr>
          <a:xfrm>
            <a:off x="3656806" y="2046190"/>
            <a:ext cx="21922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Button for each </a:t>
            </a:r>
          </a:p>
          <a:p>
            <a:r>
              <a:rPr lang="en-ZA" dirty="0"/>
              <a:t>Edit type for the</a:t>
            </a:r>
          </a:p>
          <a:p>
            <a:r>
              <a:rPr lang="en-ZA" dirty="0"/>
              <a:t> uploaded image.</a:t>
            </a:r>
          </a:p>
          <a:p>
            <a:endParaRPr lang="en-ZA" dirty="0"/>
          </a:p>
          <a:p>
            <a:r>
              <a:rPr lang="en-ZA" dirty="0">
                <a:solidFill>
                  <a:srgbClr val="FF0000"/>
                </a:solidFill>
              </a:rPr>
              <a:t>To change Image click</a:t>
            </a:r>
          </a:p>
          <a:p>
            <a:r>
              <a:rPr lang="en-ZA" dirty="0">
                <a:solidFill>
                  <a:srgbClr val="FF0000"/>
                </a:solidFill>
              </a:rPr>
              <a:t>On It.</a:t>
            </a:r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222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Rockwell</vt:lpstr>
      <vt:lpstr>Tahoma</vt:lpstr>
      <vt:lpstr>Tw Cen MT</vt:lpstr>
      <vt:lpstr>Circuit</vt:lpstr>
      <vt:lpstr>&lt;Network project/&gt;</vt:lpstr>
      <vt:lpstr> Problem STATEMENT</vt:lpstr>
      <vt:lpstr>Solution</vt:lpstr>
      <vt:lpstr>Methodology </vt:lpstr>
      <vt:lpstr>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2019-10-28T19:13:13Z</dcterms:created>
  <dcterms:modified xsi:type="dcterms:W3CDTF">2019-10-28T20:10:59Z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