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1"/>
  </p:notesMasterIdLst>
  <p:sldIdLst>
    <p:sldId id="256" r:id="rId2"/>
    <p:sldId id="258" r:id="rId3"/>
    <p:sldId id="257" r:id="rId4"/>
    <p:sldId id="259" r:id="rId5"/>
    <p:sldId id="280" r:id="rId6"/>
    <p:sldId id="297" r:id="rId7"/>
    <p:sldId id="260" r:id="rId8"/>
    <p:sldId id="261" r:id="rId9"/>
    <p:sldId id="293" r:id="rId10"/>
    <p:sldId id="262" r:id="rId11"/>
    <p:sldId id="263" r:id="rId12"/>
    <p:sldId id="264" r:id="rId13"/>
    <p:sldId id="265" r:id="rId14"/>
    <p:sldId id="295" r:id="rId15"/>
    <p:sldId id="273" r:id="rId16"/>
    <p:sldId id="267" r:id="rId17"/>
    <p:sldId id="281" r:id="rId18"/>
    <p:sldId id="268" r:id="rId19"/>
    <p:sldId id="282" r:id="rId20"/>
    <p:sldId id="283" r:id="rId21"/>
    <p:sldId id="284" r:id="rId22"/>
    <p:sldId id="290" r:id="rId23"/>
    <p:sldId id="289" r:id="rId24"/>
    <p:sldId id="270" r:id="rId25"/>
    <p:sldId id="291" r:id="rId26"/>
    <p:sldId id="285" r:id="rId27"/>
    <p:sldId id="286" r:id="rId28"/>
    <p:sldId id="287" r:id="rId29"/>
    <p:sldId id="271" r:id="rId30"/>
    <p:sldId id="275" r:id="rId31"/>
    <p:sldId id="274" r:id="rId32"/>
    <p:sldId id="294" r:id="rId33"/>
    <p:sldId id="277" r:id="rId34"/>
    <p:sldId id="296" r:id="rId35"/>
    <p:sldId id="278" r:id="rId36"/>
    <p:sldId id="279" r:id="rId37"/>
    <p:sldId id="298" r:id="rId38"/>
    <p:sldId id="299" r:id="rId39"/>
    <p:sldId id="300"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7AC18-059C-4902-97E0-5514A144E7A6}" v="2" dt="2019-04-17T12:26:42.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t Mathew" userId="c2823cdb8634d817" providerId="Windows Live" clId="Web-{6FA7AC18-059C-4902-97E0-5514A144E7A6}"/>
    <pc:docChg chg="modSld">
      <pc:chgData name="Ajit Mathew" userId="c2823cdb8634d817" providerId="Windows Live" clId="Web-{6FA7AC18-059C-4902-97E0-5514A144E7A6}" dt="2019-04-17T12:26:42.037" v="5" actId="20577"/>
      <pc:docMkLst>
        <pc:docMk/>
      </pc:docMkLst>
      <pc:sldChg chg="modNotes">
        <pc:chgData name="Ajit Mathew" userId="c2823cdb8634d817" providerId="Windows Live" clId="Web-{6FA7AC18-059C-4902-97E0-5514A144E7A6}" dt="2019-04-17T12:25:48.582" v="1"/>
        <pc:sldMkLst>
          <pc:docMk/>
          <pc:sldMk cId="2528363728" sldId="259"/>
        </pc:sldMkLst>
      </pc:sldChg>
      <pc:sldChg chg="modSp">
        <pc:chgData name="Ajit Mathew" userId="c2823cdb8634d817" providerId="Windows Live" clId="Web-{6FA7AC18-059C-4902-97E0-5514A144E7A6}" dt="2019-04-17T12:26:42.037" v="4" actId="20577"/>
        <pc:sldMkLst>
          <pc:docMk/>
          <pc:sldMk cId="941889356" sldId="267"/>
        </pc:sldMkLst>
        <pc:spChg chg="mod">
          <ac:chgData name="Ajit Mathew" userId="c2823cdb8634d817" providerId="Windows Live" clId="Web-{6FA7AC18-059C-4902-97E0-5514A144E7A6}" dt="2019-04-17T12:26:42.037" v="4" actId="20577"/>
          <ac:spMkLst>
            <pc:docMk/>
            <pc:sldMk cId="941889356" sldId="267"/>
            <ac:spMk id="12" creationId="{CE221061-4044-4F36-884B-1FF9D9AD9D63}"/>
          </ac:spMkLst>
        </pc:spChg>
      </pc:sldChg>
    </pc:docChg>
  </pc:docChgLst>
  <pc:docChgLst>
    <pc:chgData name="Ajit Mathew" userId="c2823cdb8634d817" providerId="Windows Live" clId="Web-{51616938-C6A4-4A87-8919-6A55C8407116}"/>
    <pc:docChg chg="modSld">
      <pc:chgData name="Ajit Mathew" userId="c2823cdb8634d817" providerId="Windows Live" clId="Web-{51616938-C6A4-4A87-8919-6A55C8407116}" dt="2019-04-05T16:16:33.484" v="6" actId="20577"/>
      <pc:docMkLst>
        <pc:docMk/>
      </pc:docMkLst>
      <pc:sldChg chg="modSp">
        <pc:chgData name="Ajit Mathew" userId="c2823cdb8634d817" providerId="Windows Live" clId="Web-{51616938-C6A4-4A87-8919-6A55C8407116}" dt="2019-04-05T16:16:20.874" v="5" actId="20577"/>
        <pc:sldMkLst>
          <pc:docMk/>
          <pc:sldMk cId="2585825937" sldId="256"/>
        </pc:sldMkLst>
        <pc:spChg chg="mod">
          <ac:chgData name="Ajit Mathew" userId="c2823cdb8634d817" providerId="Windows Live" clId="Web-{51616938-C6A4-4A87-8919-6A55C8407116}" dt="2019-04-05T16:16:20.874" v="5" actId="20577"/>
          <ac:spMkLst>
            <pc:docMk/>
            <pc:sldMk cId="2585825937" sldId="256"/>
            <ac:spMk id="3" creationId="{7B853A17-1DEF-4606-8E99-C7FC0EB07E24}"/>
          </ac:spMkLst>
        </pc:spChg>
      </pc:sldChg>
    </pc:docChg>
  </pc:docChgLst>
  <pc:docChgLst>
    <pc:chgData name="Ajit Mathew" userId="c2823cdb8634d817" providerId="LiveId" clId="{681F3052-B8B8-401B-B1C6-D4648FC39A62}"/>
    <pc:docChg chg="undo custSel addSld delSld modSld sldOrd">
      <pc:chgData name="Ajit Mathew" userId="c2823cdb8634d817" providerId="LiveId" clId="{681F3052-B8B8-401B-B1C6-D4648FC39A62}" dt="2019-04-16T15:10:01.142" v="4780" actId="255"/>
      <pc:docMkLst>
        <pc:docMk/>
      </pc:docMkLst>
      <pc:sldChg chg="modSp">
        <pc:chgData name="Ajit Mathew" userId="c2823cdb8634d817" providerId="LiveId" clId="{681F3052-B8B8-401B-B1C6-D4648FC39A62}" dt="2019-04-11T20:15:08.062" v="61"/>
        <pc:sldMkLst>
          <pc:docMk/>
          <pc:sldMk cId="2585825937" sldId="256"/>
        </pc:sldMkLst>
        <pc:spChg chg="mod">
          <ac:chgData name="Ajit Mathew" userId="c2823cdb8634d817" providerId="LiveId" clId="{681F3052-B8B8-401B-B1C6-D4648FC39A62}" dt="2019-04-11T20:15:08.062" v="61"/>
          <ac:spMkLst>
            <pc:docMk/>
            <pc:sldMk cId="2585825937" sldId="256"/>
            <ac:spMk id="2" creationId="{624635E4-669D-47AD-B6A3-112E9E8AD819}"/>
          </ac:spMkLst>
        </pc:spChg>
        <pc:spChg chg="mod">
          <ac:chgData name="Ajit Mathew" userId="c2823cdb8634d817" providerId="LiveId" clId="{681F3052-B8B8-401B-B1C6-D4648FC39A62}" dt="2019-04-11T20:02:57.564" v="17" actId="20577"/>
          <ac:spMkLst>
            <pc:docMk/>
            <pc:sldMk cId="2585825937" sldId="256"/>
            <ac:spMk id="3" creationId="{7B853A17-1DEF-4606-8E99-C7FC0EB07E24}"/>
          </ac:spMkLst>
        </pc:spChg>
        <pc:picChg chg="mod">
          <ac:chgData name="Ajit Mathew" userId="c2823cdb8634d817" providerId="LiveId" clId="{681F3052-B8B8-401B-B1C6-D4648FC39A62}" dt="2019-04-11T20:03:02.104" v="18" actId="1076"/>
          <ac:picMkLst>
            <pc:docMk/>
            <pc:sldMk cId="2585825937" sldId="256"/>
            <ac:picMk id="1026" creationId="{4C733F0A-3D20-4393-BF30-A049281133CD}"/>
          </ac:picMkLst>
        </pc:picChg>
        <pc:picChg chg="mod">
          <ac:chgData name="Ajit Mathew" userId="c2823cdb8634d817" providerId="LiveId" clId="{681F3052-B8B8-401B-B1C6-D4648FC39A62}" dt="2019-04-11T20:02:51.188" v="7" actId="1076"/>
          <ac:picMkLst>
            <pc:docMk/>
            <pc:sldMk cId="2585825937" sldId="256"/>
            <ac:picMk id="1028" creationId="{E47E38E1-FDFA-463B-BBAC-27C92FCA751C}"/>
          </ac:picMkLst>
        </pc:picChg>
      </pc:sldChg>
      <pc:sldChg chg="addSp modSp modAnim">
        <pc:chgData name="Ajit Mathew" userId="c2823cdb8634d817" providerId="LiveId" clId="{681F3052-B8B8-401B-B1C6-D4648FC39A62}" dt="2019-04-14T23:16:29.782" v="2515" actId="20577"/>
        <pc:sldMkLst>
          <pc:docMk/>
          <pc:sldMk cId="1057351661" sldId="257"/>
        </pc:sldMkLst>
        <pc:spChg chg="add mod">
          <ac:chgData name="Ajit Mathew" userId="c2823cdb8634d817" providerId="LiveId" clId="{681F3052-B8B8-401B-B1C6-D4648FC39A62}" dt="2019-04-14T23:16:29.782" v="2515" actId="20577"/>
          <ac:spMkLst>
            <pc:docMk/>
            <pc:sldMk cId="1057351661" sldId="257"/>
            <ac:spMk id="3" creationId="{835F2D36-492D-4732-BDF5-A369B4E3AABC}"/>
          </ac:spMkLst>
        </pc:spChg>
        <pc:spChg chg="mod">
          <ac:chgData name="Ajit Mathew" userId="c2823cdb8634d817" providerId="LiveId" clId="{681F3052-B8B8-401B-B1C6-D4648FC39A62}" dt="2019-04-14T02:23:43.495" v="1273" actId="14100"/>
          <ac:spMkLst>
            <pc:docMk/>
            <pc:sldMk cId="1057351661" sldId="257"/>
            <ac:spMk id="4" creationId="{43F37259-F841-42C9-865C-666F368D0459}"/>
          </ac:spMkLst>
        </pc:spChg>
      </pc:sldChg>
      <pc:sldChg chg="delSp ord delAnim">
        <pc:chgData name="Ajit Mathew" userId="c2823cdb8634d817" providerId="LiveId" clId="{681F3052-B8B8-401B-B1C6-D4648FC39A62}" dt="2019-04-14T00:13:46.591" v="1220" actId="478"/>
        <pc:sldMkLst>
          <pc:docMk/>
          <pc:sldMk cId="4017918407" sldId="258"/>
        </pc:sldMkLst>
        <pc:spChg chg="del">
          <ac:chgData name="Ajit Mathew" userId="c2823cdb8634d817" providerId="LiveId" clId="{681F3052-B8B8-401B-B1C6-D4648FC39A62}" dt="2019-04-14T00:13:46.591" v="1220" actId="478"/>
          <ac:spMkLst>
            <pc:docMk/>
            <pc:sldMk cId="4017918407" sldId="258"/>
            <ac:spMk id="3" creationId="{051F2E31-1FA4-4BDF-90DA-2EBD258016A4}"/>
          </ac:spMkLst>
        </pc:spChg>
      </pc:sldChg>
      <pc:sldChg chg="addSp delSp modSp modAnim">
        <pc:chgData name="Ajit Mathew" userId="c2823cdb8634d817" providerId="LiveId" clId="{681F3052-B8B8-401B-B1C6-D4648FC39A62}" dt="2019-04-16T14:08:28.578" v="4734"/>
        <pc:sldMkLst>
          <pc:docMk/>
          <pc:sldMk cId="2528363728" sldId="259"/>
        </pc:sldMkLst>
        <pc:spChg chg="mod">
          <ac:chgData name="Ajit Mathew" userId="c2823cdb8634d817" providerId="LiveId" clId="{681F3052-B8B8-401B-B1C6-D4648FC39A62}" dt="2019-04-14T21:20:16.033" v="1347" actId="20577"/>
          <ac:spMkLst>
            <pc:docMk/>
            <pc:sldMk cId="2528363728" sldId="259"/>
            <ac:spMk id="2" creationId="{6B9C19E0-8649-4FC0-B577-C1737E63E62D}"/>
          </ac:spMkLst>
        </pc:spChg>
        <pc:spChg chg="add del mod">
          <ac:chgData name="Ajit Mathew" userId="c2823cdb8634d817" providerId="LiveId" clId="{681F3052-B8B8-401B-B1C6-D4648FC39A62}" dt="2019-04-14T21:21:14.639" v="1350" actId="478"/>
          <ac:spMkLst>
            <pc:docMk/>
            <pc:sldMk cId="2528363728" sldId="259"/>
            <ac:spMk id="4" creationId="{67B666F5-8C68-41BD-9366-2F3235AA34B7}"/>
          </ac:spMkLst>
        </pc:spChg>
        <pc:spChg chg="mod">
          <ac:chgData name="Ajit Mathew" userId="c2823cdb8634d817" providerId="LiveId" clId="{681F3052-B8B8-401B-B1C6-D4648FC39A62}" dt="2019-04-11T21:19:14.645" v="357" actId="1076"/>
          <ac:spMkLst>
            <pc:docMk/>
            <pc:sldMk cId="2528363728" sldId="259"/>
            <ac:spMk id="12" creationId="{A1EA4124-832F-4458-8442-049F027D3F83}"/>
          </ac:spMkLst>
        </pc:spChg>
        <pc:spChg chg="mod">
          <ac:chgData name="Ajit Mathew" userId="c2823cdb8634d817" providerId="LiveId" clId="{681F3052-B8B8-401B-B1C6-D4648FC39A62}" dt="2019-04-11T20:08:34.445" v="41" actId="1076"/>
          <ac:spMkLst>
            <pc:docMk/>
            <pc:sldMk cId="2528363728" sldId="259"/>
            <ac:spMk id="13" creationId="{4622EB32-C398-4878-8E5F-C56002E79E88}"/>
          </ac:spMkLst>
        </pc:spChg>
        <pc:spChg chg="mod">
          <ac:chgData name="Ajit Mathew" userId="c2823cdb8634d817" providerId="LiveId" clId="{681F3052-B8B8-401B-B1C6-D4648FC39A62}" dt="2019-04-11T20:08:00.015" v="36" actId="1076"/>
          <ac:spMkLst>
            <pc:docMk/>
            <pc:sldMk cId="2528363728" sldId="259"/>
            <ac:spMk id="14" creationId="{72A22E0F-EBBF-4CCA-AAB2-19480950F31C}"/>
          </ac:spMkLst>
        </pc:spChg>
        <pc:spChg chg="mod">
          <ac:chgData name="Ajit Mathew" userId="c2823cdb8634d817" providerId="LiveId" clId="{681F3052-B8B8-401B-B1C6-D4648FC39A62}" dt="2019-04-11T20:08:36.443" v="42" actId="1076"/>
          <ac:spMkLst>
            <pc:docMk/>
            <pc:sldMk cId="2528363728" sldId="259"/>
            <ac:spMk id="16" creationId="{9EA10C49-4AC4-49FD-A537-F34294590622}"/>
          </ac:spMkLst>
        </pc:spChg>
        <pc:graphicFrameChg chg="mod">
          <ac:chgData name="Ajit Mathew" userId="c2823cdb8634d817" providerId="LiveId" clId="{681F3052-B8B8-401B-B1C6-D4648FC39A62}" dt="2019-04-11T21:19:07.244" v="354"/>
          <ac:graphicFrameMkLst>
            <pc:docMk/>
            <pc:sldMk cId="2528363728" sldId="259"/>
            <ac:graphicFrameMk id="9" creationId="{5881791B-001A-44CD-ACF5-49AAFF895CD1}"/>
          </ac:graphicFrameMkLst>
        </pc:graphicFrameChg>
        <pc:graphicFrameChg chg="add del">
          <ac:chgData name="Ajit Mathew" userId="c2823cdb8634d817" providerId="LiveId" clId="{681F3052-B8B8-401B-B1C6-D4648FC39A62}" dt="2019-04-16T14:08:28.578" v="4734"/>
          <ac:graphicFrameMkLst>
            <pc:docMk/>
            <pc:sldMk cId="2528363728" sldId="259"/>
            <ac:graphicFrameMk id="15" creationId="{B9375CB0-687F-4555-B05B-52CB4046AAFE}"/>
          </ac:graphicFrameMkLst>
        </pc:graphicFrameChg>
      </pc:sldChg>
      <pc:sldChg chg="modSp modAnim">
        <pc:chgData name="Ajit Mathew" userId="c2823cdb8634d817" providerId="LiveId" clId="{681F3052-B8B8-401B-B1C6-D4648FC39A62}" dt="2019-04-14T00:19:36.780" v="1231" actId="20577"/>
        <pc:sldMkLst>
          <pc:docMk/>
          <pc:sldMk cId="222111968" sldId="260"/>
        </pc:sldMkLst>
        <pc:spChg chg="mod">
          <ac:chgData name="Ajit Mathew" userId="c2823cdb8634d817" providerId="LiveId" clId="{681F3052-B8B8-401B-B1C6-D4648FC39A62}" dt="2019-04-14T00:19:36.780" v="1231" actId="20577"/>
          <ac:spMkLst>
            <pc:docMk/>
            <pc:sldMk cId="222111968" sldId="260"/>
            <ac:spMk id="2" creationId="{AC6C980B-C7C7-4742-8681-654FA9B1B002}"/>
          </ac:spMkLst>
        </pc:spChg>
        <pc:spChg chg="mod">
          <ac:chgData name="Ajit Mathew" userId="c2823cdb8634d817" providerId="LiveId" clId="{681F3052-B8B8-401B-B1C6-D4648FC39A62}" dt="2019-04-11T20:18:01.667" v="72" actId="1076"/>
          <ac:spMkLst>
            <pc:docMk/>
            <pc:sldMk cId="222111968" sldId="260"/>
            <ac:spMk id="6" creationId="{9D031531-873E-4806-8906-DA1265A84EF7}"/>
          </ac:spMkLst>
        </pc:spChg>
        <pc:spChg chg="mod">
          <ac:chgData name="Ajit Mathew" userId="c2823cdb8634d817" providerId="LiveId" clId="{681F3052-B8B8-401B-B1C6-D4648FC39A62}" dt="2019-04-11T20:18:26.227" v="75" actId="255"/>
          <ac:spMkLst>
            <pc:docMk/>
            <pc:sldMk cId="222111968" sldId="260"/>
            <ac:spMk id="7" creationId="{AC8C1F11-C3A4-4B96-A023-99AC49293897}"/>
          </ac:spMkLst>
        </pc:spChg>
        <pc:spChg chg="mod">
          <ac:chgData name="Ajit Mathew" userId="c2823cdb8634d817" providerId="LiveId" clId="{681F3052-B8B8-401B-B1C6-D4648FC39A62}" dt="2019-04-11T20:20:33.923" v="86" actId="14100"/>
          <ac:spMkLst>
            <pc:docMk/>
            <pc:sldMk cId="222111968" sldId="260"/>
            <ac:spMk id="8" creationId="{DD1CADB7-A774-4E97-AE08-0D9F2410EF14}"/>
          </ac:spMkLst>
        </pc:spChg>
        <pc:graphicFrameChg chg="mod">
          <ac:chgData name="Ajit Mathew" userId="c2823cdb8634d817" providerId="LiveId" clId="{681F3052-B8B8-401B-B1C6-D4648FC39A62}" dt="2019-04-11T20:20:13.597" v="83" actId="255"/>
          <ac:graphicFrameMkLst>
            <pc:docMk/>
            <pc:sldMk cId="222111968" sldId="260"/>
            <ac:graphicFrameMk id="10" creationId="{832CEE75-A8E9-49E8-880A-2B20CB01695B}"/>
          </ac:graphicFrameMkLst>
        </pc:graphicFrameChg>
      </pc:sldChg>
      <pc:sldChg chg="modSp">
        <pc:chgData name="Ajit Mathew" userId="c2823cdb8634d817" providerId="LiveId" clId="{681F3052-B8B8-401B-B1C6-D4648FC39A62}" dt="2019-04-14T00:22:41.860" v="1232" actId="208"/>
        <pc:sldMkLst>
          <pc:docMk/>
          <pc:sldMk cId="2257350545" sldId="261"/>
        </pc:sldMkLst>
        <pc:spChg chg="mod ord">
          <ac:chgData name="Ajit Mathew" userId="c2823cdb8634d817" providerId="LiveId" clId="{681F3052-B8B8-401B-B1C6-D4648FC39A62}" dt="2019-04-11T20:34:47.931" v="117" actId="166"/>
          <ac:spMkLst>
            <pc:docMk/>
            <pc:sldMk cId="2257350545" sldId="261"/>
            <ac:spMk id="13" creationId="{CC5439C9-3106-4500-849E-088A68D397BE}"/>
          </ac:spMkLst>
        </pc:spChg>
        <pc:spChg chg="ord">
          <ac:chgData name="Ajit Mathew" userId="c2823cdb8634d817" providerId="LiveId" clId="{681F3052-B8B8-401B-B1C6-D4648FC39A62}" dt="2019-04-11T20:34:52.365" v="118" actId="166"/>
          <ac:spMkLst>
            <pc:docMk/>
            <pc:sldMk cId="2257350545" sldId="261"/>
            <ac:spMk id="17" creationId="{950F477E-1660-4F4B-BF20-E5F2E16C02FF}"/>
          </ac:spMkLst>
        </pc:spChg>
        <pc:spChg chg="mod">
          <ac:chgData name="Ajit Mathew" userId="c2823cdb8634d817" providerId="LiveId" clId="{681F3052-B8B8-401B-B1C6-D4648FC39A62}" dt="2019-04-14T00:22:41.860" v="1232" actId="208"/>
          <ac:spMkLst>
            <pc:docMk/>
            <pc:sldMk cId="2257350545" sldId="261"/>
            <ac:spMk id="22" creationId="{6DE0E6E2-C132-4A7C-A600-B16D3884AC79}"/>
          </ac:spMkLst>
        </pc:spChg>
        <pc:spChg chg="mod">
          <ac:chgData name="Ajit Mathew" userId="c2823cdb8634d817" providerId="LiveId" clId="{681F3052-B8B8-401B-B1C6-D4648FC39A62}" dt="2019-04-11T20:39:43.306" v="153" actId="14100"/>
          <ac:spMkLst>
            <pc:docMk/>
            <pc:sldMk cId="2257350545" sldId="261"/>
            <ac:spMk id="25" creationId="{E6F2D8F8-72B0-483E-8D13-B8A93597E6AC}"/>
          </ac:spMkLst>
        </pc:spChg>
        <pc:spChg chg="mod">
          <ac:chgData name="Ajit Mathew" userId="c2823cdb8634d817" providerId="LiveId" clId="{681F3052-B8B8-401B-B1C6-D4648FC39A62}" dt="2019-04-11T20:35:19.548" v="120" actId="14100"/>
          <ac:spMkLst>
            <pc:docMk/>
            <pc:sldMk cId="2257350545" sldId="261"/>
            <ac:spMk id="26" creationId="{D6B79ABD-E2CE-4E88-96C6-BA64BEF97298}"/>
          </ac:spMkLst>
        </pc:spChg>
        <pc:spChg chg="mod">
          <ac:chgData name="Ajit Mathew" userId="c2823cdb8634d817" providerId="LiveId" clId="{681F3052-B8B8-401B-B1C6-D4648FC39A62}" dt="2019-04-11T20:15:50.359" v="63" actId="20577"/>
          <ac:spMkLst>
            <pc:docMk/>
            <pc:sldMk cId="2257350545" sldId="261"/>
            <ac:spMk id="37" creationId="{9CFF896C-B782-4B73-A9F6-6FB1972DA39E}"/>
          </ac:spMkLst>
        </pc:spChg>
      </pc:sldChg>
      <pc:sldChg chg="modSp">
        <pc:chgData name="Ajit Mathew" userId="c2823cdb8634d817" providerId="LiveId" clId="{681F3052-B8B8-401B-B1C6-D4648FC39A62}" dt="2019-04-14T00:51:19.519" v="1233"/>
        <pc:sldMkLst>
          <pc:docMk/>
          <pc:sldMk cId="3801027507" sldId="262"/>
        </pc:sldMkLst>
        <pc:spChg chg="mod">
          <ac:chgData name="Ajit Mathew" userId="c2823cdb8634d817" providerId="LiveId" clId="{681F3052-B8B8-401B-B1C6-D4648FC39A62}" dt="2019-04-14T00:51:19.519" v="1233"/>
          <ac:spMkLst>
            <pc:docMk/>
            <pc:sldMk cId="3801027507" sldId="262"/>
            <ac:spMk id="2" creationId="{31324F62-1283-4980-AAB0-D4799FBDD073}"/>
          </ac:spMkLst>
        </pc:spChg>
      </pc:sldChg>
      <pc:sldChg chg="addSp modSp modAnim">
        <pc:chgData name="Ajit Mathew" userId="c2823cdb8634d817" providerId="LiveId" clId="{681F3052-B8B8-401B-B1C6-D4648FC39A62}" dt="2019-04-13T21:52:37.482" v="828"/>
        <pc:sldMkLst>
          <pc:docMk/>
          <pc:sldMk cId="2331018326" sldId="264"/>
        </pc:sldMkLst>
        <pc:spChg chg="mod">
          <ac:chgData name="Ajit Mathew" userId="c2823cdb8634d817" providerId="LiveId" clId="{681F3052-B8B8-401B-B1C6-D4648FC39A62}" dt="2019-04-13T21:47:42.470" v="799" actId="1076"/>
          <ac:spMkLst>
            <pc:docMk/>
            <pc:sldMk cId="2331018326" sldId="264"/>
            <ac:spMk id="2" creationId="{4F282F69-8950-4FCE-AAC2-388BACA09AC7}"/>
          </ac:spMkLst>
        </pc:spChg>
        <pc:spChg chg="add mod">
          <ac:chgData name="Ajit Mathew" userId="c2823cdb8634d817" providerId="LiveId" clId="{681F3052-B8B8-401B-B1C6-D4648FC39A62}" dt="2019-04-13T21:50:18.932" v="826" actId="1076"/>
          <ac:spMkLst>
            <pc:docMk/>
            <pc:sldMk cId="2331018326" sldId="264"/>
            <ac:spMk id="26" creationId="{BF4AEC2A-BCC3-4E40-AE31-291ACFC28338}"/>
          </ac:spMkLst>
        </pc:spChg>
        <pc:cxnChg chg="add mod">
          <ac:chgData name="Ajit Mathew" userId="c2823cdb8634d817" providerId="LiveId" clId="{681F3052-B8B8-401B-B1C6-D4648FC39A62}" dt="2019-04-13T21:49:41.492" v="805" actId="14100"/>
          <ac:cxnSpMkLst>
            <pc:docMk/>
            <pc:sldMk cId="2331018326" sldId="264"/>
            <ac:cxnSpMk id="22" creationId="{557F1628-E09A-4207-AF5A-7F1666753613}"/>
          </ac:cxnSpMkLst>
        </pc:cxnChg>
      </pc:sldChg>
      <pc:sldChg chg="addSp delSp modSp modAnim">
        <pc:chgData name="Ajit Mathew" userId="c2823cdb8634d817" providerId="LiveId" clId="{681F3052-B8B8-401B-B1C6-D4648FC39A62}" dt="2019-04-14T22:42:09.567" v="2141"/>
        <pc:sldMkLst>
          <pc:docMk/>
          <pc:sldMk cId="4292788776" sldId="265"/>
        </pc:sldMkLst>
        <pc:spChg chg="add del">
          <ac:chgData name="Ajit Mathew" userId="c2823cdb8634d817" providerId="LiveId" clId="{681F3052-B8B8-401B-B1C6-D4648FC39A62}" dt="2019-04-14T22:42:09.567" v="2141"/>
          <ac:spMkLst>
            <pc:docMk/>
            <pc:sldMk cId="4292788776" sldId="265"/>
            <ac:spMk id="4" creationId="{7FDAFCA6-6CC6-41C2-9B50-13574513E1D7}"/>
          </ac:spMkLst>
        </pc:spChg>
        <pc:spChg chg="add del">
          <ac:chgData name="Ajit Mathew" userId="c2823cdb8634d817" providerId="LiveId" clId="{681F3052-B8B8-401B-B1C6-D4648FC39A62}" dt="2019-04-14T22:42:09.567" v="2141"/>
          <ac:spMkLst>
            <pc:docMk/>
            <pc:sldMk cId="4292788776" sldId="265"/>
            <ac:spMk id="5" creationId="{2B340D26-7961-4FF3-B269-15601662137B}"/>
          </ac:spMkLst>
        </pc:spChg>
        <pc:spChg chg="add del">
          <ac:chgData name="Ajit Mathew" userId="c2823cdb8634d817" providerId="LiveId" clId="{681F3052-B8B8-401B-B1C6-D4648FC39A62}" dt="2019-04-14T22:42:09.567" v="2141"/>
          <ac:spMkLst>
            <pc:docMk/>
            <pc:sldMk cId="4292788776" sldId="265"/>
            <ac:spMk id="6" creationId="{FA58C130-DD5B-4F57-B57B-DDFF6978F5AC}"/>
          </ac:spMkLst>
        </pc:spChg>
        <pc:spChg chg="add del ord">
          <ac:chgData name="Ajit Mathew" userId="c2823cdb8634d817" providerId="LiveId" clId="{681F3052-B8B8-401B-B1C6-D4648FC39A62}" dt="2019-04-14T22:42:09.567" v="2141"/>
          <ac:spMkLst>
            <pc:docMk/>
            <pc:sldMk cId="4292788776" sldId="265"/>
            <ac:spMk id="7" creationId="{EE14C180-8AD8-4535-9B4B-1CB325144B01}"/>
          </ac:spMkLst>
        </pc:spChg>
        <pc:spChg chg="add del">
          <ac:chgData name="Ajit Mathew" userId="c2823cdb8634d817" providerId="LiveId" clId="{681F3052-B8B8-401B-B1C6-D4648FC39A62}" dt="2019-04-14T22:42:09.567" v="2141"/>
          <ac:spMkLst>
            <pc:docMk/>
            <pc:sldMk cId="4292788776" sldId="265"/>
            <ac:spMk id="8" creationId="{67FD7E5E-C4EF-4A03-AD01-49DA390F8A4D}"/>
          </ac:spMkLst>
        </pc:spChg>
        <pc:spChg chg="add del">
          <ac:chgData name="Ajit Mathew" userId="c2823cdb8634d817" providerId="LiveId" clId="{681F3052-B8B8-401B-B1C6-D4648FC39A62}" dt="2019-04-14T22:42:09.567" v="2141"/>
          <ac:spMkLst>
            <pc:docMk/>
            <pc:sldMk cId="4292788776" sldId="265"/>
            <ac:spMk id="9" creationId="{33E450E7-706D-463E-BD67-5FFE04FC7B97}"/>
          </ac:spMkLst>
        </pc:spChg>
        <pc:spChg chg="add del">
          <ac:chgData name="Ajit Mathew" userId="c2823cdb8634d817" providerId="LiveId" clId="{681F3052-B8B8-401B-B1C6-D4648FC39A62}" dt="2019-04-14T22:42:09.567" v="2141"/>
          <ac:spMkLst>
            <pc:docMk/>
            <pc:sldMk cId="4292788776" sldId="265"/>
            <ac:spMk id="10" creationId="{75D4E02F-3ED2-4D1C-8AC9-7CFCA7D4877A}"/>
          </ac:spMkLst>
        </pc:spChg>
        <pc:spChg chg="add del mod ord">
          <ac:chgData name="Ajit Mathew" userId="c2823cdb8634d817" providerId="LiveId" clId="{681F3052-B8B8-401B-B1C6-D4648FC39A62}" dt="2019-04-14T22:42:09.567" v="2141"/>
          <ac:spMkLst>
            <pc:docMk/>
            <pc:sldMk cId="4292788776" sldId="265"/>
            <ac:spMk id="11" creationId="{D7977682-DCD3-401E-806A-451305564B9F}"/>
          </ac:spMkLst>
        </pc:spChg>
        <pc:spChg chg="add del mod">
          <ac:chgData name="Ajit Mathew" userId="c2823cdb8634d817" providerId="LiveId" clId="{681F3052-B8B8-401B-B1C6-D4648FC39A62}" dt="2019-04-14T22:42:09.567" v="2141"/>
          <ac:spMkLst>
            <pc:docMk/>
            <pc:sldMk cId="4292788776" sldId="265"/>
            <ac:spMk id="12" creationId="{5034A34C-4D5C-4D5B-BD79-9127D97C59DF}"/>
          </ac:spMkLst>
        </pc:spChg>
        <pc:spChg chg="add del mod">
          <ac:chgData name="Ajit Mathew" userId="c2823cdb8634d817" providerId="LiveId" clId="{681F3052-B8B8-401B-B1C6-D4648FC39A62}" dt="2019-04-14T22:42:09.567" v="2141"/>
          <ac:spMkLst>
            <pc:docMk/>
            <pc:sldMk cId="4292788776" sldId="265"/>
            <ac:spMk id="13" creationId="{ADFEA12A-14B3-4365-B254-B47DCDB154B7}"/>
          </ac:spMkLst>
        </pc:spChg>
        <pc:spChg chg="add del mod">
          <ac:chgData name="Ajit Mathew" userId="c2823cdb8634d817" providerId="LiveId" clId="{681F3052-B8B8-401B-B1C6-D4648FC39A62}" dt="2019-04-14T22:42:09.567" v="2141"/>
          <ac:spMkLst>
            <pc:docMk/>
            <pc:sldMk cId="4292788776" sldId="265"/>
            <ac:spMk id="14" creationId="{6F74DE7C-61EB-4A7D-9CFD-F6F8B41E8EA2}"/>
          </ac:spMkLst>
        </pc:spChg>
        <pc:spChg chg="add del mod">
          <ac:chgData name="Ajit Mathew" userId="c2823cdb8634d817" providerId="LiveId" clId="{681F3052-B8B8-401B-B1C6-D4648FC39A62}" dt="2019-04-14T22:42:09.567" v="2141"/>
          <ac:spMkLst>
            <pc:docMk/>
            <pc:sldMk cId="4292788776" sldId="265"/>
            <ac:spMk id="15" creationId="{D1F67470-5CFC-4D31-A093-10020AAB56C6}"/>
          </ac:spMkLst>
        </pc:spChg>
        <pc:spChg chg="add del mod">
          <ac:chgData name="Ajit Mathew" userId="c2823cdb8634d817" providerId="LiveId" clId="{681F3052-B8B8-401B-B1C6-D4648FC39A62}" dt="2019-04-14T22:42:09.567" v="2141"/>
          <ac:spMkLst>
            <pc:docMk/>
            <pc:sldMk cId="4292788776" sldId="265"/>
            <ac:spMk id="16" creationId="{C5DF689B-7769-4733-9A66-3FAD81B6EA59}"/>
          </ac:spMkLst>
        </pc:spChg>
        <pc:spChg chg="add del mod">
          <ac:chgData name="Ajit Mathew" userId="c2823cdb8634d817" providerId="LiveId" clId="{681F3052-B8B8-401B-B1C6-D4648FC39A62}" dt="2019-04-14T22:42:09.567" v="2141"/>
          <ac:spMkLst>
            <pc:docMk/>
            <pc:sldMk cId="4292788776" sldId="265"/>
            <ac:spMk id="17" creationId="{2563F855-7FEE-4D0A-A9C2-CEEFA4EC8704}"/>
          </ac:spMkLst>
        </pc:spChg>
        <pc:spChg chg="add del mod">
          <ac:chgData name="Ajit Mathew" userId="c2823cdb8634d817" providerId="LiveId" clId="{681F3052-B8B8-401B-B1C6-D4648FC39A62}" dt="2019-04-14T22:42:09.567" v="2141"/>
          <ac:spMkLst>
            <pc:docMk/>
            <pc:sldMk cId="4292788776" sldId="265"/>
            <ac:spMk id="18" creationId="{BBA1E3CF-4834-4785-82E2-1B7A391B9125}"/>
          </ac:spMkLst>
        </pc:spChg>
        <pc:spChg chg="add del mod ord">
          <ac:chgData name="Ajit Mathew" userId="c2823cdb8634d817" providerId="LiveId" clId="{681F3052-B8B8-401B-B1C6-D4648FC39A62}" dt="2019-04-14T22:42:09.567" v="2141"/>
          <ac:spMkLst>
            <pc:docMk/>
            <pc:sldMk cId="4292788776" sldId="265"/>
            <ac:spMk id="20" creationId="{F4F552C1-42C4-4EF6-8FBA-9C9770C7F2EF}"/>
          </ac:spMkLst>
        </pc:spChg>
        <pc:spChg chg="add del mod">
          <ac:chgData name="Ajit Mathew" userId="c2823cdb8634d817" providerId="LiveId" clId="{681F3052-B8B8-401B-B1C6-D4648FC39A62}" dt="2019-04-14T22:42:09.567" v="2141"/>
          <ac:spMkLst>
            <pc:docMk/>
            <pc:sldMk cId="4292788776" sldId="265"/>
            <ac:spMk id="21" creationId="{23B881B5-00A0-40AC-9805-FD41ABACBD2F}"/>
          </ac:spMkLst>
        </pc:spChg>
        <pc:spChg chg="add del">
          <ac:chgData name="Ajit Mathew" userId="c2823cdb8634d817" providerId="LiveId" clId="{681F3052-B8B8-401B-B1C6-D4648FC39A62}" dt="2019-04-14T22:42:09.567" v="2141"/>
          <ac:spMkLst>
            <pc:docMk/>
            <pc:sldMk cId="4292788776" sldId="265"/>
            <ac:spMk id="22" creationId="{8AE3B676-D161-495D-9CB8-4754963B4F01}"/>
          </ac:spMkLst>
        </pc:spChg>
        <pc:spChg chg="add del mod">
          <ac:chgData name="Ajit Mathew" userId="c2823cdb8634d817" providerId="LiveId" clId="{681F3052-B8B8-401B-B1C6-D4648FC39A62}" dt="2019-04-14T22:42:09.567" v="2141"/>
          <ac:spMkLst>
            <pc:docMk/>
            <pc:sldMk cId="4292788776" sldId="265"/>
            <ac:spMk id="23" creationId="{83500968-9303-4A84-A3C8-78743DAE3761}"/>
          </ac:spMkLst>
        </pc:spChg>
        <pc:spChg chg="add del mod ord">
          <ac:chgData name="Ajit Mathew" userId="c2823cdb8634d817" providerId="LiveId" clId="{681F3052-B8B8-401B-B1C6-D4648FC39A62}" dt="2019-04-14T22:42:09.567" v="2141"/>
          <ac:spMkLst>
            <pc:docMk/>
            <pc:sldMk cId="4292788776" sldId="265"/>
            <ac:spMk id="24" creationId="{5B708101-4F27-486D-964A-7E0712228D7E}"/>
          </ac:spMkLst>
        </pc:spChg>
        <pc:spChg chg="add del mod">
          <ac:chgData name="Ajit Mathew" userId="c2823cdb8634d817" providerId="LiveId" clId="{681F3052-B8B8-401B-B1C6-D4648FC39A62}" dt="2019-04-14T22:42:09.567" v="2141"/>
          <ac:spMkLst>
            <pc:docMk/>
            <pc:sldMk cId="4292788776" sldId="265"/>
            <ac:spMk id="25" creationId="{2BA00EA9-7E6D-4C13-8EA0-DDC2985DC216}"/>
          </ac:spMkLst>
        </pc:spChg>
        <pc:spChg chg="add del mod ord">
          <ac:chgData name="Ajit Mathew" userId="c2823cdb8634d817" providerId="LiveId" clId="{681F3052-B8B8-401B-B1C6-D4648FC39A62}" dt="2019-04-14T22:42:09.567" v="2141"/>
          <ac:spMkLst>
            <pc:docMk/>
            <pc:sldMk cId="4292788776" sldId="265"/>
            <ac:spMk id="26" creationId="{8BC3E200-ADF1-4A81-AF46-50BA832A8FD9}"/>
          </ac:spMkLst>
        </pc:spChg>
        <pc:spChg chg="add del mod">
          <ac:chgData name="Ajit Mathew" userId="c2823cdb8634d817" providerId="LiveId" clId="{681F3052-B8B8-401B-B1C6-D4648FC39A62}" dt="2019-04-14T22:42:09.567" v="2141"/>
          <ac:spMkLst>
            <pc:docMk/>
            <pc:sldMk cId="4292788776" sldId="265"/>
            <ac:spMk id="27" creationId="{9CD14740-34CC-4F03-A616-2CAEE9E98258}"/>
          </ac:spMkLst>
        </pc:spChg>
        <pc:spChg chg="add del">
          <ac:chgData name="Ajit Mathew" userId="c2823cdb8634d817" providerId="LiveId" clId="{681F3052-B8B8-401B-B1C6-D4648FC39A62}" dt="2019-04-14T22:42:09.567" v="2141"/>
          <ac:spMkLst>
            <pc:docMk/>
            <pc:sldMk cId="4292788776" sldId="265"/>
            <ac:spMk id="28" creationId="{3DAE01B5-584D-4595-BBBC-A903146EED59}"/>
          </ac:spMkLst>
        </pc:spChg>
        <pc:spChg chg="add del mod">
          <ac:chgData name="Ajit Mathew" userId="c2823cdb8634d817" providerId="LiveId" clId="{681F3052-B8B8-401B-B1C6-D4648FC39A62}" dt="2019-04-14T22:42:09.567" v="2141"/>
          <ac:spMkLst>
            <pc:docMk/>
            <pc:sldMk cId="4292788776" sldId="265"/>
            <ac:spMk id="29" creationId="{11EAB1DD-E768-48D3-A25D-40A632BEC2EB}"/>
          </ac:spMkLst>
        </pc:spChg>
        <pc:spChg chg="add del">
          <ac:chgData name="Ajit Mathew" userId="c2823cdb8634d817" providerId="LiveId" clId="{681F3052-B8B8-401B-B1C6-D4648FC39A62}" dt="2019-04-14T22:42:09.567" v="2141"/>
          <ac:spMkLst>
            <pc:docMk/>
            <pc:sldMk cId="4292788776" sldId="265"/>
            <ac:spMk id="30" creationId="{E2D0944A-338C-4DF9-9C34-5A1502B341FB}"/>
          </ac:spMkLst>
        </pc:spChg>
        <pc:spChg chg="add del">
          <ac:chgData name="Ajit Mathew" userId="c2823cdb8634d817" providerId="LiveId" clId="{681F3052-B8B8-401B-B1C6-D4648FC39A62}" dt="2019-04-14T22:42:09.567" v="2141"/>
          <ac:spMkLst>
            <pc:docMk/>
            <pc:sldMk cId="4292788776" sldId="265"/>
            <ac:spMk id="31" creationId="{8886DF45-F72C-4ED7-A3BD-8754C83BE2CD}"/>
          </ac:spMkLst>
        </pc:spChg>
        <pc:spChg chg="add del mod">
          <ac:chgData name="Ajit Mathew" userId="c2823cdb8634d817" providerId="LiveId" clId="{681F3052-B8B8-401B-B1C6-D4648FC39A62}" dt="2019-04-14T22:42:09.567" v="2141"/>
          <ac:spMkLst>
            <pc:docMk/>
            <pc:sldMk cId="4292788776" sldId="265"/>
            <ac:spMk id="32" creationId="{C450897D-B1DF-4763-B977-F6539386AE00}"/>
          </ac:spMkLst>
        </pc:spChg>
        <pc:spChg chg="add del mod">
          <ac:chgData name="Ajit Mathew" userId="c2823cdb8634d817" providerId="LiveId" clId="{681F3052-B8B8-401B-B1C6-D4648FC39A62}" dt="2019-04-14T22:42:09.567" v="2141"/>
          <ac:spMkLst>
            <pc:docMk/>
            <pc:sldMk cId="4292788776" sldId="265"/>
            <ac:spMk id="33" creationId="{DAF7B183-F1B3-41EA-9CF3-1575CBE535F8}"/>
          </ac:spMkLst>
        </pc:spChg>
        <pc:spChg chg="add del mod">
          <ac:chgData name="Ajit Mathew" userId="c2823cdb8634d817" providerId="LiveId" clId="{681F3052-B8B8-401B-B1C6-D4648FC39A62}" dt="2019-04-14T22:42:09.567" v="2141"/>
          <ac:spMkLst>
            <pc:docMk/>
            <pc:sldMk cId="4292788776" sldId="265"/>
            <ac:spMk id="34" creationId="{1CC3FA8D-30C4-441E-9B81-508F06919135}"/>
          </ac:spMkLst>
        </pc:spChg>
        <pc:spChg chg="add del">
          <ac:chgData name="Ajit Mathew" userId="c2823cdb8634d817" providerId="LiveId" clId="{681F3052-B8B8-401B-B1C6-D4648FC39A62}" dt="2019-04-14T22:42:09.567" v="2141"/>
          <ac:spMkLst>
            <pc:docMk/>
            <pc:sldMk cId="4292788776" sldId="265"/>
            <ac:spMk id="38" creationId="{900E9630-CD77-424A-B71D-B7352201158E}"/>
          </ac:spMkLst>
        </pc:spChg>
        <pc:spChg chg="add del">
          <ac:chgData name="Ajit Mathew" userId="c2823cdb8634d817" providerId="LiveId" clId="{681F3052-B8B8-401B-B1C6-D4648FC39A62}" dt="2019-04-14T22:42:09.567" v="2141"/>
          <ac:spMkLst>
            <pc:docMk/>
            <pc:sldMk cId="4292788776" sldId="265"/>
            <ac:spMk id="42" creationId="{B349E5D9-8DC5-4D36-A3BC-A3C38191DA21}"/>
          </ac:spMkLst>
        </pc:spChg>
        <pc:spChg chg="mod">
          <ac:chgData name="Ajit Mathew" userId="c2823cdb8634d817" providerId="LiveId" clId="{681F3052-B8B8-401B-B1C6-D4648FC39A62}" dt="2019-04-13T21:54:39.615" v="848" actId="14100"/>
          <ac:spMkLst>
            <pc:docMk/>
            <pc:sldMk cId="4292788776" sldId="265"/>
            <ac:spMk id="43" creationId="{24A0EBD2-3761-43BC-B170-4E57CA260A7F}"/>
          </ac:spMkLst>
        </pc:spChg>
      </pc:sldChg>
      <pc:sldChg chg="addSp delSp modSp">
        <pc:chgData name="Ajit Mathew" userId="c2823cdb8634d817" providerId="LiveId" clId="{681F3052-B8B8-401B-B1C6-D4648FC39A62}" dt="2019-04-11T20:54:55.012" v="231"/>
        <pc:sldMkLst>
          <pc:docMk/>
          <pc:sldMk cId="941889356" sldId="267"/>
        </pc:sldMkLst>
        <pc:spChg chg="add mod">
          <ac:chgData name="Ajit Mathew" userId="c2823cdb8634d817" providerId="LiveId" clId="{681F3052-B8B8-401B-B1C6-D4648FC39A62}" dt="2019-04-11T20:54:37.728" v="228" actId="1076"/>
          <ac:spMkLst>
            <pc:docMk/>
            <pc:sldMk cId="941889356" sldId="267"/>
            <ac:spMk id="11" creationId="{070F0AA1-DAD9-48B0-9C42-CA4FC322A96C}"/>
          </ac:spMkLst>
        </pc:spChg>
        <pc:spChg chg="add del">
          <ac:chgData name="Ajit Mathew" userId="c2823cdb8634d817" providerId="LiveId" clId="{681F3052-B8B8-401B-B1C6-D4648FC39A62}" dt="2019-04-11T20:54:47.906" v="230"/>
          <ac:spMkLst>
            <pc:docMk/>
            <pc:sldMk cId="941889356" sldId="267"/>
            <ac:spMk id="13" creationId="{5A511230-B8B3-48A9-9B4E-7D2878CFAED5}"/>
          </ac:spMkLst>
        </pc:spChg>
        <pc:spChg chg="add">
          <ac:chgData name="Ajit Mathew" userId="c2823cdb8634d817" providerId="LiveId" clId="{681F3052-B8B8-401B-B1C6-D4648FC39A62}" dt="2019-04-11T20:54:55.012" v="231"/>
          <ac:spMkLst>
            <pc:docMk/>
            <pc:sldMk cId="941889356" sldId="267"/>
            <ac:spMk id="14" creationId="{EDECDBDD-5EFD-467E-B53D-65AC33023F02}"/>
          </ac:spMkLst>
        </pc:spChg>
      </pc:sldChg>
      <pc:sldChg chg="addSp modSp modAnim modNotesTx">
        <pc:chgData name="Ajit Mathew" userId="c2823cdb8634d817" providerId="LiveId" clId="{681F3052-B8B8-401B-B1C6-D4648FC39A62}" dt="2019-04-14T22:17:38.746" v="2111" actId="20577"/>
        <pc:sldMkLst>
          <pc:docMk/>
          <pc:sldMk cId="1516509025" sldId="270"/>
        </pc:sldMkLst>
        <pc:spChg chg="mod">
          <ac:chgData name="Ajit Mathew" userId="c2823cdb8634d817" providerId="LiveId" clId="{681F3052-B8B8-401B-B1C6-D4648FC39A62}" dt="2019-04-12T18:19:21.507" v="485" actId="1076"/>
          <ac:spMkLst>
            <pc:docMk/>
            <pc:sldMk cId="1516509025" sldId="270"/>
            <ac:spMk id="2" creationId="{F5C1E009-F9CE-4055-B587-9A41D5510170}"/>
          </ac:spMkLst>
        </pc:spChg>
        <pc:spChg chg="add mod ord">
          <ac:chgData name="Ajit Mathew" userId="c2823cdb8634d817" providerId="LiveId" clId="{681F3052-B8B8-401B-B1C6-D4648FC39A62}" dt="2019-04-11T20:56:51.927" v="238" actId="167"/>
          <ac:spMkLst>
            <pc:docMk/>
            <pc:sldMk cId="1516509025" sldId="270"/>
            <ac:spMk id="32" creationId="{DF846A5D-D552-48B3-9484-8F488B9951AF}"/>
          </ac:spMkLst>
        </pc:spChg>
      </pc:sldChg>
      <pc:sldChg chg="modSp">
        <pc:chgData name="Ajit Mathew" userId="c2823cdb8634d817" providerId="LiveId" clId="{681F3052-B8B8-401B-B1C6-D4648FC39A62}" dt="2019-04-16T13:56:35.107" v="4732" actId="255"/>
        <pc:sldMkLst>
          <pc:docMk/>
          <pc:sldMk cId="3090556088" sldId="271"/>
        </pc:sldMkLst>
        <pc:spChg chg="mod">
          <ac:chgData name="Ajit Mathew" userId="c2823cdb8634d817" providerId="LiveId" clId="{681F3052-B8B8-401B-B1C6-D4648FC39A62}" dt="2019-04-16T13:56:35.107" v="4732" actId="255"/>
          <ac:spMkLst>
            <pc:docMk/>
            <pc:sldMk cId="3090556088" sldId="271"/>
            <ac:spMk id="3" creationId="{A8B616E8-4137-49C6-AD90-1ED3B4EBFA7F}"/>
          </ac:spMkLst>
        </pc:spChg>
      </pc:sldChg>
      <pc:sldChg chg="addSp modSp modAnim">
        <pc:chgData name="Ajit Mathew" userId="c2823cdb8634d817" providerId="LiveId" clId="{681F3052-B8B8-401B-B1C6-D4648FC39A62}" dt="2019-04-16T14:10:32.414" v="4743" actId="1076"/>
        <pc:sldMkLst>
          <pc:docMk/>
          <pc:sldMk cId="1442270591" sldId="277"/>
        </pc:sldMkLst>
        <pc:spChg chg="add mod">
          <ac:chgData name="Ajit Mathew" userId="c2823cdb8634d817" providerId="LiveId" clId="{681F3052-B8B8-401B-B1C6-D4648FC39A62}" dt="2019-04-16T14:09:44.996" v="4737" actId="1076"/>
          <ac:spMkLst>
            <pc:docMk/>
            <pc:sldMk cId="1442270591" sldId="277"/>
            <ac:spMk id="8" creationId="{C2A73E86-B71F-4516-9B68-E672F2DB70FB}"/>
          </ac:spMkLst>
        </pc:spChg>
        <pc:spChg chg="add mod">
          <ac:chgData name="Ajit Mathew" userId="c2823cdb8634d817" providerId="LiveId" clId="{681F3052-B8B8-401B-B1C6-D4648FC39A62}" dt="2019-04-16T14:10:32.414" v="4743" actId="1076"/>
          <ac:spMkLst>
            <pc:docMk/>
            <pc:sldMk cId="1442270591" sldId="277"/>
            <ac:spMk id="9" creationId="{6BD14E89-D356-436F-8913-1BD65161DAC5}"/>
          </ac:spMkLst>
        </pc:spChg>
        <pc:spChg chg="mod">
          <ac:chgData name="Ajit Mathew" userId="c2823cdb8634d817" providerId="LiveId" clId="{681F3052-B8B8-401B-B1C6-D4648FC39A62}" dt="2019-04-11T21:15:54.615" v="344" actId="14100"/>
          <ac:spMkLst>
            <pc:docMk/>
            <pc:sldMk cId="1442270591" sldId="277"/>
            <ac:spMk id="10" creationId="{B560B7B3-FB6D-4935-B0CD-84FF208B2175}"/>
          </ac:spMkLst>
        </pc:spChg>
        <pc:graphicFrameChg chg="mod">
          <ac:chgData name="Ajit Mathew" userId="c2823cdb8634d817" providerId="LiveId" clId="{681F3052-B8B8-401B-B1C6-D4648FC39A62}" dt="2019-04-11T21:14:17.317" v="338" actId="255"/>
          <ac:graphicFrameMkLst>
            <pc:docMk/>
            <pc:sldMk cId="1442270591" sldId="277"/>
            <ac:graphicFrameMk id="7" creationId="{54D44B63-0B82-415B-981D-5E91DB2E5576}"/>
          </ac:graphicFrameMkLst>
        </pc:graphicFrameChg>
        <pc:cxnChg chg="mod">
          <ac:chgData name="Ajit Mathew" userId="c2823cdb8634d817" providerId="LiveId" clId="{681F3052-B8B8-401B-B1C6-D4648FC39A62}" dt="2019-04-11T21:15:37.269" v="340" actId="14100"/>
          <ac:cxnSpMkLst>
            <pc:docMk/>
            <pc:sldMk cId="1442270591" sldId="277"/>
            <ac:cxnSpMk id="5" creationId="{C377ED7A-9B9F-4B17-B432-A0A5359EC1FD}"/>
          </ac:cxnSpMkLst>
        </pc:cxnChg>
      </pc:sldChg>
      <pc:sldChg chg="addSp modSp">
        <pc:chgData name="Ajit Mathew" userId="c2823cdb8634d817" providerId="LiveId" clId="{681F3052-B8B8-401B-B1C6-D4648FC39A62}" dt="2019-04-16T14:16:30.853" v="4749" actId="1038"/>
        <pc:sldMkLst>
          <pc:docMk/>
          <pc:sldMk cId="494650059" sldId="278"/>
        </pc:sldMkLst>
        <pc:spChg chg="mod">
          <ac:chgData name="Ajit Mathew" userId="c2823cdb8634d817" providerId="LiveId" clId="{681F3052-B8B8-401B-B1C6-D4648FC39A62}" dt="2019-04-11T21:17:23.446" v="350" actId="14100"/>
          <ac:spMkLst>
            <pc:docMk/>
            <pc:sldMk cId="494650059" sldId="278"/>
            <ac:spMk id="5" creationId="{E629EB44-1736-4308-BFFE-32F5558EDE15}"/>
          </ac:spMkLst>
        </pc:spChg>
        <pc:spChg chg="add">
          <ac:chgData name="Ajit Mathew" userId="c2823cdb8634d817" providerId="LiveId" clId="{681F3052-B8B8-401B-B1C6-D4648FC39A62}" dt="2019-04-16T14:09:32.981" v="4735"/>
          <ac:spMkLst>
            <pc:docMk/>
            <pc:sldMk cId="494650059" sldId="278"/>
            <ac:spMk id="7" creationId="{C2A73E86-B71F-4516-9B68-E672F2DB70FB}"/>
          </ac:spMkLst>
        </pc:spChg>
        <pc:spChg chg="add">
          <ac:chgData name="Ajit Mathew" userId="c2823cdb8634d817" providerId="LiveId" clId="{681F3052-B8B8-401B-B1C6-D4648FC39A62}" dt="2019-04-16T14:09:32.981" v="4735"/>
          <ac:spMkLst>
            <pc:docMk/>
            <pc:sldMk cId="494650059" sldId="278"/>
            <ac:spMk id="10" creationId="{6BD14E89-D356-436F-8913-1BD65161DAC5}"/>
          </ac:spMkLst>
        </pc:spChg>
        <pc:graphicFrameChg chg="mod">
          <ac:chgData name="Ajit Mathew" userId="c2823cdb8634d817" providerId="LiveId" clId="{681F3052-B8B8-401B-B1C6-D4648FC39A62}" dt="2019-04-12T02:31:51.299" v="483" actId="255"/>
          <ac:graphicFrameMkLst>
            <pc:docMk/>
            <pc:sldMk cId="494650059" sldId="278"/>
            <ac:graphicFrameMk id="9" creationId="{4A51AC1C-A07B-4A81-8090-262FA90F6808}"/>
          </ac:graphicFrameMkLst>
        </pc:graphicFrameChg>
        <pc:cxnChg chg="mod">
          <ac:chgData name="Ajit Mathew" userId="c2823cdb8634d817" providerId="LiveId" clId="{681F3052-B8B8-401B-B1C6-D4648FC39A62}" dt="2019-04-16T14:16:30.853" v="4749" actId="1038"/>
          <ac:cxnSpMkLst>
            <pc:docMk/>
            <pc:sldMk cId="494650059" sldId="278"/>
            <ac:cxnSpMk id="6" creationId="{4D80F3BA-E409-41F9-A36C-23A2FF0C5340}"/>
          </ac:cxnSpMkLst>
        </pc:cxnChg>
      </pc:sldChg>
      <pc:sldChg chg="addSp modSp">
        <pc:chgData name="Ajit Mathew" userId="c2823cdb8634d817" providerId="LiveId" clId="{681F3052-B8B8-401B-B1C6-D4648FC39A62}" dt="2019-04-13T22:30:37.253" v="1218" actId="14100"/>
        <pc:sldMkLst>
          <pc:docMk/>
          <pc:sldMk cId="2170920790" sldId="279"/>
        </pc:sldMkLst>
        <pc:spChg chg="add mod">
          <ac:chgData name="Ajit Mathew" userId="c2823cdb8634d817" providerId="LiveId" clId="{681F3052-B8B8-401B-B1C6-D4648FC39A62}" dt="2019-04-13T22:30:37.253" v="1218" actId="14100"/>
          <ac:spMkLst>
            <pc:docMk/>
            <pc:sldMk cId="2170920790" sldId="279"/>
            <ac:spMk id="5" creationId="{AE70C8D6-F907-453C-B18F-8679D32F395F}"/>
          </ac:spMkLst>
        </pc:spChg>
      </pc:sldChg>
      <pc:sldChg chg="addSp modSp modAnim">
        <pc:chgData name="Ajit Mathew" userId="c2823cdb8634d817" providerId="LiveId" clId="{681F3052-B8B8-401B-B1C6-D4648FC39A62}" dt="2019-04-16T13:37:41.143" v="4452" actId="207"/>
        <pc:sldMkLst>
          <pc:docMk/>
          <pc:sldMk cId="4236970037" sldId="280"/>
        </pc:sldMkLst>
        <pc:spChg chg="mod">
          <ac:chgData name="Ajit Mathew" userId="c2823cdb8634d817" providerId="LiveId" clId="{681F3052-B8B8-401B-B1C6-D4648FC39A62}" dt="2019-04-13T21:28:27.060" v="493" actId="20577"/>
          <ac:spMkLst>
            <pc:docMk/>
            <pc:sldMk cId="4236970037" sldId="280"/>
            <ac:spMk id="2" creationId="{D74C8F5D-BB8D-43DF-B1B0-2AA5C5B1C94D}"/>
          </ac:spMkLst>
        </pc:spChg>
        <pc:spChg chg="mod">
          <ac:chgData name="Ajit Mathew" userId="c2823cdb8634d817" providerId="LiveId" clId="{681F3052-B8B8-401B-B1C6-D4648FC39A62}" dt="2019-04-14T21:24:06.131" v="1384" actId="20577"/>
          <ac:spMkLst>
            <pc:docMk/>
            <pc:sldMk cId="4236970037" sldId="280"/>
            <ac:spMk id="3" creationId="{C50BA7A4-C557-45A8-B51F-BB29E88137E5}"/>
          </ac:spMkLst>
        </pc:spChg>
        <pc:spChg chg="mod">
          <ac:chgData name="Ajit Mathew" userId="c2823cdb8634d817" providerId="LiveId" clId="{681F3052-B8B8-401B-B1C6-D4648FC39A62}" dt="2019-04-11T21:00:53.375" v="250" actId="14100"/>
          <ac:spMkLst>
            <pc:docMk/>
            <pc:sldMk cId="4236970037" sldId="280"/>
            <ac:spMk id="9" creationId="{A4A124AA-B01B-4609-BC58-4ED50C2EDE9A}"/>
          </ac:spMkLst>
        </pc:spChg>
        <pc:spChg chg="mod">
          <ac:chgData name="Ajit Mathew" userId="c2823cdb8634d817" providerId="LiveId" clId="{681F3052-B8B8-401B-B1C6-D4648FC39A62}" dt="2019-04-11T20:32:57.384" v="113" actId="1076"/>
          <ac:spMkLst>
            <pc:docMk/>
            <pc:sldMk cId="4236970037" sldId="280"/>
            <ac:spMk id="20" creationId="{C8247C7E-3B1B-46E6-9A60-49C9153C303E}"/>
          </ac:spMkLst>
        </pc:spChg>
        <pc:spChg chg="mod">
          <ac:chgData name="Ajit Mathew" userId="c2823cdb8634d817" providerId="LiveId" clId="{681F3052-B8B8-401B-B1C6-D4648FC39A62}" dt="2019-04-11T20:33:17.628" v="115" actId="1076"/>
          <ac:spMkLst>
            <pc:docMk/>
            <pc:sldMk cId="4236970037" sldId="280"/>
            <ac:spMk id="25" creationId="{926F7E66-8899-40CC-B896-220BEC76E030}"/>
          </ac:spMkLst>
        </pc:spChg>
        <pc:picChg chg="add mod">
          <ac:chgData name="Ajit Mathew" userId="c2823cdb8634d817" providerId="LiveId" clId="{681F3052-B8B8-401B-B1C6-D4648FC39A62}" dt="2019-04-16T13:37:35.059" v="4451" actId="207"/>
          <ac:picMkLst>
            <pc:docMk/>
            <pc:sldMk cId="4236970037" sldId="280"/>
            <ac:picMk id="8" creationId="{CC7F678C-77A4-4DFB-94CD-B29CC8315E62}"/>
          </ac:picMkLst>
        </pc:picChg>
        <pc:picChg chg="add mod">
          <ac:chgData name="Ajit Mathew" userId="c2823cdb8634d817" providerId="LiveId" clId="{681F3052-B8B8-401B-B1C6-D4648FC39A62}" dt="2019-04-16T13:37:41.143" v="4452" actId="207"/>
          <ac:picMkLst>
            <pc:docMk/>
            <pc:sldMk cId="4236970037" sldId="280"/>
            <ac:picMk id="16" creationId="{D684ECB4-F628-452A-9E2F-70083835FC29}"/>
          </ac:picMkLst>
        </pc:picChg>
        <pc:cxnChg chg="mod">
          <ac:chgData name="Ajit Mathew" userId="c2823cdb8634d817" providerId="LiveId" clId="{681F3052-B8B8-401B-B1C6-D4648FC39A62}" dt="2019-04-13T21:36:08.258" v="534" actId="1076"/>
          <ac:cxnSpMkLst>
            <pc:docMk/>
            <pc:sldMk cId="4236970037" sldId="280"/>
            <ac:cxnSpMk id="26" creationId="{05FD0043-9F76-4598-B515-B3BECF3CAD49}"/>
          </ac:cxnSpMkLst>
        </pc:cxnChg>
      </pc:sldChg>
      <pc:sldChg chg="modSp">
        <pc:chgData name="Ajit Mathew" userId="c2823cdb8634d817" providerId="LiveId" clId="{681F3052-B8B8-401B-B1C6-D4648FC39A62}" dt="2019-04-14T21:43:33.973" v="1411" actId="20577"/>
        <pc:sldMkLst>
          <pc:docMk/>
          <pc:sldMk cId="1663759918" sldId="281"/>
        </pc:sldMkLst>
        <pc:spChg chg="mod">
          <ac:chgData name="Ajit Mathew" userId="c2823cdb8634d817" providerId="LiveId" clId="{681F3052-B8B8-401B-B1C6-D4648FC39A62}" dt="2019-04-14T21:43:33.973" v="1411" actId="20577"/>
          <ac:spMkLst>
            <pc:docMk/>
            <pc:sldMk cId="1663759918" sldId="281"/>
            <ac:spMk id="3" creationId="{CC722FFA-6B63-4F74-BD63-17E351DC16A6}"/>
          </ac:spMkLst>
        </pc:spChg>
      </pc:sldChg>
      <pc:sldChg chg="addSp modSp modNotesTx">
        <pc:chgData name="Ajit Mathew" userId="c2823cdb8634d817" providerId="LiveId" clId="{681F3052-B8B8-401B-B1C6-D4648FC39A62}" dt="2019-04-16T13:19:15.416" v="3451" actId="20577"/>
        <pc:sldMkLst>
          <pc:docMk/>
          <pc:sldMk cId="1045195673" sldId="284"/>
        </pc:sldMkLst>
        <pc:spChg chg="mod">
          <ac:chgData name="Ajit Mathew" userId="c2823cdb8634d817" providerId="LiveId" clId="{681F3052-B8B8-401B-B1C6-D4648FC39A62}" dt="2019-04-13T22:04:03.449" v="1046" actId="20577"/>
          <ac:spMkLst>
            <pc:docMk/>
            <pc:sldMk cId="1045195673" sldId="284"/>
            <ac:spMk id="2" creationId="{39FC1B58-C0FA-4C93-95A1-25A5A49FC0B5}"/>
          </ac:spMkLst>
        </pc:spChg>
        <pc:spChg chg="add mod">
          <ac:chgData name="Ajit Mathew" userId="c2823cdb8634d817" providerId="LiveId" clId="{681F3052-B8B8-401B-B1C6-D4648FC39A62}" dt="2019-04-11T20:23:09.963" v="101" actId="14100"/>
          <ac:spMkLst>
            <pc:docMk/>
            <pc:sldMk cId="1045195673" sldId="284"/>
            <ac:spMk id="3" creationId="{F8CF2728-45B6-44CD-B9BC-F247DADB8973}"/>
          </ac:spMkLst>
        </pc:spChg>
        <pc:spChg chg="add mod">
          <ac:chgData name="Ajit Mathew" userId="c2823cdb8634d817" providerId="LiveId" clId="{681F3052-B8B8-401B-B1C6-D4648FC39A62}" dt="2019-04-11T20:21:51.814" v="89" actId="20577"/>
          <ac:spMkLst>
            <pc:docMk/>
            <pc:sldMk cId="1045195673" sldId="284"/>
            <ac:spMk id="12" creationId="{A5C01FA2-D59F-4CE6-8A04-9E10E0F13A27}"/>
          </ac:spMkLst>
        </pc:spChg>
      </pc:sldChg>
      <pc:sldChg chg="addSp delSp modSp modAnim modNotesTx">
        <pc:chgData name="Ajit Mathew" userId="c2823cdb8634d817" providerId="LiveId" clId="{681F3052-B8B8-401B-B1C6-D4648FC39A62}" dt="2019-04-16T13:25:48.089" v="4168" actId="20577"/>
        <pc:sldMkLst>
          <pc:docMk/>
          <pc:sldMk cId="1638163997" sldId="285"/>
        </pc:sldMkLst>
        <pc:spChg chg="mod">
          <ac:chgData name="Ajit Mathew" userId="c2823cdb8634d817" providerId="LiveId" clId="{681F3052-B8B8-401B-B1C6-D4648FC39A62}" dt="2019-04-14T22:19:07.328" v="2113" actId="255"/>
          <ac:spMkLst>
            <pc:docMk/>
            <pc:sldMk cId="1638163997" sldId="285"/>
            <ac:spMk id="3" creationId="{64A34D16-95D9-40A5-81FE-005A74B0024C}"/>
          </ac:spMkLst>
        </pc:spChg>
        <pc:spChg chg="mod topLvl">
          <ac:chgData name="Ajit Mathew" userId="c2823cdb8634d817" providerId="LiveId" clId="{681F3052-B8B8-401B-B1C6-D4648FC39A62}" dt="2019-04-11T21:05:28.377" v="283" actId="165"/>
          <ac:spMkLst>
            <pc:docMk/>
            <pc:sldMk cId="1638163997" sldId="285"/>
            <ac:spMk id="5" creationId="{7DE52FE9-4558-4028-AC0A-DFFD4BB0E593}"/>
          </ac:spMkLst>
        </pc:spChg>
        <pc:spChg chg="mod topLvl">
          <ac:chgData name="Ajit Mathew" userId="c2823cdb8634d817" providerId="LiveId" clId="{681F3052-B8B8-401B-B1C6-D4648FC39A62}" dt="2019-04-11T21:05:28.377" v="283" actId="165"/>
          <ac:spMkLst>
            <pc:docMk/>
            <pc:sldMk cId="1638163997" sldId="285"/>
            <ac:spMk id="6" creationId="{28E025C3-24DF-4550-B9EB-6F51F100AB8C}"/>
          </ac:spMkLst>
        </pc:spChg>
        <pc:spChg chg="mod topLvl">
          <ac:chgData name="Ajit Mathew" userId="c2823cdb8634d817" providerId="LiveId" clId="{681F3052-B8B8-401B-B1C6-D4648FC39A62}" dt="2019-04-11T21:05:28.377" v="283" actId="165"/>
          <ac:spMkLst>
            <pc:docMk/>
            <pc:sldMk cId="1638163997" sldId="285"/>
            <ac:spMk id="7" creationId="{364B2842-A5C7-46F6-9622-9227CE2F7290}"/>
          </ac:spMkLst>
        </pc:spChg>
        <pc:spChg chg="mod topLvl">
          <ac:chgData name="Ajit Mathew" userId="c2823cdb8634d817" providerId="LiveId" clId="{681F3052-B8B8-401B-B1C6-D4648FC39A62}" dt="2019-04-11T21:05:28.377" v="283" actId="165"/>
          <ac:spMkLst>
            <pc:docMk/>
            <pc:sldMk cId="1638163997" sldId="285"/>
            <ac:spMk id="8" creationId="{857F54CD-E5E6-4BC1-BFFF-B9EFF6BA9A13}"/>
          </ac:spMkLst>
        </pc:spChg>
        <pc:spChg chg="mod topLvl">
          <ac:chgData name="Ajit Mathew" userId="c2823cdb8634d817" providerId="LiveId" clId="{681F3052-B8B8-401B-B1C6-D4648FC39A62}" dt="2019-04-11T21:05:28.377" v="283" actId="165"/>
          <ac:spMkLst>
            <pc:docMk/>
            <pc:sldMk cId="1638163997" sldId="285"/>
            <ac:spMk id="9" creationId="{F83B7FE4-80D3-4ACF-A265-4748E5E3BC33}"/>
          </ac:spMkLst>
        </pc:spChg>
        <pc:spChg chg="mod topLvl">
          <ac:chgData name="Ajit Mathew" userId="c2823cdb8634d817" providerId="LiveId" clId="{681F3052-B8B8-401B-B1C6-D4648FC39A62}" dt="2019-04-11T21:05:28.377" v="283" actId="165"/>
          <ac:spMkLst>
            <pc:docMk/>
            <pc:sldMk cId="1638163997" sldId="285"/>
            <ac:spMk id="10" creationId="{638E0262-976A-494A-803F-E856F6929F57}"/>
          </ac:spMkLst>
        </pc:spChg>
        <pc:spChg chg="mod topLvl">
          <ac:chgData name="Ajit Mathew" userId="c2823cdb8634d817" providerId="LiveId" clId="{681F3052-B8B8-401B-B1C6-D4648FC39A62}" dt="2019-04-11T21:05:36.536" v="287" actId="1038"/>
          <ac:spMkLst>
            <pc:docMk/>
            <pc:sldMk cId="1638163997" sldId="285"/>
            <ac:spMk id="11" creationId="{2C708C31-3E58-4D66-A7A6-7F0DD746BFC9}"/>
          </ac:spMkLst>
        </pc:spChg>
        <pc:spChg chg="mod topLvl">
          <ac:chgData name="Ajit Mathew" userId="c2823cdb8634d817" providerId="LiveId" clId="{681F3052-B8B8-401B-B1C6-D4648FC39A62}" dt="2019-04-11T21:05:36.536" v="287" actId="1038"/>
          <ac:spMkLst>
            <pc:docMk/>
            <pc:sldMk cId="1638163997" sldId="285"/>
            <ac:spMk id="12" creationId="{B8FACB61-9804-48FC-9B4E-799EFD605474}"/>
          </ac:spMkLst>
        </pc:spChg>
        <pc:spChg chg="mod topLvl">
          <ac:chgData name="Ajit Mathew" userId="c2823cdb8634d817" providerId="LiveId" clId="{681F3052-B8B8-401B-B1C6-D4648FC39A62}" dt="2019-04-11T21:05:36.536" v="287" actId="1038"/>
          <ac:spMkLst>
            <pc:docMk/>
            <pc:sldMk cId="1638163997" sldId="285"/>
            <ac:spMk id="13" creationId="{35CE3D6E-1225-4C10-9005-DA960F0E6519}"/>
          </ac:spMkLst>
        </pc:spChg>
        <pc:spChg chg="mod topLvl">
          <ac:chgData name="Ajit Mathew" userId="c2823cdb8634d817" providerId="LiveId" clId="{681F3052-B8B8-401B-B1C6-D4648FC39A62}" dt="2019-04-11T21:05:56.459" v="292" actId="1038"/>
          <ac:spMkLst>
            <pc:docMk/>
            <pc:sldMk cId="1638163997" sldId="285"/>
            <ac:spMk id="14" creationId="{1A50E464-87A1-4F2B-AFF5-4C9D87CD0908}"/>
          </ac:spMkLst>
        </pc:spChg>
        <pc:spChg chg="mod topLvl">
          <ac:chgData name="Ajit Mathew" userId="c2823cdb8634d817" providerId="LiveId" clId="{681F3052-B8B8-401B-B1C6-D4648FC39A62}" dt="2019-04-11T21:05:56.459" v="292" actId="1038"/>
          <ac:spMkLst>
            <pc:docMk/>
            <pc:sldMk cId="1638163997" sldId="285"/>
            <ac:spMk id="15" creationId="{3F1A2E43-ACF6-4CF4-AB8C-FFDE9D2A2A9A}"/>
          </ac:spMkLst>
        </pc:spChg>
        <pc:spChg chg="mod topLvl">
          <ac:chgData name="Ajit Mathew" userId="c2823cdb8634d817" providerId="LiveId" clId="{681F3052-B8B8-401B-B1C6-D4648FC39A62}" dt="2019-04-11T21:05:56.459" v="292" actId="1038"/>
          <ac:spMkLst>
            <pc:docMk/>
            <pc:sldMk cId="1638163997" sldId="285"/>
            <ac:spMk id="16" creationId="{0464DB7C-F3F2-4F07-A7FF-191F476A4992}"/>
          </ac:spMkLst>
        </pc:spChg>
        <pc:spChg chg="mod topLvl">
          <ac:chgData name="Ajit Mathew" userId="c2823cdb8634d817" providerId="LiveId" clId="{681F3052-B8B8-401B-B1C6-D4648FC39A62}" dt="2019-04-11T21:05:28.377" v="283" actId="165"/>
          <ac:spMkLst>
            <pc:docMk/>
            <pc:sldMk cId="1638163997" sldId="285"/>
            <ac:spMk id="20" creationId="{64E6FEAB-1594-46D5-BA1D-B34CC9EAD075}"/>
          </ac:spMkLst>
        </pc:spChg>
        <pc:spChg chg="mod topLvl">
          <ac:chgData name="Ajit Mathew" userId="c2823cdb8634d817" providerId="LiveId" clId="{681F3052-B8B8-401B-B1C6-D4648FC39A62}" dt="2019-04-11T21:05:28.377" v="283" actId="165"/>
          <ac:spMkLst>
            <pc:docMk/>
            <pc:sldMk cId="1638163997" sldId="285"/>
            <ac:spMk id="21" creationId="{8EAD8ED9-8A03-4321-9D51-4C7DE56D6101}"/>
          </ac:spMkLst>
        </pc:spChg>
        <pc:spChg chg="mod topLvl">
          <ac:chgData name="Ajit Mathew" userId="c2823cdb8634d817" providerId="LiveId" clId="{681F3052-B8B8-401B-B1C6-D4648FC39A62}" dt="2019-04-11T21:05:28.377" v="283" actId="165"/>
          <ac:spMkLst>
            <pc:docMk/>
            <pc:sldMk cId="1638163997" sldId="285"/>
            <ac:spMk id="22" creationId="{0B8B5F9D-A2B6-43F2-8334-5F9BC25DE598}"/>
          </ac:spMkLst>
        </pc:spChg>
        <pc:spChg chg="mod topLvl">
          <ac:chgData name="Ajit Mathew" userId="c2823cdb8634d817" providerId="LiveId" clId="{681F3052-B8B8-401B-B1C6-D4648FC39A62}" dt="2019-04-11T21:05:28.377" v="283" actId="165"/>
          <ac:spMkLst>
            <pc:docMk/>
            <pc:sldMk cId="1638163997" sldId="285"/>
            <ac:spMk id="34" creationId="{ED633A66-E515-42CA-9317-FAF223CCEC26}"/>
          </ac:spMkLst>
        </pc:spChg>
        <pc:spChg chg="mod topLvl">
          <ac:chgData name="Ajit Mathew" userId="c2823cdb8634d817" providerId="LiveId" clId="{681F3052-B8B8-401B-B1C6-D4648FC39A62}" dt="2019-04-11T21:05:28.377" v="283" actId="165"/>
          <ac:spMkLst>
            <pc:docMk/>
            <pc:sldMk cId="1638163997" sldId="285"/>
            <ac:spMk id="35" creationId="{4A41CF0A-61BB-4EE3-8254-E8F9D9654CBB}"/>
          </ac:spMkLst>
        </pc:spChg>
        <pc:spChg chg="mod topLvl">
          <ac:chgData name="Ajit Mathew" userId="c2823cdb8634d817" providerId="LiveId" clId="{681F3052-B8B8-401B-B1C6-D4648FC39A62}" dt="2019-04-11T21:05:28.377" v="283" actId="165"/>
          <ac:spMkLst>
            <pc:docMk/>
            <pc:sldMk cId="1638163997" sldId="285"/>
            <ac:spMk id="36" creationId="{7AA3E594-A775-4F7E-BD38-E0BDC06D9224}"/>
          </ac:spMkLst>
        </pc:spChg>
        <pc:spChg chg="mod topLvl">
          <ac:chgData name="Ajit Mathew" userId="c2823cdb8634d817" providerId="LiveId" clId="{681F3052-B8B8-401B-B1C6-D4648FC39A62}" dt="2019-04-11T21:06:52.447" v="301" actId="1076"/>
          <ac:spMkLst>
            <pc:docMk/>
            <pc:sldMk cId="1638163997" sldId="285"/>
            <ac:spMk id="37" creationId="{92D95FCF-7672-4641-878D-8C9010181C25}"/>
          </ac:spMkLst>
        </pc:spChg>
        <pc:spChg chg="mod topLvl">
          <ac:chgData name="Ajit Mathew" userId="c2823cdb8634d817" providerId="LiveId" clId="{681F3052-B8B8-401B-B1C6-D4648FC39A62}" dt="2019-04-11T21:06:52.447" v="301" actId="1076"/>
          <ac:spMkLst>
            <pc:docMk/>
            <pc:sldMk cId="1638163997" sldId="285"/>
            <ac:spMk id="38" creationId="{33797D83-B303-4297-9374-8BD4C7BA529F}"/>
          </ac:spMkLst>
        </pc:spChg>
        <pc:spChg chg="mod topLvl">
          <ac:chgData name="Ajit Mathew" userId="c2823cdb8634d817" providerId="LiveId" clId="{681F3052-B8B8-401B-B1C6-D4648FC39A62}" dt="2019-04-11T21:06:52.447" v="301" actId="1076"/>
          <ac:spMkLst>
            <pc:docMk/>
            <pc:sldMk cId="1638163997" sldId="285"/>
            <ac:spMk id="39" creationId="{747FAB82-12D9-4B57-95E4-8343A0E81BB0}"/>
          </ac:spMkLst>
        </pc:spChg>
        <pc:spChg chg="mod topLvl">
          <ac:chgData name="Ajit Mathew" userId="c2823cdb8634d817" providerId="LiveId" clId="{681F3052-B8B8-401B-B1C6-D4648FC39A62}" dt="2019-04-11T21:06:42.683" v="300" actId="1076"/>
          <ac:spMkLst>
            <pc:docMk/>
            <pc:sldMk cId="1638163997" sldId="285"/>
            <ac:spMk id="40" creationId="{B6CA1832-6C76-4D79-B7FD-4B41D7546B93}"/>
          </ac:spMkLst>
        </pc:spChg>
        <pc:spChg chg="mod topLvl">
          <ac:chgData name="Ajit Mathew" userId="c2823cdb8634d817" providerId="LiveId" clId="{681F3052-B8B8-401B-B1C6-D4648FC39A62}" dt="2019-04-11T21:06:42.683" v="300" actId="1076"/>
          <ac:spMkLst>
            <pc:docMk/>
            <pc:sldMk cId="1638163997" sldId="285"/>
            <ac:spMk id="41" creationId="{4CB8C563-C89C-48B7-A473-8A0F7A4A32C1}"/>
          </ac:spMkLst>
        </pc:spChg>
        <pc:spChg chg="mod topLvl">
          <ac:chgData name="Ajit Mathew" userId="c2823cdb8634d817" providerId="LiveId" clId="{681F3052-B8B8-401B-B1C6-D4648FC39A62}" dt="2019-04-11T21:06:42.683" v="300" actId="1076"/>
          <ac:spMkLst>
            <pc:docMk/>
            <pc:sldMk cId="1638163997" sldId="285"/>
            <ac:spMk id="42" creationId="{1E961129-3CB2-469E-AA50-89518D8D244F}"/>
          </ac:spMkLst>
        </pc:spChg>
        <pc:spChg chg="mod topLvl">
          <ac:chgData name="Ajit Mathew" userId="c2823cdb8634d817" providerId="LiveId" clId="{681F3052-B8B8-401B-B1C6-D4648FC39A62}" dt="2019-04-11T21:05:28.377" v="283" actId="165"/>
          <ac:spMkLst>
            <pc:docMk/>
            <pc:sldMk cId="1638163997" sldId="285"/>
            <ac:spMk id="43" creationId="{0B7B50C5-9A43-42E5-A8E7-A4D5C96C4DA3}"/>
          </ac:spMkLst>
        </pc:spChg>
        <pc:spChg chg="mod topLvl">
          <ac:chgData name="Ajit Mathew" userId="c2823cdb8634d817" providerId="LiveId" clId="{681F3052-B8B8-401B-B1C6-D4648FC39A62}" dt="2019-04-11T21:10:50.853" v="325" actId="14100"/>
          <ac:spMkLst>
            <pc:docMk/>
            <pc:sldMk cId="1638163997" sldId="285"/>
            <ac:spMk id="44" creationId="{D63271DD-324B-4F59-A926-7113D860427E}"/>
          </ac:spMkLst>
        </pc:spChg>
        <pc:spChg chg="mod topLvl">
          <ac:chgData name="Ajit Mathew" userId="c2823cdb8634d817" providerId="LiveId" clId="{681F3052-B8B8-401B-B1C6-D4648FC39A62}" dt="2019-04-11T21:10:58.046" v="326" actId="14100"/>
          <ac:spMkLst>
            <pc:docMk/>
            <pc:sldMk cId="1638163997" sldId="285"/>
            <ac:spMk id="46" creationId="{958B443A-7556-4DDF-BB65-5579A55FC086}"/>
          </ac:spMkLst>
        </pc:spChg>
        <pc:spChg chg="mod topLvl">
          <ac:chgData name="Ajit Mathew" userId="c2823cdb8634d817" providerId="LiveId" clId="{681F3052-B8B8-401B-B1C6-D4648FC39A62}" dt="2019-04-11T21:05:28.377" v="283" actId="165"/>
          <ac:spMkLst>
            <pc:docMk/>
            <pc:sldMk cId="1638163997" sldId="285"/>
            <ac:spMk id="47" creationId="{E24C6307-4AB8-455E-960D-84B2E7FBCD9F}"/>
          </ac:spMkLst>
        </pc:spChg>
        <pc:spChg chg="mod topLvl">
          <ac:chgData name="Ajit Mathew" userId="c2823cdb8634d817" providerId="LiveId" clId="{681F3052-B8B8-401B-B1C6-D4648FC39A62}" dt="2019-04-11T21:05:28.377" v="283" actId="165"/>
          <ac:spMkLst>
            <pc:docMk/>
            <pc:sldMk cId="1638163997" sldId="285"/>
            <ac:spMk id="48" creationId="{253A7479-472D-4A23-BD33-B94C24C07F60}"/>
          </ac:spMkLst>
        </pc:spChg>
        <pc:spChg chg="mod topLvl">
          <ac:chgData name="Ajit Mathew" userId="c2823cdb8634d817" providerId="LiveId" clId="{681F3052-B8B8-401B-B1C6-D4648FC39A62}" dt="2019-04-11T21:07:04.698" v="304" actId="1076"/>
          <ac:spMkLst>
            <pc:docMk/>
            <pc:sldMk cId="1638163997" sldId="285"/>
            <ac:spMk id="49" creationId="{8D0FD4F1-5B82-4CCE-BE55-110E21527634}"/>
          </ac:spMkLst>
        </pc:spChg>
        <pc:spChg chg="mod topLvl">
          <ac:chgData name="Ajit Mathew" userId="c2823cdb8634d817" providerId="LiveId" clId="{681F3052-B8B8-401B-B1C6-D4648FC39A62}" dt="2019-04-11T21:07:11.109" v="305" actId="1076"/>
          <ac:spMkLst>
            <pc:docMk/>
            <pc:sldMk cId="1638163997" sldId="285"/>
            <ac:spMk id="50" creationId="{60D01657-F608-4C0C-947A-2E34A190DCED}"/>
          </ac:spMkLst>
        </pc:spChg>
        <pc:spChg chg="mod">
          <ac:chgData name="Ajit Mathew" userId="c2823cdb8634d817" providerId="LiveId" clId="{681F3052-B8B8-401B-B1C6-D4648FC39A62}" dt="2019-04-13T22:08:13.175" v="1103" actId="1076"/>
          <ac:spMkLst>
            <pc:docMk/>
            <pc:sldMk cId="1638163997" sldId="285"/>
            <ac:spMk id="52" creationId="{E6D33F38-4729-467D-8CA3-E60974E0CB46}"/>
          </ac:spMkLst>
        </pc:spChg>
        <pc:spChg chg="mod">
          <ac:chgData name="Ajit Mathew" userId="c2823cdb8634d817" providerId="LiveId" clId="{681F3052-B8B8-401B-B1C6-D4648FC39A62}" dt="2019-04-13T22:07:32.627" v="1079" actId="13822"/>
          <ac:spMkLst>
            <pc:docMk/>
            <pc:sldMk cId="1638163997" sldId="285"/>
            <ac:spMk id="57" creationId="{98122F17-913A-4824-80FD-3ABC733C16DB}"/>
          </ac:spMkLst>
        </pc:spChg>
        <pc:spChg chg="add">
          <ac:chgData name="Ajit Mathew" userId="c2823cdb8634d817" providerId="LiveId" clId="{681F3052-B8B8-401B-B1C6-D4648FC39A62}" dt="2019-04-11T21:04:19.366" v="281"/>
          <ac:spMkLst>
            <pc:docMk/>
            <pc:sldMk cId="1638163997" sldId="285"/>
            <ac:spMk id="58" creationId="{BE332D40-F290-45D0-8F40-BCB57E65DCB2}"/>
          </ac:spMkLst>
        </pc:spChg>
        <pc:spChg chg="add">
          <ac:chgData name="Ajit Mathew" userId="c2823cdb8634d817" providerId="LiveId" clId="{681F3052-B8B8-401B-B1C6-D4648FC39A62}" dt="2019-04-11T21:04:38.807" v="282"/>
          <ac:spMkLst>
            <pc:docMk/>
            <pc:sldMk cId="1638163997" sldId="285"/>
            <ac:spMk id="59" creationId="{D6CB9974-8B74-4363-97DA-DE03A848A3E9}"/>
          </ac:spMkLst>
        </pc:spChg>
        <pc:spChg chg="add">
          <ac:chgData name="Ajit Mathew" userId="c2823cdb8634d817" providerId="LiveId" clId="{681F3052-B8B8-401B-B1C6-D4648FC39A62}" dt="2019-04-11T21:05:49.570" v="288"/>
          <ac:spMkLst>
            <pc:docMk/>
            <pc:sldMk cId="1638163997" sldId="285"/>
            <ac:spMk id="60" creationId="{4050CE25-28A4-4A79-A397-4F8C2C29DD40}"/>
          </ac:spMkLst>
        </pc:spChg>
        <pc:grpChg chg="del">
          <ac:chgData name="Ajit Mathew" userId="c2823cdb8634d817" providerId="LiveId" clId="{681F3052-B8B8-401B-B1C6-D4648FC39A62}" dt="2019-04-11T21:05:28.377" v="283" actId="165"/>
          <ac:grpSpMkLst>
            <pc:docMk/>
            <pc:sldMk cId="1638163997" sldId="285"/>
            <ac:grpSpMk id="53" creationId="{8D41889B-4150-4603-A2E1-FCCE0D59408B}"/>
          </ac:grpSpMkLst>
        </pc:grpChg>
        <pc:cxnChg chg="del mod">
          <ac:chgData name="Ajit Mathew" userId="c2823cdb8634d817" providerId="LiveId" clId="{681F3052-B8B8-401B-B1C6-D4648FC39A62}" dt="2019-04-11T21:03:48.989" v="278" actId="478"/>
          <ac:cxnSpMkLst>
            <pc:docMk/>
            <pc:sldMk cId="1638163997" sldId="285"/>
            <ac:cxnSpMk id="17" creationId="{A38AE672-6AF3-44FE-898E-ECB70B93C27F}"/>
          </ac:cxnSpMkLst>
        </pc:cxnChg>
        <pc:cxnChg chg="del">
          <ac:chgData name="Ajit Mathew" userId="c2823cdb8634d817" providerId="LiveId" clId="{681F3052-B8B8-401B-B1C6-D4648FC39A62}" dt="2019-04-11T21:03:52.819" v="279" actId="478"/>
          <ac:cxnSpMkLst>
            <pc:docMk/>
            <pc:sldMk cId="1638163997" sldId="285"/>
            <ac:cxnSpMk id="18" creationId="{C0AB965C-0EF9-4AAC-8ED2-7970E22B9780}"/>
          </ac:cxnSpMkLst>
        </pc:cxnChg>
        <pc:cxnChg chg="del mod">
          <ac:chgData name="Ajit Mathew" userId="c2823cdb8634d817" providerId="LiveId" clId="{681F3052-B8B8-401B-B1C6-D4648FC39A62}" dt="2019-04-11T21:03:56.052" v="280" actId="478"/>
          <ac:cxnSpMkLst>
            <pc:docMk/>
            <pc:sldMk cId="1638163997" sldId="285"/>
            <ac:cxnSpMk id="19" creationId="{4CAAA0E5-AC88-4F83-9A09-51E9278D522A}"/>
          </ac:cxnSpMkLst>
        </pc:cxnChg>
      </pc:sldChg>
      <pc:sldChg chg="addSp delSp modSp">
        <pc:chgData name="Ajit Mathew" userId="c2823cdb8634d817" providerId="LiveId" clId="{681F3052-B8B8-401B-B1C6-D4648FC39A62}" dt="2019-04-11T22:49:57.272" v="380" actId="255"/>
        <pc:sldMkLst>
          <pc:docMk/>
          <pc:sldMk cId="38396469" sldId="286"/>
        </pc:sldMkLst>
        <pc:spChg chg="mod">
          <ac:chgData name="Ajit Mathew" userId="c2823cdb8634d817" providerId="LiveId" clId="{681F3052-B8B8-401B-B1C6-D4648FC39A62}" dt="2019-04-11T22:49:24.328" v="373" actId="255"/>
          <ac:spMkLst>
            <pc:docMk/>
            <pc:sldMk cId="38396469" sldId="286"/>
            <ac:spMk id="5" creationId="{7DE52FE9-4558-4028-AC0A-DFFD4BB0E593}"/>
          </ac:spMkLst>
        </pc:spChg>
        <pc:spChg chg="mod">
          <ac:chgData name="Ajit Mathew" userId="c2823cdb8634d817" providerId="LiveId" clId="{681F3052-B8B8-401B-B1C6-D4648FC39A62}" dt="2019-04-11T22:49:27.832" v="374" actId="255"/>
          <ac:spMkLst>
            <pc:docMk/>
            <pc:sldMk cId="38396469" sldId="286"/>
            <ac:spMk id="8" creationId="{857F54CD-E5E6-4BC1-BFFF-B9EFF6BA9A13}"/>
          </ac:spMkLst>
        </pc:spChg>
        <pc:spChg chg="mod">
          <ac:chgData name="Ajit Mathew" userId="c2823cdb8634d817" providerId="LiveId" clId="{681F3052-B8B8-401B-B1C6-D4648FC39A62}" dt="2019-04-11T22:49:31.854" v="375" actId="255"/>
          <ac:spMkLst>
            <pc:docMk/>
            <pc:sldMk cId="38396469" sldId="286"/>
            <ac:spMk id="11" creationId="{2C708C31-3E58-4D66-A7A6-7F0DD746BFC9}"/>
          </ac:spMkLst>
        </pc:spChg>
        <pc:spChg chg="mod">
          <ac:chgData name="Ajit Mathew" userId="c2823cdb8634d817" providerId="LiveId" clId="{681F3052-B8B8-401B-B1C6-D4648FC39A62}" dt="2019-04-11T21:09:05.239" v="315" actId="1038"/>
          <ac:spMkLst>
            <pc:docMk/>
            <pc:sldMk cId="38396469" sldId="286"/>
            <ac:spMk id="12" creationId="{B8FACB61-9804-48FC-9B4E-799EFD605474}"/>
          </ac:spMkLst>
        </pc:spChg>
        <pc:spChg chg="mod">
          <ac:chgData name="Ajit Mathew" userId="c2823cdb8634d817" providerId="LiveId" clId="{681F3052-B8B8-401B-B1C6-D4648FC39A62}" dt="2019-04-11T21:09:05.239" v="315" actId="1038"/>
          <ac:spMkLst>
            <pc:docMk/>
            <pc:sldMk cId="38396469" sldId="286"/>
            <ac:spMk id="13" creationId="{35CE3D6E-1225-4C10-9005-DA960F0E6519}"/>
          </ac:spMkLst>
        </pc:spChg>
        <pc:spChg chg="mod">
          <ac:chgData name="Ajit Mathew" userId="c2823cdb8634d817" providerId="LiveId" clId="{681F3052-B8B8-401B-B1C6-D4648FC39A62}" dt="2019-04-11T22:49:36.836" v="376" actId="255"/>
          <ac:spMkLst>
            <pc:docMk/>
            <pc:sldMk cId="38396469" sldId="286"/>
            <ac:spMk id="14" creationId="{1A50E464-87A1-4F2B-AFF5-4C9D87CD0908}"/>
          </ac:spMkLst>
        </pc:spChg>
        <pc:spChg chg="mod">
          <ac:chgData name="Ajit Mathew" userId="c2823cdb8634d817" providerId="LiveId" clId="{681F3052-B8B8-401B-B1C6-D4648FC39A62}" dt="2019-04-11T21:09:15.066" v="320" actId="1038"/>
          <ac:spMkLst>
            <pc:docMk/>
            <pc:sldMk cId="38396469" sldId="286"/>
            <ac:spMk id="15" creationId="{3F1A2E43-ACF6-4CF4-AB8C-FFDE9D2A2A9A}"/>
          </ac:spMkLst>
        </pc:spChg>
        <pc:spChg chg="mod">
          <ac:chgData name="Ajit Mathew" userId="c2823cdb8634d817" providerId="LiveId" clId="{681F3052-B8B8-401B-B1C6-D4648FC39A62}" dt="2019-04-11T21:09:15.066" v="320" actId="1038"/>
          <ac:spMkLst>
            <pc:docMk/>
            <pc:sldMk cId="38396469" sldId="286"/>
            <ac:spMk id="16" creationId="{0464DB7C-F3F2-4F07-A7FF-191F476A4992}"/>
          </ac:spMkLst>
        </pc:spChg>
        <pc:spChg chg="mod">
          <ac:chgData name="Ajit Mathew" userId="c2823cdb8634d817" providerId="LiveId" clId="{681F3052-B8B8-401B-B1C6-D4648FC39A62}" dt="2019-04-11T22:49:43.165" v="377" actId="255"/>
          <ac:spMkLst>
            <pc:docMk/>
            <pc:sldMk cId="38396469" sldId="286"/>
            <ac:spMk id="20" creationId="{64E6FEAB-1594-46D5-BA1D-B34CC9EAD075}"/>
          </ac:spMkLst>
        </pc:spChg>
        <pc:spChg chg="mod">
          <ac:chgData name="Ajit Mathew" userId="c2823cdb8634d817" providerId="LiveId" clId="{681F3052-B8B8-401B-B1C6-D4648FC39A62}" dt="2019-04-11T22:49:47.459" v="378" actId="255"/>
          <ac:spMkLst>
            <pc:docMk/>
            <pc:sldMk cId="38396469" sldId="286"/>
            <ac:spMk id="34" creationId="{ED633A66-E515-42CA-9317-FAF223CCEC26}"/>
          </ac:spMkLst>
        </pc:spChg>
        <pc:spChg chg="mod">
          <ac:chgData name="Ajit Mathew" userId="c2823cdb8634d817" providerId="LiveId" clId="{681F3052-B8B8-401B-B1C6-D4648FC39A62}" dt="2019-04-11T22:49:52.801" v="379" actId="255"/>
          <ac:spMkLst>
            <pc:docMk/>
            <pc:sldMk cId="38396469" sldId="286"/>
            <ac:spMk id="37" creationId="{92D95FCF-7672-4641-878D-8C9010181C25}"/>
          </ac:spMkLst>
        </pc:spChg>
        <pc:spChg chg="mod">
          <ac:chgData name="Ajit Mathew" userId="c2823cdb8634d817" providerId="LiveId" clId="{681F3052-B8B8-401B-B1C6-D4648FC39A62}" dt="2019-04-11T22:49:57.272" v="380" actId="255"/>
          <ac:spMkLst>
            <pc:docMk/>
            <pc:sldMk cId="38396469" sldId="286"/>
            <ac:spMk id="40" creationId="{B6CA1832-6C76-4D79-B7FD-4B41D7546B93}"/>
          </ac:spMkLst>
        </pc:spChg>
        <pc:spChg chg="mod">
          <ac:chgData name="Ajit Mathew" userId="c2823cdb8634d817" providerId="LiveId" clId="{681F3052-B8B8-401B-B1C6-D4648FC39A62}" dt="2019-04-11T21:10:26.116" v="323" actId="14100"/>
          <ac:spMkLst>
            <pc:docMk/>
            <pc:sldMk cId="38396469" sldId="286"/>
            <ac:spMk id="44" creationId="{D63271DD-324B-4F59-A926-7113D860427E}"/>
          </ac:spMkLst>
        </pc:spChg>
        <pc:spChg chg="add">
          <ac:chgData name="Ajit Mathew" userId="c2823cdb8634d817" providerId="LiveId" clId="{681F3052-B8B8-401B-B1C6-D4648FC39A62}" dt="2019-04-11T21:08:12.410" v="309"/>
          <ac:spMkLst>
            <pc:docMk/>
            <pc:sldMk cId="38396469" sldId="286"/>
            <ac:spMk id="45" creationId="{AE35AD0E-8849-4264-A516-2DA492239701}"/>
          </ac:spMkLst>
        </pc:spChg>
        <pc:spChg chg="mod">
          <ac:chgData name="Ajit Mathew" userId="c2823cdb8634d817" providerId="LiveId" clId="{681F3052-B8B8-401B-B1C6-D4648FC39A62}" dt="2019-04-11T21:10:32.830" v="324" actId="14100"/>
          <ac:spMkLst>
            <pc:docMk/>
            <pc:sldMk cId="38396469" sldId="286"/>
            <ac:spMk id="46" creationId="{958B443A-7556-4DDF-BB65-5579A55FC086}"/>
          </ac:spMkLst>
        </pc:spChg>
        <pc:spChg chg="add">
          <ac:chgData name="Ajit Mathew" userId="c2823cdb8634d817" providerId="LiveId" clId="{681F3052-B8B8-401B-B1C6-D4648FC39A62}" dt="2019-04-11T21:08:12.410" v="309"/>
          <ac:spMkLst>
            <pc:docMk/>
            <pc:sldMk cId="38396469" sldId="286"/>
            <ac:spMk id="47" creationId="{83E8BD88-00F0-49B8-B782-4DF905883746}"/>
          </ac:spMkLst>
        </pc:spChg>
        <pc:spChg chg="add">
          <ac:chgData name="Ajit Mathew" userId="c2823cdb8634d817" providerId="LiveId" clId="{681F3052-B8B8-401B-B1C6-D4648FC39A62}" dt="2019-04-11T21:08:12.410" v="309"/>
          <ac:spMkLst>
            <pc:docMk/>
            <pc:sldMk cId="38396469" sldId="286"/>
            <ac:spMk id="48" creationId="{F45A69D4-B070-453F-AEF8-1FABF5E04F6F}"/>
          </ac:spMkLst>
        </pc:spChg>
        <pc:cxnChg chg="del mod">
          <ac:chgData name="Ajit Mathew" userId="c2823cdb8634d817" providerId="LiveId" clId="{681F3052-B8B8-401B-B1C6-D4648FC39A62}" dt="2019-04-11T21:07:59.520" v="306" actId="478"/>
          <ac:cxnSpMkLst>
            <pc:docMk/>
            <pc:sldMk cId="38396469" sldId="286"/>
            <ac:cxnSpMk id="17" creationId="{A38AE672-6AF3-44FE-898E-ECB70B93C27F}"/>
          </ac:cxnSpMkLst>
        </pc:cxnChg>
        <pc:cxnChg chg="del">
          <ac:chgData name="Ajit Mathew" userId="c2823cdb8634d817" providerId="LiveId" clId="{681F3052-B8B8-401B-B1C6-D4648FC39A62}" dt="2019-04-11T21:08:01.811" v="307" actId="478"/>
          <ac:cxnSpMkLst>
            <pc:docMk/>
            <pc:sldMk cId="38396469" sldId="286"/>
            <ac:cxnSpMk id="18" creationId="{C0AB965C-0EF9-4AAC-8ED2-7970E22B9780}"/>
          </ac:cxnSpMkLst>
        </pc:cxnChg>
        <pc:cxnChg chg="del mod">
          <ac:chgData name="Ajit Mathew" userId="c2823cdb8634d817" providerId="LiveId" clId="{681F3052-B8B8-401B-B1C6-D4648FC39A62}" dt="2019-04-11T21:08:03.955" v="308" actId="478"/>
          <ac:cxnSpMkLst>
            <pc:docMk/>
            <pc:sldMk cId="38396469" sldId="286"/>
            <ac:cxnSpMk id="19" creationId="{4CAAA0E5-AC88-4F83-9A09-51E9278D522A}"/>
          </ac:cxnSpMkLst>
        </pc:cxnChg>
      </pc:sldChg>
      <pc:sldChg chg="addSp modSp modAnim modNotesTx">
        <pc:chgData name="Ajit Mathew" userId="c2823cdb8634d817" providerId="LiveId" clId="{681F3052-B8B8-401B-B1C6-D4648FC39A62}" dt="2019-04-16T13:29:29.761" v="4445" actId="20577"/>
        <pc:sldMkLst>
          <pc:docMk/>
          <pc:sldMk cId="4084278615" sldId="287"/>
        </pc:sldMkLst>
        <pc:spChg chg="mod">
          <ac:chgData name="Ajit Mathew" userId="c2823cdb8634d817" providerId="LiveId" clId="{681F3052-B8B8-401B-B1C6-D4648FC39A62}" dt="2019-04-11T21:11:27.481" v="327"/>
          <ac:spMkLst>
            <pc:docMk/>
            <pc:sldMk cId="4084278615" sldId="287"/>
            <ac:spMk id="3" creationId="{1FAC6C6A-B371-49D2-AFED-AA3B95A0B095}"/>
          </ac:spMkLst>
        </pc:spChg>
        <pc:spChg chg="add mod">
          <ac:chgData name="Ajit Mathew" userId="c2823cdb8634d817" providerId="LiveId" clId="{681F3052-B8B8-401B-B1C6-D4648FC39A62}" dt="2019-04-13T22:09:07.738" v="1104" actId="255"/>
          <ac:spMkLst>
            <pc:docMk/>
            <pc:sldMk cId="4084278615" sldId="287"/>
            <ac:spMk id="5" creationId="{103AAB85-DA6E-435D-A3F5-370044A0D2A4}"/>
          </ac:spMkLst>
        </pc:spChg>
      </pc:sldChg>
      <pc:sldChg chg="modSp">
        <pc:chgData name="Ajit Mathew" userId="c2823cdb8634d817" providerId="LiveId" clId="{681F3052-B8B8-401B-B1C6-D4648FC39A62}" dt="2019-04-14T22:03:33.157" v="1501" actId="20577"/>
        <pc:sldMkLst>
          <pc:docMk/>
          <pc:sldMk cId="2405074698" sldId="289"/>
        </pc:sldMkLst>
        <pc:spChg chg="mod">
          <ac:chgData name="Ajit Mathew" userId="c2823cdb8634d817" providerId="LiveId" clId="{681F3052-B8B8-401B-B1C6-D4648FC39A62}" dt="2019-04-14T22:03:33.157" v="1501" actId="20577"/>
          <ac:spMkLst>
            <pc:docMk/>
            <pc:sldMk cId="2405074698" sldId="289"/>
            <ac:spMk id="2" creationId="{39FC1B58-C0FA-4C93-95A1-25A5A49FC0B5}"/>
          </ac:spMkLst>
        </pc:spChg>
      </pc:sldChg>
      <pc:sldChg chg="addSp modSp modNotesTx">
        <pc:chgData name="Ajit Mathew" userId="c2823cdb8634d817" providerId="LiveId" clId="{681F3052-B8B8-401B-B1C6-D4648FC39A62}" dt="2019-04-16T13:19:48.780" v="3452" actId="20577"/>
        <pc:sldMkLst>
          <pc:docMk/>
          <pc:sldMk cId="17572325" sldId="290"/>
        </pc:sldMkLst>
        <pc:spChg chg="mod">
          <ac:chgData name="Ajit Mathew" userId="c2823cdb8634d817" providerId="LiveId" clId="{681F3052-B8B8-401B-B1C6-D4648FC39A62}" dt="2019-04-13T22:04:15.998" v="1078" actId="20577"/>
          <ac:spMkLst>
            <pc:docMk/>
            <pc:sldMk cId="17572325" sldId="290"/>
            <ac:spMk id="2" creationId="{39FC1B58-C0FA-4C93-95A1-25A5A49FC0B5}"/>
          </ac:spMkLst>
        </pc:spChg>
        <pc:spChg chg="add">
          <ac:chgData name="Ajit Mathew" userId="c2823cdb8634d817" providerId="LiveId" clId="{681F3052-B8B8-401B-B1C6-D4648FC39A62}" dt="2019-04-11T20:22:12.288" v="90"/>
          <ac:spMkLst>
            <pc:docMk/>
            <pc:sldMk cId="17572325" sldId="290"/>
            <ac:spMk id="18" creationId="{8B0D709E-01ED-4E3E-B915-0B5222D1AF86}"/>
          </ac:spMkLst>
        </pc:spChg>
        <pc:spChg chg="mod">
          <ac:chgData name="Ajit Mathew" userId="c2823cdb8634d817" providerId="LiveId" clId="{681F3052-B8B8-401B-B1C6-D4648FC39A62}" dt="2019-04-11T20:55:42.276" v="232" actId="207"/>
          <ac:spMkLst>
            <pc:docMk/>
            <pc:sldMk cId="17572325" sldId="290"/>
            <ac:spMk id="20" creationId="{CC6621EF-9ED9-4482-A47F-D23E98236EA7}"/>
          </ac:spMkLst>
        </pc:spChg>
        <pc:spChg chg="add">
          <ac:chgData name="Ajit Mathew" userId="c2823cdb8634d817" providerId="LiveId" clId="{681F3052-B8B8-401B-B1C6-D4648FC39A62}" dt="2019-04-11T20:23:21.616" v="102"/>
          <ac:spMkLst>
            <pc:docMk/>
            <pc:sldMk cId="17572325" sldId="290"/>
            <ac:spMk id="21" creationId="{AC560003-0CD4-44DC-A41E-A08178FE9AE0}"/>
          </ac:spMkLst>
        </pc:spChg>
        <pc:spChg chg="add mod ord">
          <ac:chgData name="Ajit Mathew" userId="c2823cdb8634d817" providerId="LiveId" clId="{681F3052-B8B8-401B-B1C6-D4648FC39A62}" dt="2019-04-11T20:56:03.973" v="233" actId="167"/>
          <ac:spMkLst>
            <pc:docMk/>
            <pc:sldMk cId="17572325" sldId="290"/>
            <ac:spMk id="22" creationId="{6E1EF461-7AED-4641-AFBC-925A7C8FD59D}"/>
          </ac:spMkLst>
        </pc:spChg>
      </pc:sldChg>
      <pc:sldChg chg="addSp delSp modSp delAnim modAnim modNotesTx">
        <pc:chgData name="Ajit Mathew" userId="c2823cdb8634d817" providerId="LiveId" clId="{681F3052-B8B8-401B-B1C6-D4648FC39A62}" dt="2019-04-16T13:23:53.858" v="3891" actId="20577"/>
        <pc:sldMkLst>
          <pc:docMk/>
          <pc:sldMk cId="3945728954" sldId="291"/>
        </pc:sldMkLst>
        <pc:spChg chg="mod">
          <ac:chgData name="Ajit Mathew" userId="c2823cdb8634d817" providerId="LiveId" clId="{681F3052-B8B8-401B-B1C6-D4648FC39A62}" dt="2019-04-11T21:02:00.715" v="257" actId="1038"/>
          <ac:spMkLst>
            <pc:docMk/>
            <pc:sldMk cId="3945728954" sldId="291"/>
            <ac:spMk id="11" creationId="{2C708C31-3E58-4D66-A7A6-7F0DD746BFC9}"/>
          </ac:spMkLst>
        </pc:spChg>
        <pc:spChg chg="mod">
          <ac:chgData name="Ajit Mathew" userId="c2823cdb8634d817" providerId="LiveId" clId="{681F3052-B8B8-401B-B1C6-D4648FC39A62}" dt="2019-04-11T21:02:00.715" v="257" actId="1038"/>
          <ac:spMkLst>
            <pc:docMk/>
            <pc:sldMk cId="3945728954" sldId="291"/>
            <ac:spMk id="12" creationId="{B8FACB61-9804-48FC-9B4E-799EFD605474}"/>
          </ac:spMkLst>
        </pc:spChg>
        <pc:spChg chg="mod">
          <ac:chgData name="Ajit Mathew" userId="c2823cdb8634d817" providerId="LiveId" clId="{681F3052-B8B8-401B-B1C6-D4648FC39A62}" dt="2019-04-11T21:02:00.715" v="257" actId="1038"/>
          <ac:spMkLst>
            <pc:docMk/>
            <pc:sldMk cId="3945728954" sldId="291"/>
            <ac:spMk id="13" creationId="{35CE3D6E-1225-4C10-9005-DA960F0E6519}"/>
          </ac:spMkLst>
        </pc:spChg>
        <pc:spChg chg="mod">
          <ac:chgData name="Ajit Mathew" userId="c2823cdb8634d817" providerId="LiveId" clId="{681F3052-B8B8-401B-B1C6-D4648FC39A62}" dt="2019-04-11T21:02:55.153" v="275" actId="1037"/>
          <ac:spMkLst>
            <pc:docMk/>
            <pc:sldMk cId="3945728954" sldId="291"/>
            <ac:spMk id="14" creationId="{1A50E464-87A1-4F2B-AFF5-4C9D87CD0908}"/>
          </ac:spMkLst>
        </pc:spChg>
        <pc:spChg chg="mod">
          <ac:chgData name="Ajit Mathew" userId="c2823cdb8634d817" providerId="LiveId" clId="{681F3052-B8B8-401B-B1C6-D4648FC39A62}" dt="2019-04-11T21:02:55.153" v="275" actId="1037"/>
          <ac:spMkLst>
            <pc:docMk/>
            <pc:sldMk cId="3945728954" sldId="291"/>
            <ac:spMk id="15" creationId="{3F1A2E43-ACF6-4CF4-AB8C-FFDE9D2A2A9A}"/>
          </ac:spMkLst>
        </pc:spChg>
        <pc:spChg chg="mod">
          <ac:chgData name="Ajit Mathew" userId="c2823cdb8634d817" providerId="LiveId" clId="{681F3052-B8B8-401B-B1C6-D4648FC39A62}" dt="2019-04-11T21:02:55.153" v="275" actId="1037"/>
          <ac:spMkLst>
            <pc:docMk/>
            <pc:sldMk cId="3945728954" sldId="291"/>
            <ac:spMk id="16" creationId="{0464DB7C-F3F2-4F07-A7FF-191F476A4992}"/>
          </ac:spMkLst>
        </pc:spChg>
        <pc:spChg chg="add del mod">
          <ac:chgData name="Ajit Mathew" userId="c2823cdb8634d817" providerId="LiveId" clId="{681F3052-B8B8-401B-B1C6-D4648FC39A62}" dt="2019-04-11T21:03:02.124" v="276" actId="478"/>
          <ac:spMkLst>
            <pc:docMk/>
            <pc:sldMk cId="3945728954" sldId="291"/>
            <ac:spMk id="28" creationId="{B49FED37-C5C0-4E63-8A89-C418264DE89E}"/>
          </ac:spMkLst>
        </pc:spChg>
        <pc:spChg chg="add mod">
          <ac:chgData name="Ajit Mathew" userId="c2823cdb8634d817" providerId="LiveId" clId="{681F3052-B8B8-401B-B1C6-D4648FC39A62}" dt="2019-04-11T21:01:33.115" v="251" actId="1076"/>
          <ac:spMkLst>
            <pc:docMk/>
            <pc:sldMk cId="3945728954" sldId="291"/>
            <ac:spMk id="29" creationId="{7529DF62-00C2-4B36-9932-60893695981E}"/>
          </ac:spMkLst>
        </pc:spChg>
        <pc:spChg chg="add mod">
          <ac:chgData name="Ajit Mathew" userId="c2823cdb8634d817" providerId="LiveId" clId="{681F3052-B8B8-401B-B1C6-D4648FC39A62}" dt="2019-04-11T21:02:10.065" v="258" actId="1076"/>
          <ac:spMkLst>
            <pc:docMk/>
            <pc:sldMk cId="3945728954" sldId="291"/>
            <ac:spMk id="30" creationId="{B8183E8B-3361-4024-A7C5-7B6EDDEF2243}"/>
          </ac:spMkLst>
        </pc:spChg>
        <pc:spChg chg="add mod">
          <ac:chgData name="Ajit Mathew" userId="c2823cdb8634d817" providerId="LiveId" clId="{681F3052-B8B8-401B-B1C6-D4648FC39A62}" dt="2019-04-11T21:02:36.278" v="263" actId="1076"/>
          <ac:spMkLst>
            <pc:docMk/>
            <pc:sldMk cId="3945728954" sldId="291"/>
            <ac:spMk id="31" creationId="{E96637F7-8C19-4B42-9F6E-F4B16E56F02F}"/>
          </ac:spMkLst>
        </pc:spChg>
        <pc:spChg chg="mod">
          <ac:chgData name="Ajit Mathew" userId="c2823cdb8634d817" providerId="LiveId" clId="{681F3052-B8B8-401B-B1C6-D4648FC39A62}" dt="2019-04-11T21:03:28.913" v="277" actId="14100"/>
          <ac:spMkLst>
            <pc:docMk/>
            <pc:sldMk cId="3945728954" sldId="291"/>
            <ac:spMk id="47" creationId="{E24C6307-4AB8-455E-960D-84B2E7FBCD9F}"/>
          </ac:spMkLst>
        </pc:spChg>
        <pc:spChg chg="mod">
          <ac:chgData name="Ajit Mathew" userId="c2823cdb8634d817" providerId="LiveId" clId="{681F3052-B8B8-401B-B1C6-D4648FC39A62}" dt="2019-04-14T22:19:01.669" v="2112" actId="255"/>
          <ac:spMkLst>
            <pc:docMk/>
            <pc:sldMk cId="3945728954" sldId="291"/>
            <ac:spMk id="58" creationId="{D999D1CA-DA66-48CB-9E29-3C171ED56C09}"/>
          </ac:spMkLst>
        </pc:spChg>
        <pc:cxnChg chg="del mod">
          <ac:chgData name="Ajit Mathew" userId="c2823cdb8634d817" providerId="LiveId" clId="{681F3052-B8B8-401B-B1C6-D4648FC39A62}" dt="2019-04-11T20:57:39.856" v="239" actId="478"/>
          <ac:cxnSpMkLst>
            <pc:docMk/>
            <pc:sldMk cId="3945728954" sldId="291"/>
            <ac:cxnSpMk id="17" creationId="{A38AE672-6AF3-44FE-898E-ECB70B93C27F}"/>
          </ac:cxnSpMkLst>
        </pc:cxnChg>
        <pc:cxnChg chg="del">
          <ac:chgData name="Ajit Mathew" userId="c2823cdb8634d817" providerId="LiveId" clId="{681F3052-B8B8-401B-B1C6-D4648FC39A62}" dt="2019-04-11T20:57:42.100" v="240" actId="478"/>
          <ac:cxnSpMkLst>
            <pc:docMk/>
            <pc:sldMk cId="3945728954" sldId="291"/>
            <ac:cxnSpMk id="18" creationId="{C0AB965C-0EF9-4AAC-8ED2-7970E22B9780}"/>
          </ac:cxnSpMkLst>
        </pc:cxnChg>
        <pc:cxnChg chg="del mod">
          <ac:chgData name="Ajit Mathew" userId="c2823cdb8634d817" providerId="LiveId" clId="{681F3052-B8B8-401B-B1C6-D4648FC39A62}" dt="2019-04-11T20:57:44.231" v="241" actId="478"/>
          <ac:cxnSpMkLst>
            <pc:docMk/>
            <pc:sldMk cId="3945728954" sldId="291"/>
            <ac:cxnSpMk id="19" creationId="{4CAAA0E5-AC88-4F83-9A09-51E9278D522A}"/>
          </ac:cxnSpMkLst>
        </pc:cxnChg>
      </pc:sldChg>
      <pc:sldChg chg="modSp">
        <pc:chgData name="Ajit Mathew" userId="c2823cdb8634d817" providerId="LiveId" clId="{681F3052-B8B8-401B-B1C6-D4648FC39A62}" dt="2019-04-13T21:46:29.304" v="797" actId="20577"/>
        <pc:sldMkLst>
          <pc:docMk/>
          <pc:sldMk cId="3191858280" sldId="293"/>
        </pc:sldMkLst>
        <pc:spChg chg="mod">
          <ac:chgData name="Ajit Mathew" userId="c2823cdb8634d817" providerId="LiveId" clId="{681F3052-B8B8-401B-B1C6-D4648FC39A62}" dt="2019-04-13T21:46:29.304" v="797" actId="20577"/>
          <ac:spMkLst>
            <pc:docMk/>
            <pc:sldMk cId="3191858280" sldId="293"/>
            <ac:spMk id="2" creationId="{2367D862-7081-46DF-A1CB-F41D0C157FCC}"/>
          </ac:spMkLst>
        </pc:spChg>
        <pc:spChg chg="mod">
          <ac:chgData name="Ajit Mathew" userId="c2823cdb8634d817" providerId="LiveId" clId="{681F3052-B8B8-401B-B1C6-D4648FC39A62}" dt="2019-04-13T21:45:49.408" v="780" actId="20577"/>
          <ac:spMkLst>
            <pc:docMk/>
            <pc:sldMk cId="3191858280" sldId="293"/>
            <ac:spMk id="13" creationId="{85B1A64B-A034-4CC2-857F-794A12D8B631}"/>
          </ac:spMkLst>
        </pc:spChg>
      </pc:sldChg>
      <pc:sldChg chg="addSp delSp modSp add delAnim modAnim modNotesTx">
        <pc:chgData name="Ajit Mathew" userId="c2823cdb8634d817" providerId="LiveId" clId="{681F3052-B8B8-401B-B1C6-D4648FC39A62}" dt="2019-04-16T13:15:09.904" v="3178" actId="20577"/>
        <pc:sldMkLst>
          <pc:docMk/>
          <pc:sldMk cId="544844831" sldId="295"/>
        </pc:sldMkLst>
        <pc:spChg chg="mod">
          <ac:chgData name="Ajit Mathew" userId="c2823cdb8634d817" providerId="LiveId" clId="{681F3052-B8B8-401B-B1C6-D4648FC39A62}" dt="2019-04-11T20:51:28.505" v="214"/>
          <ac:spMkLst>
            <pc:docMk/>
            <pc:sldMk cId="544844831" sldId="295"/>
            <ac:spMk id="2" creationId="{7D555995-294B-4DFE-AC15-7036C6241FCB}"/>
          </ac:spMkLst>
        </pc:spChg>
        <pc:spChg chg="mod">
          <ac:chgData name="Ajit Mathew" userId="c2823cdb8634d817" providerId="LiveId" clId="{681F3052-B8B8-401B-B1C6-D4648FC39A62}" dt="2019-04-11T22:46:25.694" v="370" actId="1037"/>
          <ac:spMkLst>
            <pc:docMk/>
            <pc:sldMk cId="544844831" sldId="295"/>
            <ac:spMk id="16" creationId="{C5DF689B-7769-4733-9A66-3FAD81B6EA59}"/>
          </ac:spMkLst>
        </pc:spChg>
        <pc:spChg chg="mod">
          <ac:chgData name="Ajit Mathew" userId="c2823cdb8634d817" providerId="LiveId" clId="{681F3052-B8B8-401B-B1C6-D4648FC39A62}" dt="2019-04-11T22:46:25.694" v="370" actId="1037"/>
          <ac:spMkLst>
            <pc:docMk/>
            <pc:sldMk cId="544844831" sldId="295"/>
            <ac:spMk id="17" creationId="{2563F855-7FEE-4D0A-A9C2-CEEFA4EC8704}"/>
          </ac:spMkLst>
        </pc:spChg>
        <pc:spChg chg="mod">
          <ac:chgData name="Ajit Mathew" userId="c2823cdb8634d817" providerId="LiveId" clId="{681F3052-B8B8-401B-B1C6-D4648FC39A62}" dt="2019-04-11T22:46:25.694" v="370" actId="1037"/>
          <ac:spMkLst>
            <pc:docMk/>
            <pc:sldMk cId="544844831" sldId="295"/>
            <ac:spMk id="18" creationId="{BBA1E3CF-4834-4785-82E2-1B7A391B9125}"/>
          </ac:spMkLst>
        </pc:spChg>
        <pc:spChg chg="del">
          <ac:chgData name="Ajit Mathew" userId="c2823cdb8634d817" providerId="LiveId" clId="{681F3052-B8B8-401B-B1C6-D4648FC39A62}" dt="2019-04-11T20:52:03.984" v="218" actId="478"/>
          <ac:spMkLst>
            <pc:docMk/>
            <pc:sldMk cId="544844831" sldId="295"/>
            <ac:spMk id="23" creationId="{83500968-9303-4A84-A3C8-78743DAE3761}"/>
          </ac:spMkLst>
        </pc:spChg>
        <pc:spChg chg="del">
          <ac:chgData name="Ajit Mathew" userId="c2823cdb8634d817" providerId="LiveId" clId="{681F3052-B8B8-401B-B1C6-D4648FC39A62}" dt="2019-04-13T21:55:32.284" v="849" actId="478"/>
          <ac:spMkLst>
            <pc:docMk/>
            <pc:sldMk cId="544844831" sldId="295"/>
            <ac:spMk id="33" creationId="{DAF7B183-F1B3-41EA-9CF3-1575CBE535F8}"/>
          </ac:spMkLst>
        </pc:spChg>
        <pc:spChg chg="del">
          <ac:chgData name="Ajit Mathew" userId="c2823cdb8634d817" providerId="LiveId" clId="{681F3052-B8B8-401B-B1C6-D4648FC39A62}" dt="2019-04-11T20:51:55.238" v="217" actId="478"/>
          <ac:spMkLst>
            <pc:docMk/>
            <pc:sldMk cId="544844831" sldId="295"/>
            <ac:spMk id="38" creationId="{900E9630-CD77-424A-B71D-B7352201158E}"/>
          </ac:spMkLst>
        </pc:spChg>
        <pc:spChg chg="add mod">
          <ac:chgData name="Ajit Mathew" userId="c2823cdb8634d817" providerId="LiveId" clId="{681F3052-B8B8-401B-B1C6-D4648FC39A62}" dt="2019-04-16T13:12:34.555" v="2976" actId="20577"/>
          <ac:spMkLst>
            <pc:docMk/>
            <pc:sldMk cId="544844831" sldId="295"/>
            <ac:spMk id="39" creationId="{135B257E-CF6C-46C5-B2F6-BF7243337EAA}"/>
          </ac:spMkLst>
        </pc:spChg>
        <pc:spChg chg="add">
          <ac:chgData name="Ajit Mathew" userId="c2823cdb8634d817" providerId="LiveId" clId="{681F3052-B8B8-401B-B1C6-D4648FC39A62}" dt="2019-04-11T20:53:09.046" v="221"/>
          <ac:spMkLst>
            <pc:docMk/>
            <pc:sldMk cId="544844831" sldId="295"/>
            <ac:spMk id="40" creationId="{F0064923-BA26-449E-93D0-BF674DC52C8A}"/>
          </ac:spMkLst>
        </pc:spChg>
        <pc:spChg chg="del">
          <ac:chgData name="Ajit Mathew" userId="c2823cdb8634d817" providerId="LiveId" clId="{681F3052-B8B8-401B-B1C6-D4648FC39A62}" dt="2019-04-11T20:51:55.238" v="217" actId="478"/>
          <ac:spMkLst>
            <pc:docMk/>
            <pc:sldMk cId="544844831" sldId="295"/>
            <ac:spMk id="42" creationId="{B349E5D9-8DC5-4D36-A3BC-A3C38191DA21}"/>
          </ac:spMkLst>
        </pc:spChg>
        <pc:spChg chg="del">
          <ac:chgData name="Ajit Mathew" userId="c2823cdb8634d817" providerId="LiveId" clId="{681F3052-B8B8-401B-B1C6-D4648FC39A62}" dt="2019-04-11T20:51:40.568" v="215" actId="478"/>
          <ac:spMkLst>
            <pc:docMk/>
            <pc:sldMk cId="544844831" sldId="295"/>
            <ac:spMk id="43" creationId="{24A0EBD2-3761-43BC-B170-4E57CA260A7F}"/>
          </ac:spMkLst>
        </pc:spChg>
        <pc:spChg chg="add">
          <ac:chgData name="Ajit Mathew" userId="c2823cdb8634d817" providerId="LiveId" clId="{681F3052-B8B8-401B-B1C6-D4648FC39A62}" dt="2019-04-11T20:53:09.046" v="221"/>
          <ac:spMkLst>
            <pc:docMk/>
            <pc:sldMk cId="544844831" sldId="295"/>
            <ac:spMk id="44" creationId="{3255C9BC-9353-421D-A6B6-3AF1D6141A01}"/>
          </ac:spMkLst>
        </pc:spChg>
        <pc:spChg chg="add">
          <ac:chgData name="Ajit Mathew" userId="c2823cdb8634d817" providerId="LiveId" clId="{681F3052-B8B8-401B-B1C6-D4648FC39A62}" dt="2019-04-11T20:53:09.046" v="221"/>
          <ac:spMkLst>
            <pc:docMk/>
            <pc:sldMk cId="544844831" sldId="295"/>
            <ac:spMk id="45" creationId="{C1ED3EC9-2BDD-47A1-A9F6-DA173D4CC961}"/>
          </ac:spMkLst>
        </pc:spChg>
        <pc:spChg chg="add">
          <ac:chgData name="Ajit Mathew" userId="c2823cdb8634d817" providerId="LiveId" clId="{681F3052-B8B8-401B-B1C6-D4648FC39A62}" dt="2019-04-11T20:53:09.046" v="221"/>
          <ac:spMkLst>
            <pc:docMk/>
            <pc:sldMk cId="544844831" sldId="295"/>
            <ac:spMk id="46" creationId="{30219714-0B30-44D3-A853-AD045EEE7312}"/>
          </ac:spMkLst>
        </pc:spChg>
        <pc:spChg chg="add mod">
          <ac:chgData name="Ajit Mathew" userId="c2823cdb8634d817" providerId="LiveId" clId="{681F3052-B8B8-401B-B1C6-D4648FC39A62}" dt="2019-04-16T13:12:26.519" v="2967" actId="20577"/>
          <ac:spMkLst>
            <pc:docMk/>
            <pc:sldMk cId="544844831" sldId="295"/>
            <ac:spMk id="48" creationId="{071CEC0B-DB1A-4C39-BF87-EDE3F1B6454D}"/>
          </ac:spMkLst>
        </pc:spChg>
        <pc:spChg chg="add">
          <ac:chgData name="Ajit Mathew" userId="c2823cdb8634d817" providerId="LiveId" clId="{681F3052-B8B8-401B-B1C6-D4648FC39A62}" dt="2019-04-13T21:55:38.826" v="850"/>
          <ac:spMkLst>
            <pc:docMk/>
            <pc:sldMk cId="544844831" sldId="295"/>
            <ac:spMk id="49" creationId="{1F0A3561-776F-4354-8178-A174113F202C}"/>
          </ac:spMkLst>
        </pc:spChg>
        <pc:spChg chg="add del">
          <ac:chgData name="Ajit Mathew" userId="c2823cdb8634d817" providerId="LiveId" clId="{681F3052-B8B8-401B-B1C6-D4648FC39A62}" dt="2019-04-13T21:56:57.689" v="854"/>
          <ac:spMkLst>
            <pc:docMk/>
            <pc:sldMk cId="544844831" sldId="295"/>
            <ac:spMk id="50" creationId="{B165EA1A-CB59-4F07-BCA3-C6A7C5B62792}"/>
          </ac:spMkLst>
        </pc:spChg>
        <pc:spChg chg="add del">
          <ac:chgData name="Ajit Mathew" userId="c2823cdb8634d817" providerId="LiveId" clId="{681F3052-B8B8-401B-B1C6-D4648FC39A62}" dt="2019-04-13T21:57:03.069" v="856"/>
          <ac:spMkLst>
            <pc:docMk/>
            <pc:sldMk cId="544844831" sldId="295"/>
            <ac:spMk id="51" creationId="{F19A40BD-4A7F-4E83-BF08-8B235070D951}"/>
          </ac:spMkLst>
        </pc:spChg>
        <pc:spChg chg="add mod">
          <ac:chgData name="Ajit Mathew" userId="c2823cdb8634d817" providerId="LiveId" clId="{681F3052-B8B8-401B-B1C6-D4648FC39A62}" dt="2019-04-13T21:58:06.745" v="954" actId="1076"/>
          <ac:spMkLst>
            <pc:docMk/>
            <pc:sldMk cId="544844831" sldId="295"/>
            <ac:spMk id="52" creationId="{E80D1BD9-B03E-46DF-B784-5BE0A1356DEA}"/>
          </ac:spMkLst>
        </pc:spChg>
        <pc:cxnChg chg="del">
          <ac:chgData name="Ajit Mathew" userId="c2823cdb8634d817" providerId="LiveId" clId="{681F3052-B8B8-401B-B1C6-D4648FC39A62}" dt="2019-04-11T20:51:55.238" v="217" actId="478"/>
          <ac:cxnSpMkLst>
            <pc:docMk/>
            <pc:sldMk cId="544844831" sldId="295"/>
            <ac:cxnSpMk id="36" creationId="{B816E9E6-4FDB-41FA-9A7A-B381257F6525}"/>
          </ac:cxnSpMkLst>
        </pc:cxnChg>
        <pc:cxnChg chg="del">
          <ac:chgData name="Ajit Mathew" userId="c2823cdb8634d817" providerId="LiveId" clId="{681F3052-B8B8-401B-B1C6-D4648FC39A62}" dt="2019-04-11T20:51:55.238" v="217" actId="478"/>
          <ac:cxnSpMkLst>
            <pc:docMk/>
            <pc:sldMk cId="544844831" sldId="295"/>
            <ac:cxnSpMk id="41" creationId="{9B7026A0-BE92-4597-B9E1-F38D9D50A09C}"/>
          </ac:cxnSpMkLst>
        </pc:cxnChg>
        <pc:cxnChg chg="add">
          <ac:chgData name="Ajit Mathew" userId="c2823cdb8634d817" providerId="LiveId" clId="{681F3052-B8B8-401B-B1C6-D4648FC39A62}" dt="2019-04-11T20:53:28.940" v="222"/>
          <ac:cxnSpMkLst>
            <pc:docMk/>
            <pc:sldMk cId="544844831" sldId="295"/>
            <ac:cxnSpMk id="47" creationId="{08E12DB3-318D-4238-9410-A8BFC8F3C798}"/>
          </ac:cxnSpMkLst>
        </pc:cxnChg>
      </pc:sldChg>
      <pc:sldChg chg="addSp delSp modSp add mod modAnim">
        <pc:chgData name="Ajit Mathew" userId="c2823cdb8634d817" providerId="LiveId" clId="{681F3052-B8B8-401B-B1C6-D4648FC39A62}" dt="2019-04-13T22:24:56.765" v="1194"/>
        <pc:sldMkLst>
          <pc:docMk/>
          <pc:sldMk cId="3073502935" sldId="296"/>
        </pc:sldMkLst>
        <pc:spChg chg="mod">
          <ac:chgData name="Ajit Mathew" userId="c2823cdb8634d817" providerId="LiveId" clId="{681F3052-B8B8-401B-B1C6-D4648FC39A62}" dt="2019-04-12T02:22:17.541" v="397" actId="20577"/>
          <ac:spMkLst>
            <pc:docMk/>
            <pc:sldMk cId="3073502935" sldId="296"/>
            <ac:spMk id="2" creationId="{450D6548-5056-4347-91D4-D122CE4C15E7}"/>
          </ac:spMkLst>
        </pc:spChg>
        <pc:spChg chg="del">
          <ac:chgData name="Ajit Mathew" userId="c2823cdb8634d817" providerId="LiveId" clId="{681F3052-B8B8-401B-B1C6-D4648FC39A62}" dt="2019-04-12T02:22:21.855" v="398" actId="478"/>
          <ac:spMkLst>
            <pc:docMk/>
            <pc:sldMk cId="3073502935" sldId="296"/>
            <ac:spMk id="3" creationId="{45601146-C438-46FE-8594-7627E4A0197B}"/>
          </ac:spMkLst>
        </pc:spChg>
        <pc:spChg chg="add mod">
          <ac:chgData name="Ajit Mathew" userId="c2823cdb8634d817" providerId="LiveId" clId="{681F3052-B8B8-401B-B1C6-D4648FC39A62}" dt="2019-04-12T02:30:37.258" v="474" actId="1076"/>
          <ac:spMkLst>
            <pc:docMk/>
            <pc:sldMk cId="3073502935" sldId="296"/>
            <ac:spMk id="9" creationId="{649F303F-E5BF-4937-BAB6-CB6D829EFAAF}"/>
          </ac:spMkLst>
        </pc:spChg>
        <pc:spChg chg="add mod">
          <ac:chgData name="Ajit Mathew" userId="c2823cdb8634d817" providerId="LiveId" clId="{681F3052-B8B8-401B-B1C6-D4648FC39A62}" dt="2019-04-13T22:23:28.905" v="1165" actId="255"/>
          <ac:spMkLst>
            <pc:docMk/>
            <pc:sldMk cId="3073502935" sldId="296"/>
            <ac:spMk id="10" creationId="{CB3AA8C7-43A5-404F-A902-E1CA0992E4A8}"/>
          </ac:spMkLst>
        </pc:spChg>
        <pc:spChg chg="add mod">
          <ac:chgData name="Ajit Mathew" userId="c2823cdb8634d817" providerId="LiveId" clId="{681F3052-B8B8-401B-B1C6-D4648FC39A62}" dt="2019-04-13T22:23:25.018" v="1164" actId="255"/>
          <ac:spMkLst>
            <pc:docMk/>
            <pc:sldMk cId="3073502935" sldId="296"/>
            <ac:spMk id="11" creationId="{376D0706-21F0-45D8-9D53-E136ACA7FA58}"/>
          </ac:spMkLst>
        </pc:spChg>
        <pc:spChg chg="add mod">
          <ac:chgData name="Ajit Mathew" userId="c2823cdb8634d817" providerId="LiveId" clId="{681F3052-B8B8-401B-B1C6-D4648FC39A62}" dt="2019-04-13T22:23:33.193" v="1166" actId="255"/>
          <ac:spMkLst>
            <pc:docMk/>
            <pc:sldMk cId="3073502935" sldId="296"/>
            <ac:spMk id="12" creationId="{3E5EFE64-00C6-482A-9258-27AAE647A60F}"/>
          </ac:spMkLst>
        </pc:spChg>
        <pc:spChg chg="add mod">
          <ac:chgData name="Ajit Mathew" userId="c2823cdb8634d817" providerId="LiveId" clId="{681F3052-B8B8-401B-B1C6-D4648FC39A62}" dt="2019-04-13T22:24:17.898" v="1191" actId="14100"/>
          <ac:spMkLst>
            <pc:docMk/>
            <pc:sldMk cId="3073502935" sldId="296"/>
            <ac:spMk id="13" creationId="{E96BF43C-5A56-45E8-A0D8-E70A808C52B1}"/>
          </ac:spMkLst>
        </pc:spChg>
        <pc:grpChg chg="add del mod">
          <ac:chgData name="Ajit Mathew" userId="c2823cdb8634d817" providerId="LiveId" clId="{681F3052-B8B8-401B-B1C6-D4648FC39A62}" dt="2019-04-12T02:29:10.180" v="431" actId="165"/>
          <ac:grpSpMkLst>
            <pc:docMk/>
            <pc:sldMk cId="3073502935" sldId="296"/>
            <ac:grpSpMk id="8" creationId="{8A22EB8E-C25D-46B6-8A41-3AFFDAE98AF9}"/>
          </ac:grpSpMkLst>
        </pc:grpChg>
        <pc:graphicFrameChg chg="add mod topLvl">
          <ac:chgData name="Ajit Mathew" userId="c2823cdb8634d817" providerId="LiveId" clId="{681F3052-B8B8-401B-B1C6-D4648FC39A62}" dt="2019-04-12T02:31:19.904" v="481" actId="207"/>
          <ac:graphicFrameMkLst>
            <pc:docMk/>
            <pc:sldMk cId="3073502935" sldId="296"/>
            <ac:graphicFrameMk id="5" creationId="{75B0AD28-E440-4B4A-BB23-19AB9C1507BC}"/>
          </ac:graphicFrameMkLst>
        </pc:graphicFrameChg>
        <pc:graphicFrameChg chg="add mod topLvl">
          <ac:chgData name="Ajit Mathew" userId="c2823cdb8634d817" providerId="LiveId" clId="{681F3052-B8B8-401B-B1C6-D4648FC39A62}" dt="2019-04-13T22:23:17.796" v="1163"/>
          <ac:graphicFrameMkLst>
            <pc:docMk/>
            <pc:sldMk cId="3073502935" sldId="296"/>
            <ac:graphicFrameMk id="6" creationId="{E84CC3C4-951B-4D4F-B168-78D5BE2A7D81}"/>
          </ac:graphicFrameMkLst>
        </pc:graphicFrameChg>
        <pc:graphicFrameChg chg="add mod topLvl">
          <ac:chgData name="Ajit Mathew" userId="c2823cdb8634d817" providerId="LiveId" clId="{681F3052-B8B8-401B-B1C6-D4648FC39A62}" dt="2019-04-12T02:31:15.727" v="480" actId="207"/>
          <ac:graphicFrameMkLst>
            <pc:docMk/>
            <pc:sldMk cId="3073502935" sldId="296"/>
            <ac:graphicFrameMk id="7" creationId="{7D2F8B2E-E583-4C3D-9E97-2E6BCB9FFD5F}"/>
          </ac:graphicFrameMkLst>
        </pc:graphicFrameChg>
      </pc:sldChg>
      <pc:sldChg chg="addSp delSp modSp add modNotesTx">
        <pc:chgData name="Ajit Mathew" userId="c2823cdb8634d817" providerId="LiveId" clId="{681F3052-B8B8-401B-B1C6-D4648FC39A62}" dt="2019-04-16T15:10:01.142" v="4780" actId="255"/>
        <pc:sldMkLst>
          <pc:docMk/>
          <pc:sldMk cId="4041969741" sldId="297"/>
        </pc:sldMkLst>
        <pc:spChg chg="add del">
          <ac:chgData name="Ajit Mathew" userId="c2823cdb8634d817" providerId="LiveId" clId="{681F3052-B8B8-401B-B1C6-D4648FC39A62}" dt="2019-04-13T21:35:28.046" v="508"/>
          <ac:spMkLst>
            <pc:docMk/>
            <pc:sldMk cId="4041969741" sldId="297"/>
            <ac:spMk id="2" creationId="{AEF4E9FC-18BF-431E-BE4F-D4D264583645}"/>
          </ac:spMkLst>
        </pc:spChg>
        <pc:spChg chg="add del">
          <ac:chgData name="Ajit Mathew" userId="c2823cdb8634d817" providerId="LiveId" clId="{681F3052-B8B8-401B-B1C6-D4648FC39A62}" dt="2019-04-13T21:35:28.046" v="508"/>
          <ac:spMkLst>
            <pc:docMk/>
            <pc:sldMk cId="4041969741" sldId="297"/>
            <ac:spMk id="3" creationId="{7DC61668-DC51-4730-9FBE-6B343CA93E60}"/>
          </ac:spMkLst>
        </pc:spChg>
        <pc:spChg chg="add del">
          <ac:chgData name="Ajit Mathew" userId="c2823cdb8634d817" providerId="LiveId" clId="{681F3052-B8B8-401B-B1C6-D4648FC39A62}" dt="2019-04-13T21:35:28.046" v="508"/>
          <ac:spMkLst>
            <pc:docMk/>
            <pc:sldMk cId="4041969741" sldId="297"/>
            <ac:spMk id="4" creationId="{8DEE8A81-222E-4C08-9920-CA041CB92C37}"/>
          </ac:spMkLst>
        </pc:spChg>
        <pc:spChg chg="add del mod">
          <ac:chgData name="Ajit Mathew" userId="c2823cdb8634d817" providerId="LiveId" clId="{681F3052-B8B8-401B-B1C6-D4648FC39A62}" dt="2019-04-13T21:35:19.744" v="507"/>
          <ac:spMkLst>
            <pc:docMk/>
            <pc:sldMk cId="4041969741" sldId="297"/>
            <ac:spMk id="6" creationId="{9D3F9270-EFD1-47BC-8EA9-7EFED6383503}"/>
          </ac:spMkLst>
        </pc:spChg>
        <pc:spChg chg="add mod">
          <ac:chgData name="Ajit Mathew" userId="c2823cdb8634d817" providerId="LiveId" clId="{681F3052-B8B8-401B-B1C6-D4648FC39A62}" dt="2019-04-16T15:10:01.142" v="4780" actId="255"/>
          <ac:spMkLst>
            <pc:docMk/>
            <pc:sldMk cId="4041969741" sldId="297"/>
            <ac:spMk id="7" creationId="{7EC33DD2-A002-41DD-8D13-5A1400FAC0B5}"/>
          </ac:spMkLst>
        </pc:spChg>
        <pc:spChg chg="add mod">
          <ac:chgData name="Ajit Mathew" userId="c2823cdb8634d817" providerId="LiveId" clId="{681F3052-B8B8-401B-B1C6-D4648FC39A62}" dt="2019-04-13T21:43:20.301" v="779" actId="20577"/>
          <ac:spMkLst>
            <pc:docMk/>
            <pc:sldMk cId="4041969741" sldId="297"/>
            <ac:spMk id="8" creationId="{37852BE6-6FCF-4058-8DE2-D0AF39C1BCA3}"/>
          </ac:spMkLst>
        </pc:spChg>
      </pc:sldChg>
      <pc:sldChg chg="addSp delSp modSp add addAnim delAnim modAnim">
        <pc:chgData name="Ajit Mathew" userId="c2823cdb8634d817" providerId="LiveId" clId="{681F3052-B8B8-401B-B1C6-D4648FC39A62}" dt="2019-04-14T22:47:44.706" v="2241"/>
        <pc:sldMkLst>
          <pc:docMk/>
          <pc:sldMk cId="1014216342" sldId="298"/>
        </pc:sldMkLst>
        <pc:spChg chg="mod">
          <ac:chgData name="Ajit Mathew" userId="c2823cdb8634d817" providerId="LiveId" clId="{681F3052-B8B8-401B-B1C6-D4648FC39A62}" dt="2019-04-14T22:41:47.020" v="2138" actId="20577"/>
          <ac:spMkLst>
            <pc:docMk/>
            <pc:sldMk cId="1014216342" sldId="298"/>
            <ac:spMk id="2" creationId="{0D9793D7-3C8E-4DE7-8226-2AB77A1548E9}"/>
          </ac:spMkLst>
        </pc:spChg>
        <pc:spChg chg="del">
          <ac:chgData name="Ajit Mathew" userId="c2823cdb8634d817" providerId="LiveId" clId="{681F3052-B8B8-401B-B1C6-D4648FC39A62}" dt="2019-04-14T22:41:49.602" v="2139" actId="478"/>
          <ac:spMkLst>
            <pc:docMk/>
            <pc:sldMk cId="1014216342" sldId="298"/>
            <ac:spMk id="3" creationId="{52D0AF17-9B22-4604-B283-8976C0F32AF0}"/>
          </ac:spMkLst>
        </pc:spChg>
        <pc:spChg chg="add mod">
          <ac:chgData name="Ajit Mathew" userId="c2823cdb8634d817" providerId="LiveId" clId="{681F3052-B8B8-401B-B1C6-D4648FC39A62}" dt="2019-04-14T22:46:38.512" v="2227" actId="1076"/>
          <ac:spMkLst>
            <pc:docMk/>
            <pc:sldMk cId="1014216342" sldId="298"/>
            <ac:spMk id="5" creationId="{367725FA-1AE6-4118-9267-FC3CB8A826EF}"/>
          </ac:spMkLst>
        </pc:spChg>
        <pc:spChg chg="add del">
          <ac:chgData name="Ajit Mathew" userId="c2823cdb8634d817" providerId="LiveId" clId="{681F3052-B8B8-401B-B1C6-D4648FC39A62}" dt="2019-04-14T22:42:33.005" v="2146" actId="478"/>
          <ac:spMkLst>
            <pc:docMk/>
            <pc:sldMk cId="1014216342" sldId="298"/>
            <ac:spMk id="6" creationId="{96168651-385F-4251-ACB3-76D6E8F3AA71}"/>
          </ac:spMkLst>
        </pc:spChg>
        <pc:spChg chg="add">
          <ac:chgData name="Ajit Mathew" userId="c2823cdb8634d817" providerId="LiveId" clId="{681F3052-B8B8-401B-B1C6-D4648FC39A62}" dt="2019-04-14T22:42:14.624" v="2142"/>
          <ac:spMkLst>
            <pc:docMk/>
            <pc:sldMk cId="1014216342" sldId="298"/>
            <ac:spMk id="7" creationId="{1A7E2AAD-0116-4E91-8A0F-4E1110DB40CD}"/>
          </ac:spMkLst>
        </pc:spChg>
        <pc:spChg chg="add">
          <ac:chgData name="Ajit Mathew" userId="c2823cdb8634d817" providerId="LiveId" clId="{681F3052-B8B8-401B-B1C6-D4648FC39A62}" dt="2019-04-14T22:42:14.624" v="2142"/>
          <ac:spMkLst>
            <pc:docMk/>
            <pc:sldMk cId="1014216342" sldId="298"/>
            <ac:spMk id="8" creationId="{BF17BFC6-E8B2-416E-BA80-A5DA0BD9DE2B}"/>
          </ac:spMkLst>
        </pc:spChg>
        <pc:spChg chg="add">
          <ac:chgData name="Ajit Mathew" userId="c2823cdb8634d817" providerId="LiveId" clId="{681F3052-B8B8-401B-B1C6-D4648FC39A62}" dt="2019-04-14T22:42:14.624" v="2142"/>
          <ac:spMkLst>
            <pc:docMk/>
            <pc:sldMk cId="1014216342" sldId="298"/>
            <ac:spMk id="9" creationId="{E4A383C0-DE9A-41A6-8FD1-793CD8199CB6}"/>
          </ac:spMkLst>
        </pc:spChg>
        <pc:spChg chg="add">
          <ac:chgData name="Ajit Mathew" userId="c2823cdb8634d817" providerId="LiveId" clId="{681F3052-B8B8-401B-B1C6-D4648FC39A62}" dt="2019-04-14T22:42:14.624" v="2142"/>
          <ac:spMkLst>
            <pc:docMk/>
            <pc:sldMk cId="1014216342" sldId="298"/>
            <ac:spMk id="10" creationId="{B91FE072-4911-41FD-93CC-4ED5598A578D}"/>
          </ac:spMkLst>
        </pc:spChg>
        <pc:spChg chg="add">
          <ac:chgData name="Ajit Mathew" userId="c2823cdb8634d817" providerId="LiveId" clId="{681F3052-B8B8-401B-B1C6-D4648FC39A62}" dt="2019-04-14T22:42:14.624" v="2142"/>
          <ac:spMkLst>
            <pc:docMk/>
            <pc:sldMk cId="1014216342" sldId="298"/>
            <ac:spMk id="11" creationId="{BF32FE1C-097C-4203-99E2-118A294FB820}"/>
          </ac:spMkLst>
        </pc:spChg>
        <pc:spChg chg="add">
          <ac:chgData name="Ajit Mathew" userId="c2823cdb8634d817" providerId="LiveId" clId="{681F3052-B8B8-401B-B1C6-D4648FC39A62}" dt="2019-04-14T22:42:14.624" v="2142"/>
          <ac:spMkLst>
            <pc:docMk/>
            <pc:sldMk cId="1014216342" sldId="298"/>
            <ac:spMk id="12" creationId="{2EA93C60-836B-4887-82BD-D737234A8926}"/>
          </ac:spMkLst>
        </pc:spChg>
        <pc:spChg chg="add">
          <ac:chgData name="Ajit Mathew" userId="c2823cdb8634d817" providerId="LiveId" clId="{681F3052-B8B8-401B-B1C6-D4648FC39A62}" dt="2019-04-14T22:42:14.624" v="2142"/>
          <ac:spMkLst>
            <pc:docMk/>
            <pc:sldMk cId="1014216342" sldId="298"/>
            <ac:spMk id="13" creationId="{4DB5DA12-E27B-4725-B8EF-9F43553E9B3E}"/>
          </ac:spMkLst>
        </pc:spChg>
        <pc:spChg chg="add">
          <ac:chgData name="Ajit Mathew" userId="c2823cdb8634d817" providerId="LiveId" clId="{681F3052-B8B8-401B-B1C6-D4648FC39A62}" dt="2019-04-14T22:42:14.624" v="2142"/>
          <ac:spMkLst>
            <pc:docMk/>
            <pc:sldMk cId="1014216342" sldId="298"/>
            <ac:spMk id="14" creationId="{6760667E-D2D8-4576-80B2-7A625BD306EA}"/>
          </ac:spMkLst>
        </pc:spChg>
        <pc:spChg chg="add">
          <ac:chgData name="Ajit Mathew" userId="c2823cdb8634d817" providerId="LiveId" clId="{681F3052-B8B8-401B-B1C6-D4648FC39A62}" dt="2019-04-14T22:42:14.624" v="2142"/>
          <ac:spMkLst>
            <pc:docMk/>
            <pc:sldMk cId="1014216342" sldId="298"/>
            <ac:spMk id="15" creationId="{3F127AC6-C55B-4A74-81CF-34CC70591C59}"/>
          </ac:spMkLst>
        </pc:spChg>
        <pc:spChg chg="add">
          <ac:chgData name="Ajit Mathew" userId="c2823cdb8634d817" providerId="LiveId" clId="{681F3052-B8B8-401B-B1C6-D4648FC39A62}" dt="2019-04-14T22:42:14.624" v="2142"/>
          <ac:spMkLst>
            <pc:docMk/>
            <pc:sldMk cId="1014216342" sldId="298"/>
            <ac:spMk id="16" creationId="{F0B6D07F-96E2-43A8-90DC-799D45888460}"/>
          </ac:spMkLst>
        </pc:spChg>
        <pc:spChg chg="add">
          <ac:chgData name="Ajit Mathew" userId="c2823cdb8634d817" providerId="LiveId" clId="{681F3052-B8B8-401B-B1C6-D4648FC39A62}" dt="2019-04-14T22:42:14.624" v="2142"/>
          <ac:spMkLst>
            <pc:docMk/>
            <pc:sldMk cId="1014216342" sldId="298"/>
            <ac:spMk id="17" creationId="{7ABA4E94-6012-428F-A795-B84C0177A2C2}"/>
          </ac:spMkLst>
        </pc:spChg>
        <pc:spChg chg="add">
          <ac:chgData name="Ajit Mathew" userId="c2823cdb8634d817" providerId="LiveId" clId="{681F3052-B8B8-401B-B1C6-D4648FC39A62}" dt="2019-04-14T22:42:14.624" v="2142"/>
          <ac:spMkLst>
            <pc:docMk/>
            <pc:sldMk cId="1014216342" sldId="298"/>
            <ac:spMk id="18" creationId="{281C41CF-9AD4-4AD3-98F5-D12F92CD5836}"/>
          </ac:spMkLst>
        </pc:spChg>
        <pc:spChg chg="add">
          <ac:chgData name="Ajit Mathew" userId="c2823cdb8634d817" providerId="LiveId" clId="{681F3052-B8B8-401B-B1C6-D4648FC39A62}" dt="2019-04-14T22:42:14.624" v="2142"/>
          <ac:spMkLst>
            <pc:docMk/>
            <pc:sldMk cId="1014216342" sldId="298"/>
            <ac:spMk id="19" creationId="{57CB60EA-E228-4444-839C-3FF87FE83F65}"/>
          </ac:spMkLst>
        </pc:spChg>
        <pc:spChg chg="add mod">
          <ac:chgData name="Ajit Mathew" userId="c2823cdb8634d817" providerId="LiveId" clId="{681F3052-B8B8-401B-B1C6-D4648FC39A62}" dt="2019-04-14T22:45:34.347" v="2188" actId="20577"/>
          <ac:spMkLst>
            <pc:docMk/>
            <pc:sldMk cId="1014216342" sldId="298"/>
            <ac:spMk id="20" creationId="{D19BB824-A431-451E-9E33-2E9B05692240}"/>
          </ac:spMkLst>
        </pc:spChg>
        <pc:spChg chg="add">
          <ac:chgData name="Ajit Mathew" userId="c2823cdb8634d817" providerId="LiveId" clId="{681F3052-B8B8-401B-B1C6-D4648FC39A62}" dt="2019-04-14T22:42:14.624" v="2142"/>
          <ac:spMkLst>
            <pc:docMk/>
            <pc:sldMk cId="1014216342" sldId="298"/>
            <ac:spMk id="21" creationId="{0F7AB3BF-99B1-4366-9C72-1F3F87FC096A}"/>
          </ac:spMkLst>
        </pc:spChg>
        <pc:spChg chg="add">
          <ac:chgData name="Ajit Mathew" userId="c2823cdb8634d817" providerId="LiveId" clId="{681F3052-B8B8-401B-B1C6-D4648FC39A62}" dt="2019-04-14T22:42:14.624" v="2142"/>
          <ac:spMkLst>
            <pc:docMk/>
            <pc:sldMk cId="1014216342" sldId="298"/>
            <ac:spMk id="22" creationId="{6F5E4A72-360B-4E2A-A940-6E8E78062462}"/>
          </ac:spMkLst>
        </pc:spChg>
        <pc:spChg chg="add del">
          <ac:chgData name="Ajit Mathew" userId="c2823cdb8634d817" providerId="LiveId" clId="{681F3052-B8B8-401B-B1C6-D4648FC39A62}" dt="2019-04-14T22:42:31.405" v="2145" actId="478"/>
          <ac:spMkLst>
            <pc:docMk/>
            <pc:sldMk cId="1014216342" sldId="298"/>
            <ac:spMk id="23" creationId="{132A5215-5816-4577-8BD7-B3A1221193AF}"/>
          </ac:spMkLst>
        </pc:spChg>
        <pc:spChg chg="add del">
          <ac:chgData name="Ajit Mathew" userId="c2823cdb8634d817" providerId="LiveId" clId="{681F3052-B8B8-401B-B1C6-D4648FC39A62}" dt="2019-04-14T22:42:35.788" v="2148" actId="478"/>
          <ac:spMkLst>
            <pc:docMk/>
            <pc:sldMk cId="1014216342" sldId="298"/>
            <ac:spMk id="24" creationId="{1B1E691F-8916-4E1D-981E-7B6C07265677}"/>
          </ac:spMkLst>
        </pc:spChg>
        <pc:spChg chg="add del">
          <ac:chgData name="Ajit Mathew" userId="c2823cdb8634d817" providerId="LiveId" clId="{681F3052-B8B8-401B-B1C6-D4648FC39A62}" dt="2019-04-14T22:42:41.127" v="2150" actId="478"/>
          <ac:spMkLst>
            <pc:docMk/>
            <pc:sldMk cId="1014216342" sldId="298"/>
            <ac:spMk id="25" creationId="{FBA0C483-6552-4BA0-97A4-A148F392F356}"/>
          </ac:spMkLst>
        </pc:spChg>
        <pc:spChg chg="add">
          <ac:chgData name="Ajit Mathew" userId="c2823cdb8634d817" providerId="LiveId" clId="{681F3052-B8B8-401B-B1C6-D4648FC39A62}" dt="2019-04-14T22:42:14.624" v="2142"/>
          <ac:spMkLst>
            <pc:docMk/>
            <pc:sldMk cId="1014216342" sldId="298"/>
            <ac:spMk id="26" creationId="{5A0D4409-5A92-4AEE-BF94-5967E9674A92}"/>
          </ac:spMkLst>
        </pc:spChg>
        <pc:spChg chg="add del">
          <ac:chgData name="Ajit Mathew" userId="c2823cdb8634d817" providerId="LiveId" clId="{681F3052-B8B8-401B-B1C6-D4648FC39A62}" dt="2019-04-14T22:42:34.175" v="2147" actId="478"/>
          <ac:spMkLst>
            <pc:docMk/>
            <pc:sldMk cId="1014216342" sldId="298"/>
            <ac:spMk id="27" creationId="{661AC1F7-FC6D-4672-8830-809838ADD4AA}"/>
          </ac:spMkLst>
        </pc:spChg>
        <pc:spChg chg="add del">
          <ac:chgData name="Ajit Mathew" userId="c2823cdb8634d817" providerId="LiveId" clId="{681F3052-B8B8-401B-B1C6-D4648FC39A62}" dt="2019-04-14T22:42:29.536" v="2144" actId="478"/>
          <ac:spMkLst>
            <pc:docMk/>
            <pc:sldMk cId="1014216342" sldId="298"/>
            <ac:spMk id="28" creationId="{46A50B31-9015-46D9-A65B-F30FD54C74F8}"/>
          </ac:spMkLst>
        </pc:spChg>
        <pc:spChg chg="add ord">
          <ac:chgData name="Ajit Mathew" userId="c2823cdb8634d817" providerId="LiveId" clId="{681F3052-B8B8-401B-B1C6-D4648FC39A62}" dt="2019-04-14T22:46:45.336" v="2229" actId="166"/>
          <ac:spMkLst>
            <pc:docMk/>
            <pc:sldMk cId="1014216342" sldId="298"/>
            <ac:spMk id="29" creationId="{0B20AAE1-B92E-4146-B534-C7A47266B6DE}"/>
          </ac:spMkLst>
        </pc:spChg>
        <pc:spChg chg="add ord">
          <ac:chgData name="Ajit Mathew" userId="c2823cdb8634d817" providerId="LiveId" clId="{681F3052-B8B8-401B-B1C6-D4648FC39A62}" dt="2019-04-14T22:46:41.857" v="2228" actId="166"/>
          <ac:spMkLst>
            <pc:docMk/>
            <pc:sldMk cId="1014216342" sldId="298"/>
            <ac:spMk id="30" creationId="{982D86EC-E50F-4076-86B9-304FD037CF5D}"/>
          </ac:spMkLst>
        </pc:spChg>
        <pc:spChg chg="add del">
          <ac:chgData name="Ajit Mathew" userId="c2823cdb8634d817" providerId="LiveId" clId="{681F3052-B8B8-401B-B1C6-D4648FC39A62}" dt="2019-04-14T22:42:42.943" v="2151" actId="478"/>
          <ac:spMkLst>
            <pc:docMk/>
            <pc:sldMk cId="1014216342" sldId="298"/>
            <ac:spMk id="31" creationId="{347490A7-2076-4224-9C6B-A50BD835B823}"/>
          </ac:spMkLst>
        </pc:spChg>
        <pc:spChg chg="add del">
          <ac:chgData name="Ajit Mathew" userId="c2823cdb8634d817" providerId="LiveId" clId="{681F3052-B8B8-401B-B1C6-D4648FC39A62}" dt="2019-04-14T22:42:51.123" v="2152" actId="478"/>
          <ac:spMkLst>
            <pc:docMk/>
            <pc:sldMk cId="1014216342" sldId="298"/>
            <ac:spMk id="32" creationId="{63A21C98-2F1F-459D-AED8-4E5E21ADBDE2}"/>
          </ac:spMkLst>
        </pc:spChg>
        <pc:spChg chg="add del">
          <ac:chgData name="Ajit Mathew" userId="c2823cdb8634d817" providerId="LiveId" clId="{681F3052-B8B8-401B-B1C6-D4648FC39A62}" dt="2019-04-14T22:42:27.218" v="2143" actId="478"/>
          <ac:spMkLst>
            <pc:docMk/>
            <pc:sldMk cId="1014216342" sldId="298"/>
            <ac:spMk id="33" creationId="{0856FCB4-203E-4AFB-91E2-10DF2BD96089}"/>
          </ac:spMkLst>
        </pc:spChg>
        <pc:spChg chg="add">
          <ac:chgData name="Ajit Mathew" userId="c2823cdb8634d817" providerId="LiveId" clId="{681F3052-B8B8-401B-B1C6-D4648FC39A62}" dt="2019-04-14T22:42:14.624" v="2142"/>
          <ac:spMkLst>
            <pc:docMk/>
            <pc:sldMk cId="1014216342" sldId="298"/>
            <ac:spMk id="34" creationId="{0680BCF7-7EE6-443C-A0CB-613AE85E582B}"/>
          </ac:spMkLst>
        </pc:spChg>
        <pc:spChg chg="add">
          <ac:chgData name="Ajit Mathew" userId="c2823cdb8634d817" providerId="LiveId" clId="{681F3052-B8B8-401B-B1C6-D4648FC39A62}" dt="2019-04-14T22:42:14.624" v="2142"/>
          <ac:spMkLst>
            <pc:docMk/>
            <pc:sldMk cId="1014216342" sldId="298"/>
            <ac:spMk id="35" creationId="{87D67065-EAE7-495D-8E35-2124F8BC3B7D}"/>
          </ac:spMkLst>
        </pc:spChg>
        <pc:spChg chg="add del">
          <ac:chgData name="Ajit Mathew" userId="c2823cdb8634d817" providerId="LiveId" clId="{681F3052-B8B8-401B-B1C6-D4648FC39A62}" dt="2019-04-14T22:42:37.068" v="2149" actId="478"/>
          <ac:spMkLst>
            <pc:docMk/>
            <pc:sldMk cId="1014216342" sldId="298"/>
            <ac:spMk id="36" creationId="{BC48B800-5B77-487B-9ED7-D01BCF8C0DA7}"/>
          </ac:spMkLst>
        </pc:spChg>
        <pc:spChg chg="add mod">
          <ac:chgData name="Ajit Mathew" userId="c2823cdb8634d817" providerId="LiveId" clId="{681F3052-B8B8-401B-B1C6-D4648FC39A62}" dt="2019-04-14T22:44:46.046" v="2184" actId="20577"/>
          <ac:spMkLst>
            <pc:docMk/>
            <pc:sldMk cId="1014216342" sldId="298"/>
            <ac:spMk id="37" creationId="{93C76F76-52E6-4E52-A96E-20C58E72E271}"/>
          </ac:spMkLst>
        </pc:spChg>
        <pc:spChg chg="add mod">
          <ac:chgData name="Ajit Mathew" userId="c2823cdb8634d817" providerId="LiveId" clId="{681F3052-B8B8-401B-B1C6-D4648FC39A62}" dt="2019-04-14T22:43:21.142" v="2155" actId="1076"/>
          <ac:spMkLst>
            <pc:docMk/>
            <pc:sldMk cId="1014216342" sldId="298"/>
            <ac:spMk id="38" creationId="{03459B8D-C971-4A4B-91FC-E84D608118AB}"/>
          </ac:spMkLst>
        </pc:spChg>
        <pc:spChg chg="add mod">
          <ac:chgData name="Ajit Mathew" userId="c2823cdb8634d817" providerId="LiveId" clId="{681F3052-B8B8-401B-B1C6-D4648FC39A62}" dt="2019-04-14T22:43:21.142" v="2155" actId="1076"/>
          <ac:spMkLst>
            <pc:docMk/>
            <pc:sldMk cId="1014216342" sldId="298"/>
            <ac:spMk id="39" creationId="{4DF684B0-506A-47A6-83FC-A7F7D905E056}"/>
          </ac:spMkLst>
        </pc:spChg>
        <pc:spChg chg="add del mod">
          <ac:chgData name="Ajit Mathew" userId="c2823cdb8634d817" providerId="LiveId" clId="{681F3052-B8B8-401B-B1C6-D4648FC39A62}" dt="2019-04-14T22:44:25.189" v="2182" actId="478"/>
          <ac:spMkLst>
            <pc:docMk/>
            <pc:sldMk cId="1014216342" sldId="298"/>
            <ac:spMk id="40" creationId="{5072B18F-FF90-4269-AFEF-112A981A6439}"/>
          </ac:spMkLst>
        </pc:spChg>
        <pc:spChg chg="add del mod">
          <ac:chgData name="Ajit Mathew" userId="c2823cdb8634d817" providerId="LiveId" clId="{681F3052-B8B8-401B-B1C6-D4648FC39A62}" dt="2019-04-14T22:44:23.243" v="2181" actId="478"/>
          <ac:spMkLst>
            <pc:docMk/>
            <pc:sldMk cId="1014216342" sldId="298"/>
            <ac:spMk id="41" creationId="{E658EE36-2555-4C19-8EAD-2B850B16B549}"/>
          </ac:spMkLst>
        </pc:spChg>
        <pc:spChg chg="add mod">
          <ac:chgData name="Ajit Mathew" userId="c2823cdb8634d817" providerId="LiveId" clId="{681F3052-B8B8-401B-B1C6-D4648FC39A62}" dt="2019-04-14T22:46:22.441" v="2225" actId="20577"/>
          <ac:spMkLst>
            <pc:docMk/>
            <pc:sldMk cId="1014216342" sldId="298"/>
            <ac:spMk id="42" creationId="{B76AE516-7DA8-453C-9B1F-C1A3F9244A3B}"/>
          </ac:spMkLst>
        </pc:spChg>
        <pc:spChg chg="add mod">
          <ac:chgData name="Ajit Mathew" userId="c2823cdb8634d817" providerId="LiveId" clId="{681F3052-B8B8-401B-B1C6-D4648FC39A62}" dt="2019-04-14T22:46:13.492" v="2222" actId="1038"/>
          <ac:spMkLst>
            <pc:docMk/>
            <pc:sldMk cId="1014216342" sldId="298"/>
            <ac:spMk id="43" creationId="{8C43BFD2-2069-4DE3-B5B2-E9B721B24CB1}"/>
          </ac:spMkLst>
        </pc:spChg>
        <pc:spChg chg="add mod">
          <ac:chgData name="Ajit Mathew" userId="c2823cdb8634d817" providerId="LiveId" clId="{681F3052-B8B8-401B-B1C6-D4648FC39A62}" dt="2019-04-14T22:46:13.492" v="2222" actId="1038"/>
          <ac:spMkLst>
            <pc:docMk/>
            <pc:sldMk cId="1014216342" sldId="298"/>
            <ac:spMk id="44" creationId="{B4B14E2A-9963-4785-9492-9B6B48BAF96A}"/>
          </ac:spMkLst>
        </pc:spChg>
        <pc:spChg chg="add mod">
          <ac:chgData name="Ajit Mathew" userId="c2823cdb8634d817" providerId="LiveId" clId="{681F3052-B8B8-401B-B1C6-D4648FC39A62}" dt="2019-04-14T22:47:06.094" v="2238" actId="20577"/>
          <ac:spMkLst>
            <pc:docMk/>
            <pc:sldMk cId="1014216342" sldId="298"/>
            <ac:spMk id="45" creationId="{59303FEC-3D58-4E9B-86E0-1F51BA9A1662}"/>
          </ac:spMkLst>
        </pc:spChg>
        <pc:spChg chg="add mod">
          <ac:chgData name="Ajit Mathew" userId="c2823cdb8634d817" providerId="LiveId" clId="{681F3052-B8B8-401B-B1C6-D4648FC39A62}" dt="2019-04-14T22:46:59.735" v="2231" actId="1076"/>
          <ac:spMkLst>
            <pc:docMk/>
            <pc:sldMk cId="1014216342" sldId="298"/>
            <ac:spMk id="46" creationId="{02D5DE5F-0DE9-4634-91CD-AD76EAB4BA2F}"/>
          </ac:spMkLst>
        </pc:spChg>
        <pc:spChg chg="add mod">
          <ac:chgData name="Ajit Mathew" userId="c2823cdb8634d817" providerId="LiveId" clId="{681F3052-B8B8-401B-B1C6-D4648FC39A62}" dt="2019-04-14T22:46:59.735" v="2231" actId="1076"/>
          <ac:spMkLst>
            <pc:docMk/>
            <pc:sldMk cId="1014216342" sldId="298"/>
            <ac:spMk id="47" creationId="{B46E8E31-E947-440C-82AF-A63F25C0B3EE}"/>
          </ac:spMkLst>
        </pc:spChg>
      </pc:sldChg>
      <pc:sldChg chg="modSp add">
        <pc:chgData name="Ajit Mathew" userId="c2823cdb8634d817" providerId="LiveId" clId="{681F3052-B8B8-401B-B1C6-D4648FC39A62}" dt="2019-04-14T22:50:21.800" v="2495" actId="20577"/>
        <pc:sldMkLst>
          <pc:docMk/>
          <pc:sldMk cId="2532407386" sldId="299"/>
        </pc:sldMkLst>
        <pc:spChg chg="mod">
          <ac:chgData name="Ajit Mathew" userId="c2823cdb8634d817" providerId="LiveId" clId="{681F3052-B8B8-401B-B1C6-D4648FC39A62}" dt="2019-04-14T22:48:49.737" v="2260" actId="20577"/>
          <ac:spMkLst>
            <pc:docMk/>
            <pc:sldMk cId="2532407386" sldId="299"/>
            <ac:spMk id="2" creationId="{F78C7E0D-7FC2-435B-BC77-EA538313DE97}"/>
          </ac:spMkLst>
        </pc:spChg>
        <pc:spChg chg="mod">
          <ac:chgData name="Ajit Mathew" userId="c2823cdb8634d817" providerId="LiveId" clId="{681F3052-B8B8-401B-B1C6-D4648FC39A62}" dt="2019-04-14T22:50:21.800" v="2495" actId="20577"/>
          <ac:spMkLst>
            <pc:docMk/>
            <pc:sldMk cId="2532407386" sldId="299"/>
            <ac:spMk id="3" creationId="{DBAFBC0B-40BE-4901-ACB2-667335BE3DB3}"/>
          </ac:spMkLst>
        </pc:spChg>
      </pc:sldChg>
      <pc:sldChg chg="modSp add">
        <pc:chgData name="Ajit Mathew" userId="c2823cdb8634d817" providerId="LiveId" clId="{681F3052-B8B8-401B-B1C6-D4648FC39A62}" dt="2019-04-16T14:50:50.340" v="4750" actId="20577"/>
        <pc:sldMkLst>
          <pc:docMk/>
          <pc:sldMk cId="4220046914" sldId="300"/>
        </pc:sldMkLst>
        <pc:spChg chg="mod">
          <ac:chgData name="Ajit Mathew" userId="c2823cdb8634d817" providerId="LiveId" clId="{681F3052-B8B8-401B-B1C6-D4648FC39A62}" dt="2019-04-15T16:10:38.759" v="2732" actId="20577"/>
          <ac:spMkLst>
            <pc:docMk/>
            <pc:sldMk cId="4220046914" sldId="300"/>
            <ac:spMk id="2" creationId="{99B1BAE9-412D-4E69-AFA2-CF7573264147}"/>
          </ac:spMkLst>
        </pc:spChg>
        <pc:spChg chg="mod">
          <ac:chgData name="Ajit Mathew" userId="c2823cdb8634d817" providerId="LiveId" clId="{681F3052-B8B8-401B-B1C6-D4648FC39A62}" dt="2019-04-16T14:50:50.340" v="4750" actId="20577"/>
          <ac:spMkLst>
            <pc:docMk/>
            <pc:sldMk cId="4220046914" sldId="300"/>
            <ac:spMk id="3" creationId="{0988E03D-FD83-4CDE-AA17-A67C2F5833BF}"/>
          </ac:spMkLst>
        </pc:spChg>
      </pc:sldChg>
    </pc:docChg>
  </pc:docChgLst>
  <pc:docChgLst>
    <pc:chgData name="Ajit Mathew" userId="c2823cdb8634d817" providerId="LiveId" clId="{F8188756-3F3E-4D29-BE16-A5926256AA1D}"/>
    <pc:docChg chg="undo custSel addSld modSld">
      <pc:chgData name="Ajit Mathew" userId="c2823cdb8634d817" providerId="LiveId" clId="{F8188756-3F3E-4D29-BE16-A5926256AA1D}" dt="2019-04-10T23:18:52.773" v="1040" actId="478"/>
      <pc:docMkLst>
        <pc:docMk/>
      </pc:docMkLst>
      <pc:sldChg chg="modSp">
        <pc:chgData name="Ajit Mathew" userId="c2823cdb8634d817" providerId="LiveId" clId="{F8188756-3F3E-4D29-BE16-A5926256AA1D}" dt="2019-04-10T23:14:05.799" v="1039" actId="1076"/>
        <pc:sldMkLst>
          <pc:docMk/>
          <pc:sldMk cId="2585825937" sldId="256"/>
        </pc:sldMkLst>
        <pc:spChg chg="mod">
          <ac:chgData name="Ajit Mathew" userId="c2823cdb8634d817" providerId="LiveId" clId="{F8188756-3F3E-4D29-BE16-A5926256AA1D}" dt="2019-04-10T23:14:05.799" v="1039" actId="1076"/>
          <ac:spMkLst>
            <pc:docMk/>
            <pc:sldMk cId="2585825937" sldId="256"/>
            <ac:spMk id="3" creationId="{7B853A17-1DEF-4606-8E99-C7FC0EB07E24}"/>
          </ac:spMkLst>
        </pc:spChg>
      </pc:sldChg>
      <pc:sldChg chg="modSp">
        <pc:chgData name="Ajit Mathew" userId="c2823cdb8634d817" providerId="LiveId" clId="{F8188756-3F3E-4D29-BE16-A5926256AA1D}" dt="2019-04-10T22:51:49.171" v="805" actId="20577"/>
        <pc:sldMkLst>
          <pc:docMk/>
          <pc:sldMk cId="1057351661" sldId="257"/>
        </pc:sldMkLst>
        <pc:spChg chg="mod">
          <ac:chgData name="Ajit Mathew" userId="c2823cdb8634d817" providerId="LiveId" clId="{F8188756-3F3E-4D29-BE16-A5926256AA1D}" dt="2019-04-10T22:51:49.171" v="805" actId="20577"/>
          <ac:spMkLst>
            <pc:docMk/>
            <pc:sldMk cId="1057351661" sldId="257"/>
            <ac:spMk id="2" creationId="{90553829-6F5D-4B2B-8E7A-9F59518F9406}"/>
          </ac:spMkLst>
        </pc:spChg>
      </pc:sldChg>
      <pc:sldChg chg="modSp">
        <pc:chgData name="Ajit Mathew" userId="c2823cdb8634d817" providerId="LiveId" clId="{F8188756-3F3E-4D29-BE16-A5926256AA1D}" dt="2019-04-10T22:52:19.959" v="807" actId="207"/>
        <pc:sldMkLst>
          <pc:docMk/>
          <pc:sldMk cId="4017918407" sldId="258"/>
        </pc:sldMkLst>
        <pc:spChg chg="mod">
          <ac:chgData name="Ajit Mathew" userId="c2823cdb8634d817" providerId="LiveId" clId="{F8188756-3F3E-4D29-BE16-A5926256AA1D}" dt="2019-04-10T22:52:19.959" v="807" actId="207"/>
          <ac:spMkLst>
            <pc:docMk/>
            <pc:sldMk cId="4017918407" sldId="258"/>
            <ac:spMk id="3" creationId="{051F2E31-1FA4-4BDF-90DA-2EBD258016A4}"/>
          </ac:spMkLst>
        </pc:spChg>
      </pc:sldChg>
      <pc:sldChg chg="modSp">
        <pc:chgData name="Ajit Mathew" userId="c2823cdb8634d817" providerId="LiveId" clId="{F8188756-3F3E-4D29-BE16-A5926256AA1D}" dt="2019-04-05T18:34:18.663" v="22" actId="20577"/>
        <pc:sldMkLst>
          <pc:docMk/>
          <pc:sldMk cId="222111968" sldId="260"/>
        </pc:sldMkLst>
        <pc:spChg chg="mod">
          <ac:chgData name="Ajit Mathew" userId="c2823cdb8634d817" providerId="LiveId" clId="{F8188756-3F3E-4D29-BE16-A5926256AA1D}" dt="2019-04-05T18:34:18.663" v="22" actId="20577"/>
          <ac:spMkLst>
            <pc:docMk/>
            <pc:sldMk cId="222111968" sldId="260"/>
            <ac:spMk id="2" creationId="{AC6C980B-C7C7-4742-8681-654FA9B1B002}"/>
          </ac:spMkLst>
        </pc:spChg>
      </pc:sldChg>
      <pc:sldChg chg="modSp">
        <pc:chgData name="Ajit Mathew" userId="c2823cdb8634d817" providerId="LiveId" clId="{F8188756-3F3E-4D29-BE16-A5926256AA1D}" dt="2019-04-10T22:53:26.927" v="809" actId="122"/>
        <pc:sldMkLst>
          <pc:docMk/>
          <pc:sldMk cId="2257350545" sldId="261"/>
        </pc:sldMkLst>
        <pc:spChg chg="mod">
          <ac:chgData name="Ajit Mathew" userId="c2823cdb8634d817" providerId="LiveId" clId="{F8188756-3F3E-4D29-BE16-A5926256AA1D}" dt="2019-04-10T22:53:26.927" v="809" actId="122"/>
          <ac:spMkLst>
            <pc:docMk/>
            <pc:sldMk cId="2257350545" sldId="261"/>
            <ac:spMk id="37" creationId="{9CFF896C-B782-4B73-A9F6-6FB1972DA39E}"/>
          </ac:spMkLst>
        </pc:spChg>
      </pc:sldChg>
      <pc:sldChg chg="modSp">
        <pc:chgData name="Ajit Mathew" userId="c2823cdb8634d817" providerId="LiveId" clId="{F8188756-3F3E-4D29-BE16-A5926256AA1D}" dt="2019-04-10T22:54:13.751" v="810" actId="113"/>
        <pc:sldMkLst>
          <pc:docMk/>
          <pc:sldMk cId="3344818804" sldId="263"/>
        </pc:sldMkLst>
        <pc:spChg chg="mod">
          <ac:chgData name="Ajit Mathew" userId="c2823cdb8634d817" providerId="LiveId" clId="{F8188756-3F3E-4D29-BE16-A5926256AA1D}" dt="2019-04-10T22:54:13.751" v="810" actId="113"/>
          <ac:spMkLst>
            <pc:docMk/>
            <pc:sldMk cId="3344818804" sldId="263"/>
            <ac:spMk id="3" creationId="{DF44C6D3-EB1F-44AA-8E4A-7457E5B39F80}"/>
          </ac:spMkLst>
        </pc:spChg>
      </pc:sldChg>
      <pc:sldChg chg="delSp modSp">
        <pc:chgData name="Ajit Mathew" userId="c2823cdb8634d817" providerId="LiveId" clId="{F8188756-3F3E-4D29-BE16-A5926256AA1D}" dt="2019-04-10T23:18:52.773" v="1040" actId="478"/>
        <pc:sldMkLst>
          <pc:docMk/>
          <pc:sldMk cId="4292788776" sldId="265"/>
        </pc:sldMkLst>
        <pc:spChg chg="del">
          <ac:chgData name="Ajit Mathew" userId="c2823cdb8634d817" providerId="LiveId" clId="{F8188756-3F3E-4D29-BE16-A5926256AA1D}" dt="2019-04-10T23:18:52.773" v="1040" actId="478"/>
          <ac:spMkLst>
            <pc:docMk/>
            <pc:sldMk cId="4292788776" sldId="265"/>
            <ac:spMk id="19" creationId="{C1714EE1-B1AD-487E-A1E6-5BD317888843}"/>
          </ac:spMkLst>
        </pc:spChg>
        <pc:spChg chg="mod">
          <ac:chgData name="Ajit Mathew" userId="c2823cdb8634d817" providerId="LiveId" clId="{F8188756-3F3E-4D29-BE16-A5926256AA1D}" dt="2019-04-10T22:56:36.090" v="813" actId="207"/>
          <ac:spMkLst>
            <pc:docMk/>
            <pc:sldMk cId="4292788776" sldId="265"/>
            <ac:spMk id="43" creationId="{24A0EBD2-3761-43BC-B170-4E57CA260A7F}"/>
          </ac:spMkLst>
        </pc:spChg>
      </pc:sldChg>
      <pc:sldChg chg="modSp">
        <pc:chgData name="Ajit Mathew" userId="c2823cdb8634d817" providerId="LiveId" clId="{F8188756-3F3E-4D29-BE16-A5926256AA1D}" dt="2019-04-10T19:12:09.592" v="38" actId="1076"/>
        <pc:sldMkLst>
          <pc:docMk/>
          <pc:sldMk cId="941889356" sldId="267"/>
        </pc:sldMkLst>
        <pc:spChg chg="mod">
          <ac:chgData name="Ajit Mathew" userId="c2823cdb8634d817" providerId="LiveId" clId="{F8188756-3F3E-4D29-BE16-A5926256AA1D}" dt="2019-04-10T19:12:02.076" v="37" actId="1076"/>
          <ac:spMkLst>
            <pc:docMk/>
            <pc:sldMk cId="941889356" sldId="267"/>
            <ac:spMk id="7" creationId="{A5393128-7171-42BB-B544-F0405A35B5BB}"/>
          </ac:spMkLst>
        </pc:spChg>
        <pc:spChg chg="mod">
          <ac:chgData name="Ajit Mathew" userId="c2823cdb8634d817" providerId="LiveId" clId="{F8188756-3F3E-4D29-BE16-A5926256AA1D}" dt="2019-04-10T19:11:55.712" v="36" actId="1076"/>
          <ac:spMkLst>
            <pc:docMk/>
            <pc:sldMk cId="941889356" sldId="267"/>
            <ac:spMk id="8" creationId="{8F313552-F2BA-4335-AA5C-7B666CF22054}"/>
          </ac:spMkLst>
        </pc:spChg>
        <pc:spChg chg="mod">
          <ac:chgData name="Ajit Mathew" userId="c2823cdb8634d817" providerId="LiveId" clId="{F8188756-3F3E-4D29-BE16-A5926256AA1D}" dt="2019-04-10T19:12:09.592" v="38" actId="1076"/>
          <ac:spMkLst>
            <pc:docMk/>
            <pc:sldMk cId="941889356" sldId="267"/>
            <ac:spMk id="9" creationId="{E6D1067B-6569-48B9-B424-D7F8A2357CF4}"/>
          </ac:spMkLst>
        </pc:spChg>
      </pc:sldChg>
      <pc:sldChg chg="modSp">
        <pc:chgData name="Ajit Mathew" userId="c2823cdb8634d817" providerId="LiveId" clId="{F8188756-3F3E-4D29-BE16-A5926256AA1D}" dt="2019-04-10T19:13:22.900" v="127" actId="20577"/>
        <pc:sldMkLst>
          <pc:docMk/>
          <pc:sldMk cId="2900528624" sldId="268"/>
        </pc:sldMkLst>
        <pc:spChg chg="mod">
          <ac:chgData name="Ajit Mathew" userId="c2823cdb8634d817" providerId="LiveId" clId="{F8188756-3F3E-4D29-BE16-A5926256AA1D}" dt="2019-04-10T19:13:22.900" v="127" actId="20577"/>
          <ac:spMkLst>
            <pc:docMk/>
            <pc:sldMk cId="2900528624" sldId="268"/>
            <ac:spMk id="3" creationId="{7B92CD44-E1DC-48D5-BA0C-58DE14C0A876}"/>
          </ac:spMkLst>
        </pc:spChg>
      </pc:sldChg>
      <pc:sldChg chg="addSp modSp">
        <pc:chgData name="Ajit Mathew" userId="c2823cdb8634d817" providerId="LiveId" clId="{F8188756-3F3E-4D29-BE16-A5926256AA1D}" dt="2019-04-10T23:12:19.992" v="1035" actId="20577"/>
        <pc:sldMkLst>
          <pc:docMk/>
          <pc:sldMk cId="1516509025" sldId="270"/>
        </pc:sldMkLst>
        <pc:spChg chg="mod">
          <ac:chgData name="Ajit Mathew" userId="c2823cdb8634d817" providerId="LiveId" clId="{F8188756-3F3E-4D29-BE16-A5926256AA1D}" dt="2019-04-10T19:16:11.404" v="142" actId="1076"/>
          <ac:spMkLst>
            <pc:docMk/>
            <pc:sldMk cId="1516509025" sldId="270"/>
            <ac:spMk id="5" creationId="{7082DC52-B034-4426-887E-A66CA089F59C}"/>
          </ac:spMkLst>
        </pc:spChg>
        <pc:spChg chg="mod">
          <ac:chgData name="Ajit Mathew" userId="c2823cdb8634d817" providerId="LiveId" clId="{F8188756-3F3E-4D29-BE16-A5926256AA1D}" dt="2019-04-10T19:16:18.176" v="144" actId="1076"/>
          <ac:spMkLst>
            <pc:docMk/>
            <pc:sldMk cId="1516509025" sldId="270"/>
            <ac:spMk id="7" creationId="{E52DCD84-CEA8-4900-AA6E-1FA9A41F257C}"/>
          </ac:spMkLst>
        </pc:spChg>
        <pc:spChg chg="mod">
          <ac:chgData name="Ajit Mathew" userId="c2823cdb8634d817" providerId="LiveId" clId="{F8188756-3F3E-4D29-BE16-A5926256AA1D}" dt="2019-04-10T19:16:55.573" v="150" actId="1076"/>
          <ac:spMkLst>
            <pc:docMk/>
            <pc:sldMk cId="1516509025" sldId="270"/>
            <ac:spMk id="9" creationId="{172CDBD2-1A60-44E4-9AE6-C7AF4C000BD7}"/>
          </ac:spMkLst>
        </pc:spChg>
        <pc:spChg chg="add mod">
          <ac:chgData name="Ajit Mathew" userId="c2823cdb8634d817" providerId="LiveId" clId="{F8188756-3F3E-4D29-BE16-A5926256AA1D}" dt="2019-04-10T22:17:07.824" v="510" actId="14100"/>
          <ac:spMkLst>
            <pc:docMk/>
            <pc:sldMk cId="1516509025" sldId="270"/>
            <ac:spMk id="10" creationId="{A7252E30-3193-434A-85F5-372E26EB795D}"/>
          </ac:spMkLst>
        </pc:spChg>
        <pc:spChg chg="mod">
          <ac:chgData name="Ajit Mathew" userId="c2823cdb8634d817" providerId="LiveId" clId="{F8188756-3F3E-4D29-BE16-A5926256AA1D}" dt="2019-04-10T23:12:19.992" v="1035" actId="20577"/>
          <ac:spMkLst>
            <pc:docMk/>
            <pc:sldMk cId="1516509025" sldId="270"/>
            <ac:spMk id="20" creationId="{D454B87A-89BF-4AE8-AD65-3BCE1E038F13}"/>
          </ac:spMkLst>
        </pc:spChg>
        <pc:spChg chg="mod">
          <ac:chgData name="Ajit Mathew" userId="c2823cdb8634d817" providerId="LiveId" clId="{F8188756-3F3E-4D29-BE16-A5926256AA1D}" dt="2019-04-10T19:17:14.667" v="151" actId="1076"/>
          <ac:spMkLst>
            <pc:docMk/>
            <pc:sldMk cId="1516509025" sldId="270"/>
            <ac:spMk id="21" creationId="{8C7D0E56-EE9A-4CF5-AA9B-0FD38800FDBB}"/>
          </ac:spMkLst>
        </pc:spChg>
        <pc:spChg chg="add mod">
          <ac:chgData name="Ajit Mathew" userId="c2823cdb8634d817" providerId="LiveId" clId="{F8188756-3F3E-4D29-BE16-A5926256AA1D}" dt="2019-04-10T22:17:24.671" v="594" actId="20577"/>
          <ac:spMkLst>
            <pc:docMk/>
            <pc:sldMk cId="1516509025" sldId="270"/>
            <ac:spMk id="29" creationId="{FB364084-3BAE-4B4D-9770-4A43444F93B5}"/>
          </ac:spMkLst>
        </pc:spChg>
        <pc:spChg chg="add mod">
          <ac:chgData name="Ajit Mathew" userId="c2823cdb8634d817" providerId="LiveId" clId="{F8188756-3F3E-4D29-BE16-A5926256AA1D}" dt="2019-04-10T22:17:38.427" v="599" actId="1076"/>
          <ac:spMkLst>
            <pc:docMk/>
            <pc:sldMk cId="1516509025" sldId="270"/>
            <ac:spMk id="31" creationId="{65465D1D-4B6C-4003-9300-90AEE82245D7}"/>
          </ac:spMkLst>
        </pc:spChg>
        <pc:spChg chg="mod">
          <ac:chgData name="Ajit Mathew" userId="c2823cdb8634d817" providerId="LiveId" clId="{F8188756-3F3E-4D29-BE16-A5926256AA1D}" dt="2019-04-10T23:12:03.562" v="1001" actId="1076"/>
          <ac:spMkLst>
            <pc:docMk/>
            <pc:sldMk cId="1516509025" sldId="270"/>
            <ac:spMk id="34" creationId="{664305C0-2244-433F-AD8B-BFEF0D862C0C}"/>
          </ac:spMkLst>
        </pc:spChg>
        <pc:spChg chg="mod">
          <ac:chgData name="Ajit Mathew" userId="c2823cdb8634d817" providerId="LiveId" clId="{F8188756-3F3E-4D29-BE16-A5926256AA1D}" dt="2019-04-10T19:16:04.218" v="141" actId="1076"/>
          <ac:spMkLst>
            <pc:docMk/>
            <pc:sldMk cId="1516509025" sldId="270"/>
            <ac:spMk id="35" creationId="{1A69B74D-B6ED-43A4-8230-DA862B584247}"/>
          </ac:spMkLst>
        </pc:spChg>
      </pc:sldChg>
      <pc:sldChg chg="modSp">
        <pc:chgData name="Ajit Mathew" userId="c2823cdb8634d817" providerId="LiveId" clId="{F8188756-3F3E-4D29-BE16-A5926256AA1D}" dt="2019-04-10T23:06:39.729" v="972" actId="255"/>
        <pc:sldMkLst>
          <pc:docMk/>
          <pc:sldMk cId="3090556088" sldId="271"/>
        </pc:sldMkLst>
        <pc:spChg chg="mod">
          <ac:chgData name="Ajit Mathew" userId="c2823cdb8634d817" providerId="LiveId" clId="{F8188756-3F3E-4D29-BE16-A5926256AA1D}" dt="2019-04-10T23:06:39.729" v="972" actId="255"/>
          <ac:spMkLst>
            <pc:docMk/>
            <pc:sldMk cId="3090556088" sldId="271"/>
            <ac:spMk id="3" creationId="{A8B616E8-4137-49C6-AD90-1ED3B4EBFA7F}"/>
          </ac:spMkLst>
        </pc:spChg>
      </pc:sldChg>
      <pc:sldChg chg="modSp modAnim">
        <pc:chgData name="Ajit Mathew" userId="c2823cdb8634d817" providerId="LiveId" clId="{F8188756-3F3E-4D29-BE16-A5926256AA1D}" dt="2019-04-10T22:57:28.981" v="815"/>
        <pc:sldMkLst>
          <pc:docMk/>
          <pc:sldMk cId="2326582370" sldId="273"/>
        </pc:sldMkLst>
        <pc:spChg chg="mod">
          <ac:chgData name="Ajit Mathew" userId="c2823cdb8634d817" providerId="LiveId" clId="{F8188756-3F3E-4D29-BE16-A5926256AA1D}" dt="2019-04-10T22:55:31.375" v="811" actId="313"/>
          <ac:spMkLst>
            <pc:docMk/>
            <pc:sldMk cId="2326582370" sldId="273"/>
            <ac:spMk id="3" creationId="{396F5AD8-D529-4A19-AFBD-4A23B7F454FE}"/>
          </ac:spMkLst>
        </pc:spChg>
      </pc:sldChg>
      <pc:sldChg chg="modSp">
        <pc:chgData name="Ajit Mathew" userId="c2823cdb8634d817" providerId="LiveId" clId="{F8188756-3F3E-4D29-BE16-A5926256AA1D}" dt="2019-04-10T23:01:20.503" v="863" actId="255"/>
        <pc:sldMkLst>
          <pc:docMk/>
          <pc:sldMk cId="1445650595" sldId="274"/>
        </pc:sldMkLst>
        <pc:spChg chg="mod">
          <ac:chgData name="Ajit Mathew" userId="c2823cdb8634d817" providerId="LiveId" clId="{F8188756-3F3E-4D29-BE16-A5926256AA1D}" dt="2019-04-10T22:59:58.946" v="838" actId="20577"/>
          <ac:spMkLst>
            <pc:docMk/>
            <pc:sldMk cId="1445650595" sldId="274"/>
            <ac:spMk id="2" creationId="{41E051C3-C155-4DA5-B2F4-A4B83E36A0AE}"/>
          </ac:spMkLst>
        </pc:spChg>
        <pc:spChg chg="mod">
          <ac:chgData name="Ajit Mathew" userId="c2823cdb8634d817" providerId="LiveId" clId="{F8188756-3F3E-4D29-BE16-A5926256AA1D}" dt="2019-04-10T23:01:20.503" v="863" actId="255"/>
          <ac:spMkLst>
            <pc:docMk/>
            <pc:sldMk cId="1445650595" sldId="274"/>
            <ac:spMk id="3" creationId="{37F3AC62-47D0-4784-B03D-97A4594DE250}"/>
          </ac:spMkLst>
        </pc:spChg>
      </pc:sldChg>
      <pc:sldChg chg="modSp">
        <pc:chgData name="Ajit Mathew" userId="c2823cdb8634d817" providerId="LiveId" clId="{F8188756-3F3E-4D29-BE16-A5926256AA1D}" dt="2019-04-10T23:06:29.981" v="971" actId="255"/>
        <pc:sldMkLst>
          <pc:docMk/>
          <pc:sldMk cId="740251178" sldId="275"/>
        </pc:sldMkLst>
        <pc:spChg chg="mod">
          <ac:chgData name="Ajit Mathew" userId="c2823cdb8634d817" providerId="LiveId" clId="{F8188756-3F3E-4D29-BE16-A5926256AA1D}" dt="2019-04-10T23:06:29.981" v="971" actId="255"/>
          <ac:spMkLst>
            <pc:docMk/>
            <pc:sldMk cId="740251178" sldId="275"/>
            <ac:spMk id="3" creationId="{DF44C6D3-EB1F-44AA-8E4A-7457E5B39F80}"/>
          </ac:spMkLst>
        </pc:spChg>
      </pc:sldChg>
      <pc:sldChg chg="addSp modSp mod modAnim">
        <pc:chgData name="Ajit Mathew" userId="c2823cdb8634d817" providerId="LiveId" clId="{F8188756-3F3E-4D29-BE16-A5926256AA1D}" dt="2019-04-10T19:26:23.555" v="207" actId="208"/>
        <pc:sldMkLst>
          <pc:docMk/>
          <pc:sldMk cId="1442270591" sldId="277"/>
        </pc:sldMkLst>
        <pc:spChg chg="add mod">
          <ac:chgData name="Ajit Mathew" userId="c2823cdb8634d817" providerId="LiveId" clId="{F8188756-3F3E-4D29-BE16-A5926256AA1D}" dt="2019-04-10T19:23:13.418" v="198" actId="14100"/>
          <ac:spMkLst>
            <pc:docMk/>
            <pc:sldMk cId="1442270591" sldId="277"/>
            <ac:spMk id="10" creationId="{B560B7B3-FB6D-4935-B0CD-84FF208B2175}"/>
          </ac:spMkLst>
        </pc:spChg>
        <pc:cxnChg chg="add mod">
          <ac:chgData name="Ajit Mathew" userId="c2823cdb8634d817" providerId="LiveId" clId="{F8188756-3F3E-4D29-BE16-A5926256AA1D}" dt="2019-04-10T19:26:23.555" v="207" actId="208"/>
          <ac:cxnSpMkLst>
            <pc:docMk/>
            <pc:sldMk cId="1442270591" sldId="277"/>
            <ac:cxnSpMk id="5" creationId="{C377ED7A-9B9F-4B17-B432-A0A5359EC1FD}"/>
          </ac:cxnSpMkLst>
        </pc:cxnChg>
      </pc:sldChg>
      <pc:sldChg chg="addSp modSp mod modAnim">
        <pc:chgData name="Ajit Mathew" userId="c2823cdb8634d817" providerId="LiveId" clId="{F8188756-3F3E-4D29-BE16-A5926256AA1D}" dt="2019-04-10T19:31:48.043" v="225" actId="14100"/>
        <pc:sldMkLst>
          <pc:docMk/>
          <pc:sldMk cId="494650059" sldId="278"/>
        </pc:sldMkLst>
        <pc:spChg chg="add mod">
          <ac:chgData name="Ajit Mathew" userId="c2823cdb8634d817" providerId="LiveId" clId="{F8188756-3F3E-4D29-BE16-A5926256AA1D}" dt="2019-04-10T19:27:25.852" v="217" actId="20577"/>
          <ac:spMkLst>
            <pc:docMk/>
            <pc:sldMk cId="494650059" sldId="278"/>
            <ac:spMk id="5" creationId="{E629EB44-1736-4308-BFFE-32F5558EDE15}"/>
          </ac:spMkLst>
        </pc:spChg>
        <pc:graphicFrameChg chg="mod">
          <ac:chgData name="Ajit Mathew" userId="c2823cdb8634d817" providerId="LiveId" clId="{F8188756-3F3E-4D29-BE16-A5926256AA1D}" dt="2019-04-10T19:31:22.838" v="222"/>
          <ac:graphicFrameMkLst>
            <pc:docMk/>
            <pc:sldMk cId="494650059" sldId="278"/>
            <ac:graphicFrameMk id="9" creationId="{4A51AC1C-A07B-4A81-8090-262FA90F6808}"/>
          </ac:graphicFrameMkLst>
        </pc:graphicFrameChg>
        <pc:cxnChg chg="add mod">
          <ac:chgData name="Ajit Mathew" userId="c2823cdb8634d817" providerId="LiveId" clId="{F8188756-3F3E-4D29-BE16-A5926256AA1D}" dt="2019-04-10T19:31:48.043" v="225" actId="14100"/>
          <ac:cxnSpMkLst>
            <pc:docMk/>
            <pc:sldMk cId="494650059" sldId="278"/>
            <ac:cxnSpMk id="6" creationId="{4D80F3BA-E409-41F9-A36C-23A2FF0C5340}"/>
          </ac:cxnSpMkLst>
        </pc:cxnChg>
      </pc:sldChg>
      <pc:sldChg chg="modSp">
        <pc:chgData name="Ajit Mathew" userId="c2823cdb8634d817" providerId="LiveId" clId="{F8188756-3F3E-4D29-BE16-A5926256AA1D}" dt="2019-04-10T23:06:15.354" v="970" actId="255"/>
        <pc:sldMkLst>
          <pc:docMk/>
          <pc:sldMk cId="2170920790" sldId="279"/>
        </pc:sldMkLst>
        <pc:spChg chg="mod">
          <ac:chgData name="Ajit Mathew" userId="c2823cdb8634d817" providerId="LiveId" clId="{F8188756-3F3E-4D29-BE16-A5926256AA1D}" dt="2019-04-10T23:06:15.354" v="970" actId="255"/>
          <ac:spMkLst>
            <pc:docMk/>
            <pc:sldMk cId="2170920790" sldId="279"/>
            <ac:spMk id="3" creationId="{B6326A97-4A92-4330-8212-B4DA210160BF}"/>
          </ac:spMkLst>
        </pc:spChg>
      </pc:sldChg>
      <pc:sldChg chg="modSp">
        <pc:chgData name="Ajit Mathew" userId="c2823cdb8634d817" providerId="LiveId" clId="{F8188756-3F3E-4D29-BE16-A5926256AA1D}" dt="2019-04-10T22:58:03.160" v="819" actId="20577"/>
        <pc:sldMkLst>
          <pc:docMk/>
          <pc:sldMk cId="1663759918" sldId="281"/>
        </pc:sldMkLst>
        <pc:spChg chg="mod">
          <ac:chgData name="Ajit Mathew" userId="c2823cdb8634d817" providerId="LiveId" clId="{F8188756-3F3E-4D29-BE16-A5926256AA1D}" dt="2019-04-10T22:58:03.160" v="819" actId="20577"/>
          <ac:spMkLst>
            <pc:docMk/>
            <pc:sldMk cId="1663759918" sldId="281"/>
            <ac:spMk id="2" creationId="{93C5F1D7-9DE5-4D96-B7A8-141A216B10B9}"/>
          </ac:spMkLst>
        </pc:spChg>
      </pc:sldChg>
      <pc:sldChg chg="modSp">
        <pc:chgData name="Ajit Mathew" userId="c2823cdb8634d817" providerId="LiveId" clId="{F8188756-3F3E-4D29-BE16-A5926256AA1D}" dt="2019-04-10T19:14:07.321" v="132" actId="1076"/>
        <pc:sldMkLst>
          <pc:docMk/>
          <pc:sldMk cId="1045195673" sldId="284"/>
        </pc:sldMkLst>
        <pc:spChg chg="mod">
          <ac:chgData name="Ajit Mathew" userId="c2823cdb8634d817" providerId="LiveId" clId="{F8188756-3F3E-4D29-BE16-A5926256AA1D}" dt="2019-04-10T19:13:53.203" v="130" actId="1076"/>
          <ac:spMkLst>
            <pc:docMk/>
            <pc:sldMk cId="1045195673" sldId="284"/>
            <ac:spMk id="8" creationId="{BDC852B3-6E75-41F1-BB43-8B96F0E6DDCA}"/>
          </ac:spMkLst>
        </pc:spChg>
        <pc:spChg chg="mod">
          <ac:chgData name="Ajit Mathew" userId="c2823cdb8634d817" providerId="LiveId" clId="{F8188756-3F3E-4D29-BE16-A5926256AA1D}" dt="2019-04-10T19:14:02.941" v="131" actId="1076"/>
          <ac:spMkLst>
            <pc:docMk/>
            <pc:sldMk cId="1045195673" sldId="284"/>
            <ac:spMk id="9" creationId="{53E4C7B3-197C-4F10-8A6A-0125F6C55A7F}"/>
          </ac:spMkLst>
        </pc:spChg>
        <pc:spChg chg="mod">
          <ac:chgData name="Ajit Mathew" userId="c2823cdb8634d817" providerId="LiveId" clId="{F8188756-3F3E-4D29-BE16-A5926256AA1D}" dt="2019-04-10T19:14:07.321" v="132" actId="1076"/>
          <ac:spMkLst>
            <pc:docMk/>
            <pc:sldMk cId="1045195673" sldId="284"/>
            <ac:spMk id="10" creationId="{535171AC-9118-4890-9DA6-A4BD81A93821}"/>
          </ac:spMkLst>
        </pc:spChg>
      </pc:sldChg>
      <pc:sldChg chg="modSp modAnim">
        <pc:chgData name="Ajit Mathew" userId="c2823cdb8634d817" providerId="LiveId" clId="{F8188756-3F3E-4D29-BE16-A5926256AA1D}" dt="2019-04-10T23:09:22.673" v="991" actId="1076"/>
        <pc:sldMkLst>
          <pc:docMk/>
          <pc:sldMk cId="1638163997" sldId="285"/>
        </pc:sldMkLst>
        <pc:spChg chg="mod">
          <ac:chgData name="Ajit Mathew" userId="c2823cdb8634d817" providerId="LiveId" clId="{F8188756-3F3E-4D29-BE16-A5926256AA1D}" dt="2019-04-10T23:07:06.081" v="974" actId="255"/>
          <ac:spMkLst>
            <pc:docMk/>
            <pc:sldMk cId="1638163997" sldId="285"/>
            <ac:spMk id="3" creationId="{64A34D16-95D9-40A5-81FE-005A74B0024C}"/>
          </ac:spMkLst>
        </pc:spChg>
        <pc:spChg chg="mod">
          <ac:chgData name="Ajit Mathew" userId="c2823cdb8634d817" providerId="LiveId" clId="{F8188756-3F3E-4D29-BE16-A5926256AA1D}" dt="2019-04-10T23:07:37.962" v="975" actId="255"/>
          <ac:spMkLst>
            <pc:docMk/>
            <pc:sldMk cId="1638163997" sldId="285"/>
            <ac:spMk id="5" creationId="{7DE52FE9-4558-4028-AC0A-DFFD4BB0E593}"/>
          </ac:spMkLst>
        </pc:spChg>
        <pc:spChg chg="mod">
          <ac:chgData name="Ajit Mathew" userId="c2823cdb8634d817" providerId="LiveId" clId="{F8188756-3F3E-4D29-BE16-A5926256AA1D}" dt="2019-04-10T23:07:42.328" v="976" actId="255"/>
          <ac:spMkLst>
            <pc:docMk/>
            <pc:sldMk cId="1638163997" sldId="285"/>
            <ac:spMk id="8" creationId="{857F54CD-E5E6-4BC1-BFFF-B9EFF6BA9A13}"/>
          </ac:spMkLst>
        </pc:spChg>
        <pc:spChg chg="mod">
          <ac:chgData name="Ajit Mathew" userId="c2823cdb8634d817" providerId="LiveId" clId="{F8188756-3F3E-4D29-BE16-A5926256AA1D}" dt="2019-04-10T23:07:50.548" v="977" actId="255"/>
          <ac:spMkLst>
            <pc:docMk/>
            <pc:sldMk cId="1638163997" sldId="285"/>
            <ac:spMk id="11" creationId="{2C708C31-3E58-4D66-A7A6-7F0DD746BFC9}"/>
          </ac:spMkLst>
        </pc:spChg>
        <pc:spChg chg="mod">
          <ac:chgData name="Ajit Mathew" userId="c2823cdb8634d817" providerId="LiveId" clId="{F8188756-3F3E-4D29-BE16-A5926256AA1D}" dt="2019-04-10T23:07:56.945" v="978" actId="255"/>
          <ac:spMkLst>
            <pc:docMk/>
            <pc:sldMk cId="1638163997" sldId="285"/>
            <ac:spMk id="14" creationId="{1A50E464-87A1-4F2B-AFF5-4C9D87CD0908}"/>
          </ac:spMkLst>
        </pc:spChg>
        <pc:spChg chg="mod">
          <ac:chgData name="Ajit Mathew" userId="c2823cdb8634d817" providerId="LiveId" clId="{F8188756-3F3E-4D29-BE16-A5926256AA1D}" dt="2019-04-10T23:08:02.556" v="979" actId="255"/>
          <ac:spMkLst>
            <pc:docMk/>
            <pc:sldMk cId="1638163997" sldId="285"/>
            <ac:spMk id="20" creationId="{64E6FEAB-1594-46D5-BA1D-B34CC9EAD075}"/>
          </ac:spMkLst>
        </pc:spChg>
        <pc:spChg chg="mod">
          <ac:chgData name="Ajit Mathew" userId="c2823cdb8634d817" providerId="LiveId" clId="{F8188756-3F3E-4D29-BE16-A5926256AA1D}" dt="2019-04-10T23:08:07.027" v="980" actId="255"/>
          <ac:spMkLst>
            <pc:docMk/>
            <pc:sldMk cId="1638163997" sldId="285"/>
            <ac:spMk id="34" creationId="{ED633A66-E515-42CA-9317-FAF223CCEC26}"/>
          </ac:spMkLst>
        </pc:spChg>
        <pc:spChg chg="mod">
          <ac:chgData name="Ajit Mathew" userId="c2823cdb8634d817" providerId="LiveId" clId="{F8188756-3F3E-4D29-BE16-A5926256AA1D}" dt="2019-04-10T23:08:26.937" v="983" actId="255"/>
          <ac:spMkLst>
            <pc:docMk/>
            <pc:sldMk cId="1638163997" sldId="285"/>
            <ac:spMk id="37" creationId="{92D95FCF-7672-4641-878D-8C9010181C25}"/>
          </ac:spMkLst>
        </pc:spChg>
        <pc:spChg chg="mod">
          <ac:chgData name="Ajit Mathew" userId="c2823cdb8634d817" providerId="LiveId" clId="{F8188756-3F3E-4D29-BE16-A5926256AA1D}" dt="2019-04-10T23:08:34.809" v="984" actId="255"/>
          <ac:spMkLst>
            <pc:docMk/>
            <pc:sldMk cId="1638163997" sldId="285"/>
            <ac:spMk id="40" creationId="{B6CA1832-6C76-4D79-B7FD-4B41D7546B93}"/>
          </ac:spMkLst>
        </pc:spChg>
        <pc:spChg chg="mod">
          <ac:chgData name="Ajit Mathew" userId="c2823cdb8634d817" providerId="LiveId" clId="{F8188756-3F3E-4D29-BE16-A5926256AA1D}" dt="2019-04-10T23:09:22.673" v="991" actId="1076"/>
          <ac:spMkLst>
            <pc:docMk/>
            <pc:sldMk cId="1638163997" sldId="285"/>
            <ac:spMk id="57" creationId="{98122F17-913A-4824-80FD-3ABC733C16DB}"/>
          </ac:spMkLst>
        </pc:spChg>
      </pc:sldChg>
      <pc:sldChg chg="modSp">
        <pc:chgData name="Ajit Mathew" userId="c2823cdb8634d817" providerId="LiveId" clId="{F8188756-3F3E-4D29-BE16-A5926256AA1D}" dt="2019-04-10T23:06:53.160" v="973" actId="255"/>
        <pc:sldMkLst>
          <pc:docMk/>
          <pc:sldMk cId="38396469" sldId="286"/>
        </pc:sldMkLst>
        <pc:spChg chg="mod">
          <ac:chgData name="Ajit Mathew" userId="c2823cdb8634d817" providerId="LiveId" clId="{F8188756-3F3E-4D29-BE16-A5926256AA1D}" dt="2019-04-10T23:06:53.160" v="973" actId="255"/>
          <ac:spMkLst>
            <pc:docMk/>
            <pc:sldMk cId="38396469" sldId="286"/>
            <ac:spMk id="3" creationId="{64A34D16-95D9-40A5-81FE-005A74B0024C}"/>
          </ac:spMkLst>
        </pc:spChg>
      </pc:sldChg>
      <pc:sldChg chg="delSp modSp delAnim">
        <pc:chgData name="Ajit Mathew" userId="c2823cdb8634d817" providerId="LiveId" clId="{F8188756-3F3E-4D29-BE16-A5926256AA1D}" dt="2019-04-10T19:15:32.207" v="139" actId="1076"/>
        <pc:sldMkLst>
          <pc:docMk/>
          <pc:sldMk cId="17572325" sldId="290"/>
        </pc:sldMkLst>
        <pc:spChg chg="mod">
          <ac:chgData name="Ajit Mathew" userId="c2823cdb8634d817" providerId="LiveId" clId="{F8188756-3F3E-4D29-BE16-A5926256AA1D}" dt="2019-04-10T19:15:03.849" v="137" actId="1076"/>
          <ac:spMkLst>
            <pc:docMk/>
            <pc:sldMk cId="17572325" sldId="290"/>
            <ac:spMk id="15" creationId="{6DAEFABE-FE15-4E95-AEC9-7A994B6E707E}"/>
          </ac:spMkLst>
        </pc:spChg>
        <pc:spChg chg="mod">
          <ac:chgData name="Ajit Mathew" userId="c2823cdb8634d817" providerId="LiveId" clId="{F8188756-3F3E-4D29-BE16-A5926256AA1D}" dt="2019-04-10T19:15:32.207" v="139" actId="1076"/>
          <ac:spMkLst>
            <pc:docMk/>
            <pc:sldMk cId="17572325" sldId="290"/>
            <ac:spMk id="16" creationId="{9C0251B2-1D48-45D3-8AA9-CFD8FA4B32DE}"/>
          </ac:spMkLst>
        </pc:spChg>
        <pc:spChg chg="del">
          <ac:chgData name="Ajit Mathew" userId="c2823cdb8634d817" providerId="LiveId" clId="{F8188756-3F3E-4D29-BE16-A5926256AA1D}" dt="2019-04-05T18:06:53.943" v="0" actId="478"/>
          <ac:spMkLst>
            <pc:docMk/>
            <pc:sldMk cId="17572325" sldId="290"/>
            <ac:spMk id="17" creationId="{DA9366BE-BAC8-41F4-BED5-429637BA7313}"/>
          </ac:spMkLst>
        </pc:spChg>
      </pc:sldChg>
      <pc:sldChg chg="modSp">
        <pc:chgData name="Ajit Mathew" userId="c2823cdb8634d817" providerId="LiveId" clId="{F8188756-3F3E-4D29-BE16-A5926256AA1D}" dt="2019-04-10T23:11:29.518" v="997" actId="255"/>
        <pc:sldMkLst>
          <pc:docMk/>
          <pc:sldMk cId="3945728954" sldId="291"/>
        </pc:sldMkLst>
        <pc:spChg chg="mod">
          <ac:chgData name="Ajit Mathew" userId="c2823cdb8634d817" providerId="LiveId" clId="{F8188756-3F3E-4D29-BE16-A5926256AA1D}" dt="2019-04-10T23:09:42.945" v="992" actId="255"/>
          <ac:spMkLst>
            <pc:docMk/>
            <pc:sldMk cId="3945728954" sldId="291"/>
            <ac:spMk id="5" creationId="{7DE52FE9-4558-4028-AC0A-DFFD4BB0E593}"/>
          </ac:spMkLst>
        </pc:spChg>
        <pc:spChg chg="mod">
          <ac:chgData name="Ajit Mathew" userId="c2823cdb8634d817" providerId="LiveId" clId="{F8188756-3F3E-4D29-BE16-A5926256AA1D}" dt="2019-04-10T23:10:46.852" v="994" actId="255"/>
          <ac:spMkLst>
            <pc:docMk/>
            <pc:sldMk cId="3945728954" sldId="291"/>
            <ac:spMk id="8" creationId="{857F54CD-E5E6-4BC1-BFFF-B9EFF6BA9A13}"/>
          </ac:spMkLst>
        </pc:spChg>
        <pc:spChg chg="mod">
          <ac:chgData name="Ajit Mathew" userId="c2823cdb8634d817" providerId="LiveId" clId="{F8188756-3F3E-4D29-BE16-A5926256AA1D}" dt="2019-04-10T23:10:56.624" v="995" actId="255"/>
          <ac:spMkLst>
            <pc:docMk/>
            <pc:sldMk cId="3945728954" sldId="291"/>
            <ac:spMk id="11" creationId="{2C708C31-3E58-4D66-A7A6-7F0DD746BFC9}"/>
          </ac:spMkLst>
        </pc:spChg>
        <pc:spChg chg="mod">
          <ac:chgData name="Ajit Mathew" userId="c2823cdb8634d817" providerId="LiveId" clId="{F8188756-3F3E-4D29-BE16-A5926256AA1D}" dt="2019-04-10T23:11:08.662" v="996" actId="255"/>
          <ac:spMkLst>
            <pc:docMk/>
            <pc:sldMk cId="3945728954" sldId="291"/>
            <ac:spMk id="14" creationId="{1A50E464-87A1-4F2B-AFF5-4C9D87CD0908}"/>
          </ac:spMkLst>
        </pc:spChg>
        <pc:spChg chg="mod">
          <ac:chgData name="Ajit Mathew" userId="c2823cdb8634d817" providerId="LiveId" clId="{F8188756-3F3E-4D29-BE16-A5926256AA1D}" dt="2019-04-10T23:11:29.518" v="997" actId="255"/>
          <ac:spMkLst>
            <pc:docMk/>
            <pc:sldMk cId="3945728954" sldId="291"/>
            <ac:spMk id="20" creationId="{64E6FEAB-1594-46D5-BA1D-B34CC9EAD075}"/>
          </ac:spMkLst>
        </pc:spChg>
        <pc:spChg chg="ord">
          <ac:chgData name="Ajit Mathew" userId="c2823cdb8634d817" providerId="LiveId" clId="{F8188756-3F3E-4D29-BE16-A5926256AA1D}" dt="2019-04-10T23:10:36.788" v="993" actId="167"/>
          <ac:spMkLst>
            <pc:docMk/>
            <pc:sldMk cId="3945728954" sldId="291"/>
            <ac:spMk id="58" creationId="{D999D1CA-DA66-48CB-9E29-3C171ED56C09}"/>
          </ac:spMkLst>
        </pc:spChg>
      </pc:sldChg>
      <pc:sldChg chg="addSp delSp modSp add modAnim">
        <pc:chgData name="Ajit Mathew" userId="c2823cdb8634d817" providerId="LiveId" clId="{F8188756-3F3E-4D29-BE16-A5926256AA1D}" dt="2019-04-10T22:10:15.313" v="467"/>
        <pc:sldMkLst>
          <pc:docMk/>
          <pc:sldMk cId="3191858280" sldId="293"/>
        </pc:sldMkLst>
        <pc:spChg chg="mod">
          <ac:chgData name="Ajit Mathew" userId="c2823cdb8634d817" providerId="LiveId" clId="{F8188756-3F3E-4D29-BE16-A5926256AA1D}" dt="2019-04-10T22:02:49.038" v="275" actId="20577"/>
          <ac:spMkLst>
            <pc:docMk/>
            <pc:sldMk cId="3191858280" sldId="293"/>
            <ac:spMk id="2" creationId="{2367D862-7081-46DF-A1CB-F41D0C157FCC}"/>
          </ac:spMkLst>
        </pc:spChg>
        <pc:spChg chg="del">
          <ac:chgData name="Ajit Mathew" userId="c2823cdb8634d817" providerId="LiveId" clId="{F8188756-3F3E-4D29-BE16-A5926256AA1D}" dt="2019-04-10T22:02:58.119" v="276" actId="478"/>
          <ac:spMkLst>
            <pc:docMk/>
            <pc:sldMk cId="3191858280" sldId="293"/>
            <ac:spMk id="3" creationId="{5DDA95CB-700B-431E-A6A3-E198CD461943}"/>
          </ac:spMkLst>
        </pc:spChg>
        <pc:spChg chg="del">
          <ac:chgData name="Ajit Mathew" userId="c2823cdb8634d817" providerId="LiveId" clId="{F8188756-3F3E-4D29-BE16-A5926256AA1D}" dt="2019-04-10T22:03:01.221" v="277" actId="478"/>
          <ac:spMkLst>
            <pc:docMk/>
            <pc:sldMk cId="3191858280" sldId="293"/>
            <ac:spMk id="4" creationId="{7688D241-11EA-44FA-8F16-5C08A501688F}"/>
          </ac:spMkLst>
        </pc:spChg>
        <pc:spChg chg="add del mod">
          <ac:chgData name="Ajit Mathew" userId="c2823cdb8634d817" providerId="LiveId" clId="{F8188756-3F3E-4D29-BE16-A5926256AA1D}" dt="2019-04-10T22:06:36.478" v="286" actId="478"/>
          <ac:spMkLst>
            <pc:docMk/>
            <pc:sldMk cId="3191858280" sldId="293"/>
            <ac:spMk id="10" creationId="{3E89C55C-43AF-4EAC-88FC-8D13C3B593D8}"/>
          </ac:spMkLst>
        </pc:spChg>
        <pc:spChg chg="add mod">
          <ac:chgData name="Ajit Mathew" userId="c2823cdb8634d817" providerId="LiveId" clId="{F8188756-3F3E-4D29-BE16-A5926256AA1D}" dt="2019-04-10T22:08:23.800" v="368" actId="14100"/>
          <ac:spMkLst>
            <pc:docMk/>
            <pc:sldMk cId="3191858280" sldId="293"/>
            <ac:spMk id="13" creationId="{85B1A64B-A034-4CC2-857F-794A12D8B631}"/>
          </ac:spMkLst>
        </pc:spChg>
        <pc:spChg chg="add mod">
          <ac:chgData name="Ajit Mathew" userId="c2823cdb8634d817" providerId="LiveId" clId="{F8188756-3F3E-4D29-BE16-A5926256AA1D}" dt="2019-04-10T22:09:53.256" v="465" actId="207"/>
          <ac:spMkLst>
            <pc:docMk/>
            <pc:sldMk cId="3191858280" sldId="293"/>
            <ac:spMk id="14" creationId="{44E49D9B-D854-44AD-AA69-ACF66761FBC7}"/>
          </ac:spMkLst>
        </pc:spChg>
        <pc:picChg chg="add mod">
          <ac:chgData name="Ajit Mathew" userId="c2823cdb8634d817" providerId="LiveId" clId="{F8188756-3F3E-4D29-BE16-A5926256AA1D}" dt="2019-04-10T22:07:12.150" v="291" actId="1076"/>
          <ac:picMkLst>
            <pc:docMk/>
            <pc:sldMk cId="3191858280" sldId="293"/>
            <ac:picMk id="7" creationId="{1404BC75-EB78-47C3-A872-7915D093DF63}"/>
          </ac:picMkLst>
        </pc:picChg>
        <pc:picChg chg="add del mod">
          <ac:chgData name="Ajit Mathew" userId="c2823cdb8634d817" providerId="LiveId" clId="{F8188756-3F3E-4D29-BE16-A5926256AA1D}" dt="2019-04-10T22:06:36.478" v="286" actId="478"/>
          <ac:picMkLst>
            <pc:docMk/>
            <pc:sldMk cId="3191858280" sldId="293"/>
            <ac:picMk id="9" creationId="{06E0A761-921C-420B-AE9C-80C9FDC6054C}"/>
          </ac:picMkLst>
        </pc:picChg>
        <pc:picChg chg="add mod">
          <ac:chgData name="Ajit Mathew" userId="c2823cdb8634d817" providerId="LiveId" clId="{F8188756-3F3E-4D29-BE16-A5926256AA1D}" dt="2019-04-10T22:07:18.982" v="292" actId="1076"/>
          <ac:picMkLst>
            <pc:docMk/>
            <pc:sldMk cId="3191858280" sldId="293"/>
            <ac:picMk id="12" creationId="{2E866B20-3ABC-42C4-85B2-C88B709C46B9}"/>
          </ac:picMkLst>
        </pc:picChg>
      </pc:sldChg>
      <pc:sldChg chg="addSp delSp modSp add">
        <pc:chgData name="Ajit Mathew" userId="c2823cdb8634d817" providerId="LiveId" clId="{F8188756-3F3E-4D29-BE16-A5926256AA1D}" dt="2019-04-10T23:03:51.971" v="969" actId="20577"/>
        <pc:sldMkLst>
          <pc:docMk/>
          <pc:sldMk cId="2161996859" sldId="294"/>
        </pc:sldMkLst>
        <pc:spChg chg="mod">
          <ac:chgData name="Ajit Mathew" userId="c2823cdb8634d817" providerId="LiveId" clId="{F8188756-3F3E-4D29-BE16-A5926256AA1D}" dt="2019-04-10T23:00:10.665" v="858" actId="20577"/>
          <ac:spMkLst>
            <pc:docMk/>
            <pc:sldMk cId="2161996859" sldId="294"/>
            <ac:spMk id="2" creationId="{9FDD84D7-B851-4E6A-A4AE-4F0F7BE436AB}"/>
          </ac:spMkLst>
        </pc:spChg>
        <pc:spChg chg="mod">
          <ac:chgData name="Ajit Mathew" userId="c2823cdb8634d817" providerId="LiveId" clId="{F8188756-3F3E-4D29-BE16-A5926256AA1D}" dt="2019-04-10T23:03:51.971" v="969" actId="20577"/>
          <ac:spMkLst>
            <pc:docMk/>
            <pc:sldMk cId="2161996859" sldId="294"/>
            <ac:spMk id="3" creationId="{5810E60C-396C-4BB7-8907-4CD975A8F9F8}"/>
          </ac:spMkLst>
        </pc:spChg>
        <pc:spChg chg="add del">
          <ac:chgData name="Ajit Mathew" userId="c2823cdb8634d817" providerId="LiveId" clId="{F8188756-3F3E-4D29-BE16-A5926256AA1D}" dt="2019-04-10T23:02:51.767" v="906"/>
          <ac:spMkLst>
            <pc:docMk/>
            <pc:sldMk cId="2161996859" sldId="294"/>
            <ac:spMk id="5" creationId="{79D46BD8-9515-4C55-97A6-1E0F63E46E1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3_96B3C4D0.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_104_D3D28E0.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_115_55F74D7F.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_116_1D7BC2CB.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400"/>
              <a:t>Concurrent </a:t>
            </a:r>
            <a:r>
              <a:rPr lang="en-US" sz="2400" baseline="0"/>
              <a:t>Hash</a:t>
            </a:r>
            <a:r>
              <a:rPr lang="en-US" sz="2400"/>
              <a:t> table (10% Update)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Lock Free</c:v>
                </c:pt>
              </c:strCache>
            </c:strRef>
          </c:tx>
          <c:spPr>
            <a:ln w="38100"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Sheet1!$B$2:$B$17</c:f>
              <c:numCache>
                <c:formatCode>General</c:formatCode>
                <c:ptCount val="16"/>
                <c:pt idx="0">
                  <c:v>5.3572012500000001</c:v>
                </c:pt>
                <c:pt idx="1">
                  <c:v>20.849710949999999</c:v>
                </c:pt>
                <c:pt idx="2">
                  <c:v>40.633053050000001</c:v>
                </c:pt>
                <c:pt idx="3">
                  <c:v>70.254562000000007</c:v>
                </c:pt>
                <c:pt idx="4">
                  <c:v>126.8929131</c:v>
                </c:pt>
                <c:pt idx="5">
                  <c:v>228.03707919999999</c:v>
                </c:pt>
                <c:pt idx="6">
                  <c:v>280.6004021</c:v>
                </c:pt>
                <c:pt idx="7">
                  <c:v>285.2777825</c:v>
                </c:pt>
                <c:pt idx="8">
                  <c:v>259.54796520000002</c:v>
                </c:pt>
                <c:pt idx="9">
                  <c:v>253.91316509999999</c:v>
                </c:pt>
                <c:pt idx="10">
                  <c:v>245.13495359999999</c:v>
                </c:pt>
                <c:pt idx="11">
                  <c:v>238.316113</c:v>
                </c:pt>
                <c:pt idx="12">
                  <c:v>248.0296233</c:v>
                </c:pt>
                <c:pt idx="13">
                  <c:v>243.27838510000001</c:v>
                </c:pt>
                <c:pt idx="14">
                  <c:v>244.5911748</c:v>
                </c:pt>
                <c:pt idx="15">
                  <c:v>252.18639899999999</c:v>
                </c:pt>
              </c:numCache>
            </c:numRef>
          </c:val>
          <c:smooth val="0"/>
          <c:extLst>
            <c:ext xmlns:c16="http://schemas.microsoft.com/office/drawing/2014/chart" uri="{C3380CC4-5D6E-409C-BE32-E72D297353CC}">
              <c16:uniqueId val="{00000000-80B4-4134-8D1C-188C367EEF1E}"/>
            </c:ext>
          </c:extLst>
        </c:ser>
        <c:dLbls>
          <c:showLegendKey val="0"/>
          <c:showVal val="0"/>
          <c:showCatName val="0"/>
          <c:showSerName val="0"/>
          <c:showPercent val="0"/>
          <c:showBubbleSize val="0"/>
        </c:dLbls>
        <c:marker val="1"/>
        <c:smooth val="0"/>
        <c:axId val="18674159"/>
        <c:axId val="136986991"/>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RCU</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extLst>
                      <c:ext uri="{02D57815-91ED-43cb-92C2-25804820EDAC}">
                        <c15:formulaRef>
                          <c15:sqref>Sheet1!$A$2:$A$17</c15:sqref>
                        </c15:formulaRef>
                      </c:ext>
                    </c:extLst>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extLst>
                      <c:ext uri="{02D57815-91ED-43cb-92C2-25804820EDAC}">
                        <c15:formulaRef>
                          <c15:sqref>Sheet1!$C$2:$C$17</c15:sqref>
                        </c15:formulaRef>
                      </c:ext>
                    </c:extLst>
                    <c:numCache>
                      <c:formatCode>General</c:formatCode>
                      <c:ptCount val="16"/>
                      <c:pt idx="0">
                        <c:v>5.8028130500000001</c:v>
                      </c:pt>
                      <c:pt idx="1">
                        <c:v>21.546156</c:v>
                      </c:pt>
                      <c:pt idx="2">
                        <c:v>42.015476999999997</c:v>
                      </c:pt>
                      <c:pt idx="3">
                        <c:v>72.656373200000004</c:v>
                      </c:pt>
                      <c:pt idx="4">
                        <c:v>118.457211</c:v>
                      </c:pt>
                      <c:pt idx="5">
                        <c:v>162.23188300000001</c:v>
                      </c:pt>
                      <c:pt idx="6">
                        <c:v>181.17509580000001</c:v>
                      </c:pt>
                      <c:pt idx="7">
                        <c:v>169.7441255</c:v>
                      </c:pt>
                      <c:pt idx="8">
                        <c:v>205.91299739999999</c:v>
                      </c:pt>
                      <c:pt idx="9">
                        <c:v>202.8650432</c:v>
                      </c:pt>
                      <c:pt idx="10">
                        <c:v>212.92488560000001</c:v>
                      </c:pt>
                      <c:pt idx="11">
                        <c:v>229.4097041</c:v>
                      </c:pt>
                      <c:pt idx="12">
                        <c:v>210.7815933</c:v>
                      </c:pt>
                      <c:pt idx="13">
                        <c:v>205.66179320000001</c:v>
                      </c:pt>
                      <c:pt idx="14">
                        <c:v>219.1648118</c:v>
                      </c:pt>
                      <c:pt idx="15">
                        <c:v>191.65851240000001</c:v>
                      </c:pt>
                    </c:numCache>
                  </c:numRef>
                </c:val>
                <c:smooth val="0"/>
                <c:extLst>
                  <c:ext xmlns:c16="http://schemas.microsoft.com/office/drawing/2014/chart" uri="{C3380CC4-5D6E-409C-BE32-E72D297353CC}">
                    <c16:uniqueId val="{00000001-80B4-4134-8D1C-188C367EEF1E}"/>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RLU</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extLst xmlns:c15="http://schemas.microsoft.com/office/drawing/2012/chart">
                      <c:ext xmlns:c15="http://schemas.microsoft.com/office/drawing/2012/chart" uri="{02D57815-91ED-43cb-92C2-25804820EDAC}">
                        <c15:formulaRef>
                          <c15:sqref>Sheet1!$A$2:$A$17</c15:sqref>
                        </c15:formulaRef>
                      </c:ext>
                    </c:extLst>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extLst xmlns:c15="http://schemas.microsoft.com/office/drawing/2012/chart">
                      <c:ext xmlns:c15="http://schemas.microsoft.com/office/drawing/2012/chart" uri="{02D57815-91ED-43cb-92C2-25804820EDAC}">
                        <c15:formulaRef>
                          <c15:sqref>Sheet1!$D$2:$D$17</c15:sqref>
                        </c15:formulaRef>
                      </c:ext>
                    </c:extLst>
                    <c:numCache>
                      <c:formatCode>General</c:formatCode>
                      <c:ptCount val="16"/>
                      <c:pt idx="0">
                        <c:v>5.3664987999999996</c:v>
                      </c:pt>
                      <c:pt idx="1">
                        <c:v>16.806100000000001</c:v>
                      </c:pt>
                      <c:pt idx="2">
                        <c:v>27.153630549999999</c:v>
                      </c:pt>
                      <c:pt idx="3">
                        <c:v>33.159667200000001</c:v>
                      </c:pt>
                      <c:pt idx="4">
                        <c:v>36.182538600000001</c:v>
                      </c:pt>
                      <c:pt idx="5">
                        <c:v>16.954156300000001</c:v>
                      </c:pt>
                      <c:pt idx="6">
                        <c:v>11.8432738</c:v>
                      </c:pt>
                      <c:pt idx="7">
                        <c:v>8.6954226499999994</c:v>
                      </c:pt>
                      <c:pt idx="8">
                        <c:v>9.0656190399999996</c:v>
                      </c:pt>
                      <c:pt idx="9">
                        <c:v>6.5059670000000001</c:v>
                      </c:pt>
                      <c:pt idx="10">
                        <c:v>4.7569900000000001</c:v>
                      </c:pt>
                      <c:pt idx="11">
                        <c:v>4.4096149999999996</c:v>
                      </c:pt>
                      <c:pt idx="12">
                        <c:v>1.9847485</c:v>
                      </c:pt>
                      <c:pt idx="13">
                        <c:v>1.7822119999999999</c:v>
                      </c:pt>
                      <c:pt idx="14">
                        <c:v>3.9020584999999999</c:v>
                      </c:pt>
                      <c:pt idx="15">
                        <c:v>8.9563398000000003</c:v>
                      </c:pt>
                    </c:numCache>
                  </c:numRef>
                </c:val>
                <c:smooth val="0"/>
                <c:extLst xmlns:c15="http://schemas.microsoft.com/office/drawing/2012/chart">
                  <c:ext xmlns:c16="http://schemas.microsoft.com/office/drawing/2014/chart" uri="{C3380CC4-5D6E-409C-BE32-E72D297353CC}">
                    <c16:uniqueId val="{00000002-80B4-4134-8D1C-188C367EEF1E}"/>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MV-RLU</c:v>
                      </c:pt>
                    </c:strCache>
                  </c:strRef>
                </c:tx>
                <c:spPr>
                  <a:ln w="22225" cap="rnd">
                    <a:noFill/>
                    <a:round/>
                  </a:ln>
                  <a:effectLst/>
                </c:spPr>
                <c:marker>
                  <c:symbol val="x"/>
                  <c:size val="6"/>
                  <c:spPr>
                    <a:noFill/>
                    <a:ln w="9525">
                      <a:noFill/>
                      <a:round/>
                    </a:ln>
                    <a:effectLst/>
                  </c:spPr>
                </c:marker>
                <c:cat>
                  <c:numRef>
                    <c:extLst xmlns:c15="http://schemas.microsoft.com/office/drawing/2012/chart">
                      <c:ext xmlns:c15="http://schemas.microsoft.com/office/drawing/2012/chart" uri="{02D57815-91ED-43cb-92C2-25804820EDAC}">
                        <c15:formulaRef>
                          <c15:sqref>Sheet1!$A$2:$A$17</c15:sqref>
                        </c15:formulaRef>
                      </c:ext>
                    </c:extLst>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extLst xmlns:c15="http://schemas.microsoft.com/office/drawing/2012/chart">
                      <c:ext xmlns:c15="http://schemas.microsoft.com/office/drawing/2012/chart" uri="{02D57815-91ED-43cb-92C2-25804820EDAC}">
                        <c15:formulaRef>
                          <c15:sqref>Sheet1!$E$2:$E$17</c15:sqref>
                        </c15:formulaRef>
                      </c:ext>
                    </c:extLst>
                    <c:numCache>
                      <c:formatCode>General</c:formatCode>
                      <c:ptCount val="16"/>
                      <c:pt idx="0">
                        <c:v>4.3272000000000004</c:v>
                      </c:pt>
                      <c:pt idx="1">
                        <c:v>16.230274600000001</c:v>
                      </c:pt>
                      <c:pt idx="2">
                        <c:v>33.982543399999997</c:v>
                      </c:pt>
                      <c:pt idx="3">
                        <c:v>57.716769999999997</c:v>
                      </c:pt>
                      <c:pt idx="4">
                        <c:v>100.734488</c:v>
                      </c:pt>
                      <c:pt idx="5">
                        <c:v>195.53492600000001</c:v>
                      </c:pt>
                      <c:pt idx="6">
                        <c:v>293.88291400000003</c:v>
                      </c:pt>
                      <c:pt idx="7">
                        <c:v>387.82032049999998</c:v>
                      </c:pt>
                      <c:pt idx="8">
                        <c:v>497.93240939999998</c:v>
                      </c:pt>
                      <c:pt idx="9">
                        <c:v>586.18098380000004</c:v>
                      </c:pt>
                      <c:pt idx="10">
                        <c:v>678.29905670000005</c:v>
                      </c:pt>
                      <c:pt idx="11">
                        <c:v>760.64026149999995</c:v>
                      </c:pt>
                      <c:pt idx="12">
                        <c:v>864.57866000000001</c:v>
                      </c:pt>
                      <c:pt idx="13">
                        <c:v>1061.0264890000001</c:v>
                      </c:pt>
                      <c:pt idx="14">
                        <c:v>1059.2173560000001</c:v>
                      </c:pt>
                      <c:pt idx="15">
                        <c:v>1274.3853750000001</c:v>
                      </c:pt>
                    </c:numCache>
                  </c:numRef>
                </c:val>
                <c:smooth val="0"/>
                <c:extLst xmlns:c15="http://schemas.microsoft.com/office/drawing/2012/chart">
                  <c:ext xmlns:c16="http://schemas.microsoft.com/office/drawing/2014/chart" uri="{C3380CC4-5D6E-409C-BE32-E72D297353CC}">
                    <c16:uniqueId val="{00000005-80B4-4134-8D1C-188C367EEF1E}"/>
                  </c:ext>
                </c:extLst>
              </c15:ser>
            </c15:filteredLineSeries>
          </c:ext>
        </c:extLst>
      </c:lineChart>
      <c:catAx>
        <c:axId val="18674159"/>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800" baseline="0"/>
                  <a:t>Threads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cap="all" spc="120" normalizeH="0" baseline="0">
                <a:solidFill>
                  <a:schemeClr val="tx1">
                    <a:lumMod val="65000"/>
                    <a:lumOff val="35000"/>
                  </a:schemeClr>
                </a:solidFill>
                <a:latin typeface="+mn-lt"/>
                <a:ea typeface="+mn-ea"/>
                <a:cs typeface="+mn-cs"/>
              </a:defRPr>
            </a:pPr>
            <a:endParaRPr lang="en-US"/>
          </a:p>
        </c:txPr>
        <c:crossAx val="136986991"/>
        <c:crosses val="autoZero"/>
        <c:auto val="1"/>
        <c:lblAlgn val="ctr"/>
        <c:lblOffset val="100"/>
        <c:noMultiLvlLbl val="0"/>
      </c:catAx>
      <c:valAx>
        <c:axId val="136986991"/>
        <c:scaling>
          <c:orientation val="minMax"/>
          <c:max val="1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cap="all" baseline="0">
                    <a:solidFill>
                      <a:schemeClr val="tx1">
                        <a:lumMod val="65000"/>
                        <a:lumOff val="35000"/>
                      </a:schemeClr>
                    </a:solidFill>
                    <a:latin typeface="+mn-lt"/>
                    <a:ea typeface="+mn-ea"/>
                    <a:cs typeface="+mn-cs"/>
                  </a:defRPr>
                </a:pPr>
                <a:r>
                  <a:rPr lang="en-US" sz="1800" baseline="0"/>
                  <a:t>Million Operations/s</a:t>
                </a:r>
              </a:p>
            </c:rich>
          </c:tx>
          <c:overlay val="0"/>
          <c:spPr>
            <a:noFill/>
            <a:ln>
              <a:noFill/>
            </a:ln>
            <a:effectLst/>
          </c:spPr>
          <c:txPr>
            <a:bodyPr rot="-5400000" spcFirstLastPara="1" vertOverflow="ellipsis" vert="horz" wrap="square" anchor="ctr" anchorCtr="1"/>
            <a:lstStyle/>
            <a:p>
              <a:pPr>
                <a:defRPr sz="18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8674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400"/>
              <a:t>Concurrent Hash table (10% Update)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Lock Free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Sheet1!$B$2:$B$17</c:f>
              <c:numCache>
                <c:formatCode>General</c:formatCode>
                <c:ptCount val="16"/>
                <c:pt idx="0">
                  <c:v>5.3572012500000001</c:v>
                </c:pt>
                <c:pt idx="1">
                  <c:v>20.849710949999999</c:v>
                </c:pt>
                <c:pt idx="2">
                  <c:v>40.633053050000001</c:v>
                </c:pt>
                <c:pt idx="3">
                  <c:v>70.254562000000007</c:v>
                </c:pt>
                <c:pt idx="4">
                  <c:v>126.8929131</c:v>
                </c:pt>
                <c:pt idx="5">
                  <c:v>228.03707919999999</c:v>
                </c:pt>
                <c:pt idx="6">
                  <c:v>280.6004021</c:v>
                </c:pt>
                <c:pt idx="7">
                  <c:v>285.2777825</c:v>
                </c:pt>
                <c:pt idx="8">
                  <c:v>259.54796520000002</c:v>
                </c:pt>
                <c:pt idx="9">
                  <c:v>253.91316509999999</c:v>
                </c:pt>
                <c:pt idx="10">
                  <c:v>245.13495359999999</c:v>
                </c:pt>
                <c:pt idx="11">
                  <c:v>238.316113</c:v>
                </c:pt>
                <c:pt idx="12">
                  <c:v>248.0296233</c:v>
                </c:pt>
                <c:pt idx="13">
                  <c:v>243.27838510000001</c:v>
                </c:pt>
                <c:pt idx="14">
                  <c:v>244.5911748</c:v>
                </c:pt>
                <c:pt idx="15">
                  <c:v>252.18639899999999</c:v>
                </c:pt>
              </c:numCache>
            </c:numRef>
          </c:val>
          <c:smooth val="0"/>
          <c:extLst>
            <c:ext xmlns:c16="http://schemas.microsoft.com/office/drawing/2014/chart" uri="{C3380CC4-5D6E-409C-BE32-E72D297353CC}">
              <c16:uniqueId val="{00000000-672C-4A1D-9D24-E4F32D8F074C}"/>
            </c:ext>
          </c:extLst>
        </c:ser>
        <c:ser>
          <c:idx val="1"/>
          <c:order val="1"/>
          <c:tx>
            <c:strRef>
              <c:f>Sheet1!$C$1</c:f>
              <c:strCache>
                <c:ptCount val="1"/>
                <c:pt idx="0">
                  <c:v>RCU</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Sheet1!$C$2:$C$17</c:f>
              <c:numCache>
                <c:formatCode>General</c:formatCode>
                <c:ptCount val="16"/>
                <c:pt idx="0">
                  <c:v>5.8028130500000001</c:v>
                </c:pt>
                <c:pt idx="1">
                  <c:v>21.546156</c:v>
                </c:pt>
                <c:pt idx="2">
                  <c:v>42.015476999999997</c:v>
                </c:pt>
                <c:pt idx="3">
                  <c:v>72.656373200000004</c:v>
                </c:pt>
                <c:pt idx="4">
                  <c:v>118.457211</c:v>
                </c:pt>
                <c:pt idx="5">
                  <c:v>162.23188300000001</c:v>
                </c:pt>
                <c:pt idx="6">
                  <c:v>181.17509580000001</c:v>
                </c:pt>
                <c:pt idx="7">
                  <c:v>169.7441255</c:v>
                </c:pt>
                <c:pt idx="8">
                  <c:v>205.91299739999999</c:v>
                </c:pt>
                <c:pt idx="9">
                  <c:v>202.8650432</c:v>
                </c:pt>
                <c:pt idx="10">
                  <c:v>212.92488560000001</c:v>
                </c:pt>
                <c:pt idx="11">
                  <c:v>229.4097041</c:v>
                </c:pt>
                <c:pt idx="12">
                  <c:v>210.7815933</c:v>
                </c:pt>
                <c:pt idx="13">
                  <c:v>205.66179320000001</c:v>
                </c:pt>
                <c:pt idx="14">
                  <c:v>219.1648118</c:v>
                </c:pt>
                <c:pt idx="15">
                  <c:v>191.65851240000001</c:v>
                </c:pt>
              </c:numCache>
            </c:numRef>
          </c:val>
          <c:smooth val="0"/>
          <c:extLst>
            <c:ext xmlns:c16="http://schemas.microsoft.com/office/drawing/2014/chart" uri="{C3380CC4-5D6E-409C-BE32-E72D297353CC}">
              <c16:uniqueId val="{00000001-672C-4A1D-9D24-E4F32D8F074C}"/>
            </c:ext>
          </c:extLst>
        </c:ser>
        <c:ser>
          <c:idx val="2"/>
          <c:order val="2"/>
          <c:tx>
            <c:strRef>
              <c:f>Sheet1!$D$1</c:f>
              <c:strCache>
                <c:ptCount val="1"/>
                <c:pt idx="0">
                  <c:v>RLU</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Sheet1!$D$2:$D$17</c:f>
              <c:numCache>
                <c:formatCode>General</c:formatCode>
                <c:ptCount val="16"/>
                <c:pt idx="0">
                  <c:v>5.3664987999999996</c:v>
                </c:pt>
                <c:pt idx="1">
                  <c:v>16.806100000000001</c:v>
                </c:pt>
                <c:pt idx="2">
                  <c:v>27.153630549999999</c:v>
                </c:pt>
                <c:pt idx="3">
                  <c:v>33.159667200000001</c:v>
                </c:pt>
                <c:pt idx="4">
                  <c:v>36.182538600000001</c:v>
                </c:pt>
                <c:pt idx="5">
                  <c:v>16.954156300000001</c:v>
                </c:pt>
                <c:pt idx="6">
                  <c:v>11.8432738</c:v>
                </c:pt>
                <c:pt idx="7">
                  <c:v>8.6954226499999994</c:v>
                </c:pt>
                <c:pt idx="8">
                  <c:v>9.0656190399999996</c:v>
                </c:pt>
                <c:pt idx="9">
                  <c:v>6.5059670000000001</c:v>
                </c:pt>
                <c:pt idx="10">
                  <c:v>4.7569900000000001</c:v>
                </c:pt>
                <c:pt idx="11">
                  <c:v>4.4096149999999996</c:v>
                </c:pt>
                <c:pt idx="12">
                  <c:v>1.9847485</c:v>
                </c:pt>
                <c:pt idx="13">
                  <c:v>1.7822119999999999</c:v>
                </c:pt>
                <c:pt idx="14">
                  <c:v>3.9020584999999999</c:v>
                </c:pt>
                <c:pt idx="15">
                  <c:v>8.9563398000000003</c:v>
                </c:pt>
              </c:numCache>
            </c:numRef>
          </c:val>
          <c:smooth val="0"/>
          <c:extLst>
            <c:ext xmlns:c16="http://schemas.microsoft.com/office/drawing/2014/chart" uri="{C3380CC4-5D6E-409C-BE32-E72D297353CC}">
              <c16:uniqueId val="{00000002-672C-4A1D-9D24-E4F32D8F074C}"/>
            </c:ext>
          </c:extLst>
        </c:ser>
        <c:dLbls>
          <c:showLegendKey val="0"/>
          <c:showVal val="0"/>
          <c:showCatName val="0"/>
          <c:showSerName val="0"/>
          <c:showPercent val="0"/>
          <c:showBubbleSize val="0"/>
        </c:dLbls>
        <c:marker val="1"/>
        <c:smooth val="0"/>
        <c:axId val="18674159"/>
        <c:axId val="136986991"/>
        <c:extLst>
          <c:ext xmlns:c15="http://schemas.microsoft.com/office/drawing/2012/chart" uri="{02D57815-91ED-43cb-92C2-25804820EDAC}">
            <c15:filteredLineSeries>
              <c15:ser>
                <c:idx val="3"/>
                <c:order val="3"/>
                <c:tx>
                  <c:strRef>
                    <c:extLst>
                      <c:ext uri="{02D57815-91ED-43cb-92C2-25804820EDAC}">
                        <c15:formulaRef>
                          <c15:sqref>Sheet1!$E$1</c15:sqref>
                        </c15:formulaRef>
                      </c:ext>
                    </c:extLst>
                    <c:strCache>
                      <c:ptCount val="1"/>
                      <c:pt idx="0">
                        <c:v>MV-RLU</c:v>
                      </c:pt>
                    </c:strCache>
                  </c:strRef>
                </c:tx>
                <c:spPr>
                  <a:ln w="22225" cap="rnd">
                    <a:noFill/>
                    <a:round/>
                  </a:ln>
                  <a:effectLst/>
                </c:spPr>
                <c:marker>
                  <c:symbol val="x"/>
                  <c:size val="6"/>
                  <c:spPr>
                    <a:noFill/>
                    <a:ln w="9525">
                      <a:noFill/>
                      <a:round/>
                    </a:ln>
                    <a:effectLst/>
                  </c:spPr>
                </c:marker>
                <c:cat>
                  <c:numRef>
                    <c:extLst>
                      <c:ext uri="{02D57815-91ED-43cb-92C2-25804820EDAC}">
                        <c15:formulaRef>
                          <c15:sqref>Sheet1!$A$2:$A$17</c15:sqref>
                        </c15:formulaRef>
                      </c:ext>
                    </c:extLst>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extLst>
                      <c:ext uri="{02D57815-91ED-43cb-92C2-25804820EDAC}">
                        <c15:formulaRef>
                          <c15:sqref>Sheet1!$E$2:$E$17</c15:sqref>
                        </c15:formulaRef>
                      </c:ext>
                    </c:extLst>
                    <c:numCache>
                      <c:formatCode>General</c:formatCode>
                      <c:ptCount val="16"/>
                      <c:pt idx="0">
                        <c:v>4.3272000000000004</c:v>
                      </c:pt>
                      <c:pt idx="1">
                        <c:v>16.230274600000001</c:v>
                      </c:pt>
                      <c:pt idx="2">
                        <c:v>33.982543399999997</c:v>
                      </c:pt>
                      <c:pt idx="3">
                        <c:v>57.716769999999997</c:v>
                      </c:pt>
                      <c:pt idx="4">
                        <c:v>100.734488</c:v>
                      </c:pt>
                      <c:pt idx="5">
                        <c:v>195.53492600000001</c:v>
                      </c:pt>
                      <c:pt idx="6">
                        <c:v>293.88291400000003</c:v>
                      </c:pt>
                      <c:pt idx="7">
                        <c:v>387.82032049999998</c:v>
                      </c:pt>
                      <c:pt idx="8">
                        <c:v>497.93240939999998</c:v>
                      </c:pt>
                      <c:pt idx="9">
                        <c:v>586.18098380000004</c:v>
                      </c:pt>
                      <c:pt idx="10">
                        <c:v>678.29905670000005</c:v>
                      </c:pt>
                      <c:pt idx="11">
                        <c:v>760.64026149999995</c:v>
                      </c:pt>
                      <c:pt idx="12">
                        <c:v>864.57866000000001</c:v>
                      </c:pt>
                      <c:pt idx="13">
                        <c:v>1061.0264890000001</c:v>
                      </c:pt>
                      <c:pt idx="14">
                        <c:v>1059.2173560000001</c:v>
                      </c:pt>
                      <c:pt idx="15">
                        <c:v>1274.3853750000001</c:v>
                      </c:pt>
                    </c:numCache>
                  </c:numRef>
                </c:val>
                <c:smooth val="0"/>
                <c:extLst>
                  <c:ext xmlns:c16="http://schemas.microsoft.com/office/drawing/2014/chart" uri="{C3380CC4-5D6E-409C-BE32-E72D297353CC}">
                    <c16:uniqueId val="{00000003-672C-4A1D-9D24-E4F32D8F074C}"/>
                  </c:ext>
                </c:extLst>
              </c15:ser>
            </c15:filteredLineSeries>
          </c:ext>
        </c:extLst>
      </c:lineChart>
      <c:catAx>
        <c:axId val="18674159"/>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Threads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tx1">
                    <a:lumMod val="65000"/>
                    <a:lumOff val="35000"/>
                  </a:schemeClr>
                </a:solidFill>
                <a:latin typeface="+mn-lt"/>
                <a:ea typeface="+mn-ea"/>
                <a:cs typeface="+mn-cs"/>
              </a:defRPr>
            </a:pPr>
            <a:endParaRPr lang="en-US"/>
          </a:p>
        </c:txPr>
        <c:crossAx val="136986991"/>
        <c:crosses val="autoZero"/>
        <c:auto val="1"/>
        <c:lblAlgn val="ctr"/>
        <c:lblOffset val="100"/>
        <c:noMultiLvlLbl val="0"/>
      </c:catAx>
      <c:valAx>
        <c:axId val="136986991"/>
        <c:scaling>
          <c:orientation val="minMax"/>
          <c:max val="1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800" baseline="0"/>
                  <a:t>Million Operations/s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674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400"/>
              <a:t>Concurrent Hash table (10% Update)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Lock Free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Sheet1!$B$2:$B$17</c:f>
              <c:numCache>
                <c:formatCode>General</c:formatCode>
                <c:ptCount val="16"/>
                <c:pt idx="0">
                  <c:v>5.3572012500000001</c:v>
                </c:pt>
                <c:pt idx="1">
                  <c:v>20.849710949999999</c:v>
                </c:pt>
                <c:pt idx="2">
                  <c:v>40.633053050000001</c:v>
                </c:pt>
                <c:pt idx="3">
                  <c:v>70.254562000000007</c:v>
                </c:pt>
                <c:pt idx="4">
                  <c:v>126.8929131</c:v>
                </c:pt>
                <c:pt idx="5">
                  <c:v>228.03707919999999</c:v>
                </c:pt>
                <c:pt idx="6">
                  <c:v>280.6004021</c:v>
                </c:pt>
                <c:pt idx="7">
                  <c:v>285.2777825</c:v>
                </c:pt>
                <c:pt idx="8">
                  <c:v>259.54796520000002</c:v>
                </c:pt>
                <c:pt idx="9">
                  <c:v>253.91316509999999</c:v>
                </c:pt>
                <c:pt idx="10">
                  <c:v>245.13495359999999</c:v>
                </c:pt>
                <c:pt idx="11">
                  <c:v>238.316113</c:v>
                </c:pt>
                <c:pt idx="12">
                  <c:v>248.0296233</c:v>
                </c:pt>
                <c:pt idx="13">
                  <c:v>243.27838510000001</c:v>
                </c:pt>
                <c:pt idx="14">
                  <c:v>244.5911748</c:v>
                </c:pt>
                <c:pt idx="15">
                  <c:v>252.18639899999999</c:v>
                </c:pt>
              </c:numCache>
            </c:numRef>
          </c:val>
          <c:smooth val="0"/>
          <c:extLst>
            <c:ext xmlns:c16="http://schemas.microsoft.com/office/drawing/2014/chart" uri="{C3380CC4-5D6E-409C-BE32-E72D297353CC}">
              <c16:uniqueId val="{00000000-1640-48B0-BFCC-AB480FF8FD8B}"/>
            </c:ext>
          </c:extLst>
        </c:ser>
        <c:ser>
          <c:idx val="1"/>
          <c:order val="1"/>
          <c:tx>
            <c:strRef>
              <c:f>Sheet1!$C$1</c:f>
              <c:strCache>
                <c:ptCount val="1"/>
                <c:pt idx="0">
                  <c:v>RCU</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Sheet1!$C$2:$C$17</c:f>
              <c:numCache>
                <c:formatCode>General</c:formatCode>
                <c:ptCount val="16"/>
                <c:pt idx="0">
                  <c:v>5.8028130500000001</c:v>
                </c:pt>
                <c:pt idx="1">
                  <c:v>21.546156</c:v>
                </c:pt>
                <c:pt idx="2">
                  <c:v>42.015476999999997</c:v>
                </c:pt>
                <c:pt idx="3">
                  <c:v>72.656373200000004</c:v>
                </c:pt>
                <c:pt idx="4">
                  <c:v>118.457211</c:v>
                </c:pt>
                <c:pt idx="5">
                  <c:v>162.23188300000001</c:v>
                </c:pt>
                <c:pt idx="6">
                  <c:v>181.17509580000001</c:v>
                </c:pt>
                <c:pt idx="7">
                  <c:v>169.7441255</c:v>
                </c:pt>
                <c:pt idx="8">
                  <c:v>205.91299739999999</c:v>
                </c:pt>
                <c:pt idx="9">
                  <c:v>202.8650432</c:v>
                </c:pt>
                <c:pt idx="10">
                  <c:v>212.92488560000001</c:v>
                </c:pt>
                <c:pt idx="11">
                  <c:v>229.4097041</c:v>
                </c:pt>
                <c:pt idx="12">
                  <c:v>210.7815933</c:v>
                </c:pt>
                <c:pt idx="13">
                  <c:v>205.66179320000001</c:v>
                </c:pt>
                <c:pt idx="14">
                  <c:v>219.1648118</c:v>
                </c:pt>
                <c:pt idx="15">
                  <c:v>191.65851240000001</c:v>
                </c:pt>
              </c:numCache>
            </c:numRef>
          </c:val>
          <c:smooth val="0"/>
          <c:extLst xmlns:c15="http://schemas.microsoft.com/office/drawing/2012/chart">
            <c:ext xmlns:c16="http://schemas.microsoft.com/office/drawing/2014/chart" uri="{C3380CC4-5D6E-409C-BE32-E72D297353CC}">
              <c16:uniqueId val="{00000001-1640-48B0-BFCC-AB480FF8FD8B}"/>
            </c:ext>
          </c:extLst>
        </c:ser>
        <c:ser>
          <c:idx val="2"/>
          <c:order val="2"/>
          <c:tx>
            <c:strRef>
              <c:f>Sheet1!$D$1</c:f>
              <c:strCache>
                <c:ptCount val="1"/>
                <c:pt idx="0">
                  <c:v>RLU</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Sheet1!$D$2:$D$17</c:f>
              <c:numCache>
                <c:formatCode>General</c:formatCode>
                <c:ptCount val="16"/>
                <c:pt idx="0">
                  <c:v>5.3664987999999996</c:v>
                </c:pt>
                <c:pt idx="1">
                  <c:v>16.806100000000001</c:v>
                </c:pt>
                <c:pt idx="2">
                  <c:v>27.153630549999999</c:v>
                </c:pt>
                <c:pt idx="3">
                  <c:v>33.159667200000001</c:v>
                </c:pt>
                <c:pt idx="4">
                  <c:v>36.182538600000001</c:v>
                </c:pt>
                <c:pt idx="5">
                  <c:v>16.954156300000001</c:v>
                </c:pt>
                <c:pt idx="6">
                  <c:v>11.8432738</c:v>
                </c:pt>
                <c:pt idx="7">
                  <c:v>8.6954226499999994</c:v>
                </c:pt>
                <c:pt idx="8">
                  <c:v>9.0656190399999996</c:v>
                </c:pt>
                <c:pt idx="9">
                  <c:v>6.5059670000000001</c:v>
                </c:pt>
                <c:pt idx="10">
                  <c:v>4.7569900000000001</c:v>
                </c:pt>
                <c:pt idx="11">
                  <c:v>4.4096149999999996</c:v>
                </c:pt>
                <c:pt idx="12">
                  <c:v>1.9847485</c:v>
                </c:pt>
                <c:pt idx="13">
                  <c:v>1.7822119999999999</c:v>
                </c:pt>
                <c:pt idx="14">
                  <c:v>3.9020584999999999</c:v>
                </c:pt>
                <c:pt idx="15">
                  <c:v>8.9563398000000003</c:v>
                </c:pt>
              </c:numCache>
            </c:numRef>
          </c:val>
          <c:smooth val="0"/>
          <c:extLst xmlns:c15="http://schemas.microsoft.com/office/drawing/2012/chart">
            <c:ext xmlns:c16="http://schemas.microsoft.com/office/drawing/2014/chart" uri="{C3380CC4-5D6E-409C-BE32-E72D297353CC}">
              <c16:uniqueId val="{00000002-1640-48B0-BFCC-AB480FF8FD8B}"/>
            </c:ext>
          </c:extLst>
        </c:ser>
        <c:ser>
          <c:idx val="3"/>
          <c:order val="3"/>
          <c:tx>
            <c:strRef>
              <c:f>Sheet1!$E$1</c:f>
              <c:strCache>
                <c:ptCount val="1"/>
                <c:pt idx="0">
                  <c:v>MV-RLU</c:v>
                </c:pt>
              </c:strCache>
            </c:strRef>
          </c:tx>
          <c:spPr>
            <a:ln w="22225" cap="rnd">
              <a:solidFill>
                <a:srgbClr val="92D050"/>
              </a:solidFill>
              <a:round/>
            </a:ln>
            <a:effectLst/>
          </c:spPr>
          <c:marker>
            <c:symbol val="x"/>
            <c:size val="6"/>
            <c:spPr>
              <a:noFill/>
              <a:ln w="9525">
                <a:solidFill>
                  <a:srgbClr val="92D050"/>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Sheet1!$E$2:$E$17</c:f>
              <c:numCache>
                <c:formatCode>General</c:formatCode>
                <c:ptCount val="16"/>
                <c:pt idx="0">
                  <c:v>4.3272000000000004</c:v>
                </c:pt>
                <c:pt idx="1">
                  <c:v>16.230274600000001</c:v>
                </c:pt>
                <c:pt idx="2">
                  <c:v>33.982543399999997</c:v>
                </c:pt>
                <c:pt idx="3">
                  <c:v>57.716769999999997</c:v>
                </c:pt>
                <c:pt idx="4">
                  <c:v>100.734488</c:v>
                </c:pt>
                <c:pt idx="5">
                  <c:v>195.53492600000001</c:v>
                </c:pt>
                <c:pt idx="6">
                  <c:v>293.88291400000003</c:v>
                </c:pt>
                <c:pt idx="7">
                  <c:v>387.82032049999998</c:v>
                </c:pt>
                <c:pt idx="8">
                  <c:v>497.93240939999998</c:v>
                </c:pt>
                <c:pt idx="9">
                  <c:v>586.18098380000004</c:v>
                </c:pt>
                <c:pt idx="10">
                  <c:v>678.29905670000005</c:v>
                </c:pt>
                <c:pt idx="11">
                  <c:v>760.64026149999995</c:v>
                </c:pt>
                <c:pt idx="12">
                  <c:v>864.57866000000001</c:v>
                </c:pt>
                <c:pt idx="13">
                  <c:v>1061.0264890000001</c:v>
                </c:pt>
                <c:pt idx="14">
                  <c:v>1059.2173560000001</c:v>
                </c:pt>
                <c:pt idx="15">
                  <c:v>1274.3853750000001</c:v>
                </c:pt>
              </c:numCache>
            </c:numRef>
          </c:val>
          <c:smooth val="0"/>
          <c:extLst xmlns:c15="http://schemas.microsoft.com/office/drawing/2012/chart">
            <c:ext xmlns:c16="http://schemas.microsoft.com/office/drawing/2014/chart" uri="{C3380CC4-5D6E-409C-BE32-E72D297353CC}">
              <c16:uniqueId val="{00000003-1640-48B0-BFCC-AB480FF8FD8B}"/>
            </c:ext>
          </c:extLst>
        </c:ser>
        <c:dLbls>
          <c:showLegendKey val="0"/>
          <c:showVal val="0"/>
          <c:showCatName val="0"/>
          <c:showSerName val="0"/>
          <c:showPercent val="0"/>
          <c:showBubbleSize val="0"/>
        </c:dLbls>
        <c:marker val="1"/>
        <c:smooth val="0"/>
        <c:axId val="18674159"/>
        <c:axId val="136986991"/>
        <c:extLst/>
      </c:lineChart>
      <c:catAx>
        <c:axId val="18674159"/>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800" baseline="0"/>
                  <a:t>Threads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tx1">
                    <a:lumMod val="65000"/>
                    <a:lumOff val="35000"/>
                  </a:schemeClr>
                </a:solidFill>
                <a:latin typeface="+mn-lt"/>
                <a:ea typeface="+mn-ea"/>
                <a:cs typeface="+mn-cs"/>
              </a:defRPr>
            </a:pPr>
            <a:endParaRPr lang="en-US"/>
          </a:p>
        </c:txPr>
        <c:crossAx val="136986991"/>
        <c:crosses val="autoZero"/>
        <c:auto val="1"/>
        <c:lblAlgn val="ctr"/>
        <c:lblOffset val="100"/>
        <c:noMultiLvlLbl val="0"/>
      </c:catAx>
      <c:valAx>
        <c:axId val="136986991"/>
        <c:scaling>
          <c:orientation val="minMax"/>
          <c:max val="1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800" baseline="0"/>
                  <a:t>Million Operations/s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674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r>
              <a:rPr lang="en-US" sz="2400">
                <a:solidFill>
                  <a:schemeClr val="tx1">
                    <a:lumMod val="95000"/>
                    <a:lumOff val="5000"/>
                  </a:schemeClr>
                </a:solidFill>
              </a:rPr>
              <a:t>20% Update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ysClr val="windowText" lastClr="000000"/>
              </a:solidFill>
            </a:ln>
            <a:effectLst/>
          </c:spPr>
          <c:invertIfNegative val="0"/>
          <c:dPt>
            <c:idx val="6"/>
            <c:invertIfNegative val="0"/>
            <c:bubble3D val="0"/>
            <c:spPr>
              <a:solidFill>
                <a:srgbClr val="00B050"/>
              </a:solidFill>
              <a:ln>
                <a:solidFill>
                  <a:sysClr val="windowText" lastClr="000000"/>
                </a:solidFill>
              </a:ln>
              <a:effectLst/>
            </c:spPr>
            <c:extLst>
              <c:ext xmlns:c16="http://schemas.microsoft.com/office/drawing/2014/chart" uri="{C3380CC4-5D6E-409C-BE32-E72D297353CC}">
                <c16:uniqueId val="{00000001-7DE9-48BC-98B0-11E4ADD85FAB}"/>
              </c:ext>
            </c:extLst>
          </c:dPt>
          <c:cat>
            <c:strRef>
              <c:f>Sheet1!$F$1:$F$7</c:f>
              <c:strCache>
                <c:ptCount val="7"/>
                <c:pt idx="0">
                  <c:v> RLU</c:v>
                </c:pt>
                <c:pt idx="1">
                  <c:v> +Scalable TS</c:v>
                </c:pt>
                <c:pt idx="2">
                  <c:v> +multi-version</c:v>
                </c:pt>
                <c:pt idx="3">
                  <c:v> +concurrent GC</c:v>
                </c:pt>
                <c:pt idx="4">
                  <c:v> +capacity WM</c:v>
                </c:pt>
                <c:pt idx="5">
                  <c:v> +deref WM</c:v>
                </c:pt>
                <c:pt idx="6">
                  <c:v> MV-RLU</c:v>
                </c:pt>
              </c:strCache>
            </c:strRef>
          </c:cat>
          <c:val>
            <c:numRef>
              <c:f>Sheet1!$G$1:$G$7</c:f>
              <c:numCache>
                <c:formatCode>General</c:formatCode>
                <c:ptCount val="7"/>
                <c:pt idx="0">
                  <c:v>0.57816999999999996</c:v>
                </c:pt>
                <c:pt idx="1">
                  <c:v>0.53622499999999995</c:v>
                </c:pt>
                <c:pt idx="2">
                  <c:v>1.2238</c:v>
                </c:pt>
                <c:pt idx="3">
                  <c:v>1.095202</c:v>
                </c:pt>
                <c:pt idx="4">
                  <c:v>1.2214909</c:v>
                </c:pt>
                <c:pt idx="5">
                  <c:v>1.2788701</c:v>
                </c:pt>
                <c:pt idx="6">
                  <c:v>1.3098031000000001</c:v>
                </c:pt>
              </c:numCache>
            </c:numRef>
          </c:val>
          <c:extLst>
            <c:ext xmlns:c16="http://schemas.microsoft.com/office/drawing/2014/chart" uri="{C3380CC4-5D6E-409C-BE32-E72D297353CC}">
              <c16:uniqueId val="{00000002-7DE9-48BC-98B0-11E4ADD85FAB}"/>
            </c:ext>
          </c:extLst>
        </c:ser>
        <c:dLbls>
          <c:showLegendKey val="0"/>
          <c:showVal val="0"/>
          <c:showCatName val="0"/>
          <c:showSerName val="0"/>
          <c:showPercent val="0"/>
          <c:showBubbleSize val="0"/>
        </c:dLbls>
        <c:gapWidth val="0"/>
        <c:axId val="1604591424"/>
        <c:axId val="1513162000"/>
      </c:barChart>
      <c:catAx>
        <c:axId val="1604591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endParaRPr lang="en-US"/>
          </a:p>
        </c:txPr>
        <c:crossAx val="1513162000"/>
        <c:crosses val="autoZero"/>
        <c:auto val="1"/>
        <c:lblAlgn val="ctr"/>
        <c:lblOffset val="100"/>
        <c:noMultiLvlLbl val="0"/>
      </c:catAx>
      <c:valAx>
        <c:axId val="151316200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95000"/>
                    <a:lumOff val="5000"/>
                  </a:schemeClr>
                </a:solidFill>
                <a:latin typeface="+mn-lt"/>
                <a:ea typeface="+mn-ea"/>
                <a:cs typeface="+mn-cs"/>
              </a:defRPr>
            </a:pPr>
            <a:endParaRPr lang="en-US"/>
          </a:p>
        </c:txPr>
        <c:crossAx val="1604591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r>
              <a:rPr lang="en-US" sz="2400">
                <a:solidFill>
                  <a:schemeClr val="tx1">
                    <a:lumMod val="95000"/>
                    <a:lumOff val="5000"/>
                  </a:schemeClr>
                </a:solidFill>
              </a:rPr>
              <a:t>80% Update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endParaRPr lang="en-US"/>
        </a:p>
      </c:txPr>
    </c:title>
    <c:autoTitleDeleted val="0"/>
    <c:plotArea>
      <c:layout>
        <c:manualLayout>
          <c:layoutTarget val="inner"/>
          <c:xMode val="edge"/>
          <c:yMode val="edge"/>
          <c:x val="0.168706318357008"/>
          <c:y val="0.15710164429658252"/>
          <c:w val="0.78142534903370731"/>
          <c:h val="0.60674209122536937"/>
        </c:manualLayout>
      </c:layout>
      <c:barChart>
        <c:barDir val="col"/>
        <c:grouping val="clustered"/>
        <c:varyColors val="0"/>
        <c:ser>
          <c:idx val="0"/>
          <c:order val="0"/>
          <c:spPr>
            <a:solidFill>
              <a:schemeClr val="accent1"/>
            </a:solidFill>
            <a:ln>
              <a:solidFill>
                <a:sysClr val="windowText" lastClr="000000"/>
              </a:solidFill>
            </a:ln>
            <a:effectLst/>
          </c:spPr>
          <c:invertIfNegative val="0"/>
          <c:dPt>
            <c:idx val="6"/>
            <c:invertIfNegative val="0"/>
            <c:bubble3D val="0"/>
            <c:spPr>
              <a:solidFill>
                <a:srgbClr val="00B050"/>
              </a:solidFill>
              <a:ln>
                <a:solidFill>
                  <a:sysClr val="windowText" lastClr="000000"/>
                </a:solidFill>
              </a:ln>
              <a:effectLst/>
            </c:spPr>
            <c:extLst>
              <c:ext xmlns:c16="http://schemas.microsoft.com/office/drawing/2014/chart" uri="{C3380CC4-5D6E-409C-BE32-E72D297353CC}">
                <c16:uniqueId val="{00000001-DA2E-4B4E-B7D1-25029A515FCB}"/>
              </c:ext>
            </c:extLst>
          </c:dPt>
          <c:cat>
            <c:strRef>
              <c:f>Sheet1!$I$1:$I$7</c:f>
              <c:strCache>
                <c:ptCount val="7"/>
                <c:pt idx="0">
                  <c:v>RLU</c:v>
                </c:pt>
                <c:pt idx="1">
                  <c:v> +Scalable TS</c:v>
                </c:pt>
                <c:pt idx="2">
                  <c:v> +multi-version</c:v>
                </c:pt>
                <c:pt idx="3">
                  <c:v> +concurrent GC</c:v>
                </c:pt>
                <c:pt idx="4">
                  <c:v> +capacity WM</c:v>
                </c:pt>
                <c:pt idx="5">
                  <c:v> +deref WM</c:v>
                </c:pt>
                <c:pt idx="6">
                  <c:v>MV-RLU</c:v>
                </c:pt>
              </c:strCache>
            </c:strRef>
          </c:cat>
          <c:val>
            <c:numRef>
              <c:f>Sheet1!$J$1:$J$7</c:f>
              <c:numCache>
                <c:formatCode>General</c:formatCode>
                <c:ptCount val="7"/>
                <c:pt idx="0">
                  <c:v>0.371</c:v>
                </c:pt>
                <c:pt idx="1">
                  <c:v>0.504</c:v>
                </c:pt>
                <c:pt idx="2">
                  <c:v>0.62977000000000005</c:v>
                </c:pt>
                <c:pt idx="3">
                  <c:v>1.1304784000000001</c:v>
                </c:pt>
                <c:pt idx="4">
                  <c:v>1.2668173</c:v>
                </c:pt>
                <c:pt idx="5">
                  <c:v>1.252305</c:v>
                </c:pt>
                <c:pt idx="6">
                  <c:v>1.3973960000000001</c:v>
                </c:pt>
              </c:numCache>
            </c:numRef>
          </c:val>
          <c:extLst>
            <c:ext xmlns:c16="http://schemas.microsoft.com/office/drawing/2014/chart" uri="{C3380CC4-5D6E-409C-BE32-E72D297353CC}">
              <c16:uniqueId val="{00000002-DA2E-4B4E-B7D1-25029A515FCB}"/>
            </c:ext>
          </c:extLst>
        </c:ser>
        <c:dLbls>
          <c:showLegendKey val="0"/>
          <c:showVal val="0"/>
          <c:showCatName val="0"/>
          <c:showSerName val="0"/>
          <c:showPercent val="0"/>
          <c:showBubbleSize val="0"/>
        </c:dLbls>
        <c:gapWidth val="0"/>
        <c:axId val="1627970112"/>
        <c:axId val="1599667488"/>
      </c:barChart>
      <c:catAx>
        <c:axId val="1627970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endParaRPr lang="en-US"/>
          </a:p>
        </c:txPr>
        <c:crossAx val="1599667488"/>
        <c:crosses val="autoZero"/>
        <c:auto val="1"/>
        <c:lblAlgn val="ctr"/>
        <c:lblOffset val="100"/>
        <c:noMultiLvlLbl val="0"/>
      </c:catAx>
      <c:valAx>
        <c:axId val="1599667488"/>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27970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r>
              <a:rPr lang="en-US" sz="2400">
                <a:solidFill>
                  <a:schemeClr val="tx1">
                    <a:lumMod val="95000"/>
                    <a:lumOff val="5000"/>
                  </a:schemeClr>
                </a:solidFill>
              </a:rPr>
              <a:t>2</a:t>
            </a:r>
            <a:r>
              <a:rPr lang="en-US" sz="2400" baseline="0">
                <a:solidFill>
                  <a:schemeClr val="tx1">
                    <a:lumMod val="95000"/>
                    <a:lumOff val="5000"/>
                  </a:schemeClr>
                </a:solidFill>
              </a:rPr>
              <a:t>% Update</a:t>
            </a:r>
            <a:endParaRPr lang="en-US" sz="2400">
              <a:solidFill>
                <a:schemeClr val="tx1">
                  <a:lumMod val="95000"/>
                  <a:lumOff val="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chemeClr val="tx1"/>
              </a:solidFill>
            </a:ln>
            <a:effectLst/>
          </c:spPr>
          <c:invertIfNegative val="0"/>
          <c:dPt>
            <c:idx val="6"/>
            <c:invertIfNegative val="0"/>
            <c:bubble3D val="0"/>
            <c:spPr>
              <a:solidFill>
                <a:srgbClr val="00B050"/>
              </a:solidFill>
              <a:ln>
                <a:solidFill>
                  <a:schemeClr val="tx1"/>
                </a:solidFill>
              </a:ln>
              <a:effectLst/>
            </c:spPr>
            <c:extLst>
              <c:ext xmlns:c16="http://schemas.microsoft.com/office/drawing/2014/chart" uri="{C3380CC4-5D6E-409C-BE32-E72D297353CC}">
                <c16:uniqueId val="{00000001-118A-4B5F-8356-A837A8FEC0EB}"/>
              </c:ext>
            </c:extLst>
          </c:dPt>
          <c:cat>
            <c:strRef>
              <c:f>Sheet1!$B$1:$B$7</c:f>
              <c:strCache>
                <c:ptCount val="7"/>
                <c:pt idx="0">
                  <c:v> RLU</c:v>
                </c:pt>
                <c:pt idx="1">
                  <c:v> +Scalable TS</c:v>
                </c:pt>
                <c:pt idx="2">
                  <c:v> +multi-version</c:v>
                </c:pt>
                <c:pt idx="3">
                  <c:v> +concurrent GC</c:v>
                </c:pt>
                <c:pt idx="4">
                  <c:v> +capacity WM</c:v>
                </c:pt>
                <c:pt idx="5">
                  <c:v> +deref WM</c:v>
                </c:pt>
                <c:pt idx="6">
                  <c:v> MV-RLU</c:v>
                </c:pt>
              </c:strCache>
            </c:strRef>
          </c:cat>
          <c:val>
            <c:numRef>
              <c:f>Sheet1!$C$1:$C$7</c:f>
              <c:numCache>
                <c:formatCode>General</c:formatCode>
                <c:ptCount val="7"/>
                <c:pt idx="0">
                  <c:v>1.704812</c:v>
                </c:pt>
                <c:pt idx="1">
                  <c:v>1.7226250000000001</c:v>
                </c:pt>
                <c:pt idx="2">
                  <c:v>3.5442900000000002</c:v>
                </c:pt>
                <c:pt idx="3">
                  <c:v>1.7722456</c:v>
                </c:pt>
                <c:pt idx="4">
                  <c:v>1.881772</c:v>
                </c:pt>
                <c:pt idx="5">
                  <c:v>3.2501500000000001</c:v>
                </c:pt>
                <c:pt idx="6">
                  <c:v>3.2609607</c:v>
                </c:pt>
              </c:numCache>
            </c:numRef>
          </c:val>
          <c:extLst>
            <c:ext xmlns:c16="http://schemas.microsoft.com/office/drawing/2014/chart" uri="{C3380CC4-5D6E-409C-BE32-E72D297353CC}">
              <c16:uniqueId val="{00000002-118A-4B5F-8356-A837A8FEC0EB}"/>
            </c:ext>
          </c:extLst>
        </c:ser>
        <c:dLbls>
          <c:showLegendKey val="0"/>
          <c:showVal val="0"/>
          <c:showCatName val="0"/>
          <c:showSerName val="0"/>
          <c:showPercent val="0"/>
          <c:showBubbleSize val="0"/>
        </c:dLbls>
        <c:gapWidth val="0"/>
        <c:axId val="1518259744"/>
        <c:axId val="1513141200"/>
      </c:barChart>
      <c:catAx>
        <c:axId val="151825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endParaRPr lang="en-US"/>
          </a:p>
        </c:txPr>
        <c:crossAx val="1513141200"/>
        <c:crosses val="autoZero"/>
        <c:auto val="1"/>
        <c:lblAlgn val="ctr"/>
        <c:lblOffset val="100"/>
        <c:noMultiLvlLbl val="0"/>
      </c:catAx>
      <c:valAx>
        <c:axId val="151314120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95000"/>
                    <a:lumOff val="5000"/>
                  </a:schemeClr>
                </a:solidFill>
                <a:latin typeface="+mn-lt"/>
                <a:ea typeface="+mn-ea"/>
                <a:cs typeface="+mn-cs"/>
              </a:defRPr>
            </a:pPr>
            <a:endParaRPr lang="en-US"/>
          </a:p>
        </c:txPr>
        <c:crossAx val="1518259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aseline="0" err="1"/>
              <a:t>KyotoCabinet</a:t>
            </a:r>
            <a:r>
              <a:rPr lang="en-US" sz="2400" baseline="0"/>
              <a:t>: Update(2%)</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RLU</c:v>
                </c:pt>
              </c:strCache>
            </c:strRef>
          </c:tx>
          <c:spPr>
            <a:ln w="28575" cap="rnd">
              <a:solidFill>
                <a:schemeClr val="accent1"/>
              </a:solidFill>
              <a:round/>
            </a:ln>
            <a:effectLst/>
          </c:spPr>
          <c:marker>
            <c:symbol val="circle"/>
            <c:size val="5"/>
            <c:spPr>
              <a:solidFill>
                <a:schemeClr val="accent1"/>
              </a:solidFill>
              <a:ln w="9525" cap="flat">
                <a:solidFill>
                  <a:schemeClr val="accent1"/>
                </a:solidFill>
              </a:ln>
              <a:effectLst/>
            </c:spPr>
          </c:marker>
          <c:cat>
            <c:numRef>
              <c:f>Sheet1!$A$2:$A$19</c:f>
              <c:numCache>
                <c:formatCode>General</c:formatCode>
                <c:ptCount val="18"/>
                <c:pt idx="0">
                  <c:v>1</c:v>
                </c:pt>
                <c:pt idx="1">
                  <c:v>2</c:v>
                </c:pt>
                <c:pt idx="2">
                  <c:v>4</c:v>
                </c:pt>
                <c:pt idx="3">
                  <c:v>8</c:v>
                </c:pt>
                <c:pt idx="4">
                  <c:v>12</c:v>
                </c:pt>
                <c:pt idx="5">
                  <c:v>16</c:v>
                </c:pt>
                <c:pt idx="6">
                  <c:v>20</c:v>
                </c:pt>
                <c:pt idx="7">
                  <c:v>24</c:v>
                </c:pt>
                <c:pt idx="8">
                  <c:v>32</c:v>
                </c:pt>
                <c:pt idx="9">
                  <c:v>40</c:v>
                </c:pt>
                <c:pt idx="10">
                  <c:v>48</c:v>
                </c:pt>
                <c:pt idx="11">
                  <c:v>56</c:v>
                </c:pt>
                <c:pt idx="12">
                  <c:v>64</c:v>
                </c:pt>
                <c:pt idx="13">
                  <c:v>128</c:v>
                </c:pt>
                <c:pt idx="14">
                  <c:v>192</c:v>
                </c:pt>
                <c:pt idx="15">
                  <c:v>224</c:v>
                </c:pt>
                <c:pt idx="16">
                  <c:v>280</c:v>
                </c:pt>
                <c:pt idx="17">
                  <c:v>336</c:v>
                </c:pt>
              </c:numCache>
            </c:numRef>
          </c:cat>
          <c:val>
            <c:numRef>
              <c:f>Sheet1!$B$2:$B$19</c:f>
              <c:numCache>
                <c:formatCode>General</c:formatCode>
                <c:ptCount val="18"/>
                <c:pt idx="0">
                  <c:v>2.2799999999999998</c:v>
                </c:pt>
                <c:pt idx="1">
                  <c:v>2.4700000000000002</c:v>
                </c:pt>
                <c:pt idx="2">
                  <c:v>5.2</c:v>
                </c:pt>
                <c:pt idx="3">
                  <c:v>9.0299999999999994</c:v>
                </c:pt>
                <c:pt idx="4">
                  <c:v>13.1</c:v>
                </c:pt>
                <c:pt idx="5">
                  <c:v>15.4</c:v>
                </c:pt>
                <c:pt idx="6">
                  <c:v>18.100000000000001</c:v>
                </c:pt>
                <c:pt idx="7">
                  <c:v>20</c:v>
                </c:pt>
                <c:pt idx="8">
                  <c:v>23.6</c:v>
                </c:pt>
                <c:pt idx="9">
                  <c:v>25.2</c:v>
                </c:pt>
                <c:pt idx="10">
                  <c:v>27.4</c:v>
                </c:pt>
                <c:pt idx="11">
                  <c:v>27.9</c:v>
                </c:pt>
                <c:pt idx="12">
                  <c:v>28.3</c:v>
                </c:pt>
                <c:pt idx="13">
                  <c:v>19.100000000000001</c:v>
                </c:pt>
                <c:pt idx="14">
                  <c:v>13.9</c:v>
                </c:pt>
                <c:pt idx="15">
                  <c:v>14.5</c:v>
                </c:pt>
                <c:pt idx="16">
                  <c:v>11.1</c:v>
                </c:pt>
                <c:pt idx="17">
                  <c:v>7.67</c:v>
                </c:pt>
              </c:numCache>
            </c:numRef>
          </c:val>
          <c:smooth val="0"/>
          <c:extLst>
            <c:ext xmlns:c16="http://schemas.microsoft.com/office/drawing/2014/chart" uri="{C3380CC4-5D6E-409C-BE32-E72D297353CC}">
              <c16:uniqueId val="{00000000-CAFF-4F3E-B0F8-79826843C685}"/>
            </c:ext>
          </c:extLst>
        </c:ser>
        <c:ser>
          <c:idx val="1"/>
          <c:order val="1"/>
          <c:tx>
            <c:strRef>
              <c:f>Sheet1!$C$1</c:f>
              <c:strCache>
                <c:ptCount val="1"/>
                <c:pt idx="0">
                  <c:v>Vanilla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Sheet1!$A$2:$A$19</c:f>
              <c:numCache>
                <c:formatCode>General</c:formatCode>
                <c:ptCount val="18"/>
                <c:pt idx="0">
                  <c:v>1</c:v>
                </c:pt>
                <c:pt idx="1">
                  <c:v>2</c:v>
                </c:pt>
                <c:pt idx="2">
                  <c:v>4</c:v>
                </c:pt>
                <c:pt idx="3">
                  <c:v>8</c:v>
                </c:pt>
                <c:pt idx="4">
                  <c:v>12</c:v>
                </c:pt>
                <c:pt idx="5">
                  <c:v>16</c:v>
                </c:pt>
                <c:pt idx="6">
                  <c:v>20</c:v>
                </c:pt>
                <c:pt idx="7">
                  <c:v>24</c:v>
                </c:pt>
                <c:pt idx="8">
                  <c:v>32</c:v>
                </c:pt>
                <c:pt idx="9">
                  <c:v>40</c:v>
                </c:pt>
                <c:pt idx="10">
                  <c:v>48</c:v>
                </c:pt>
                <c:pt idx="11">
                  <c:v>56</c:v>
                </c:pt>
                <c:pt idx="12">
                  <c:v>64</c:v>
                </c:pt>
                <c:pt idx="13">
                  <c:v>128</c:v>
                </c:pt>
                <c:pt idx="14">
                  <c:v>192</c:v>
                </c:pt>
                <c:pt idx="15">
                  <c:v>224</c:v>
                </c:pt>
                <c:pt idx="16">
                  <c:v>280</c:v>
                </c:pt>
                <c:pt idx="17">
                  <c:v>336</c:v>
                </c:pt>
              </c:numCache>
            </c:numRef>
          </c:cat>
          <c:val>
            <c:numRef>
              <c:f>Sheet1!$C$2:$C$19</c:f>
              <c:numCache>
                <c:formatCode>General</c:formatCode>
                <c:ptCount val="18"/>
                <c:pt idx="0">
                  <c:v>3.15</c:v>
                </c:pt>
                <c:pt idx="1">
                  <c:v>2.02</c:v>
                </c:pt>
                <c:pt idx="2">
                  <c:v>3.17</c:v>
                </c:pt>
                <c:pt idx="3">
                  <c:v>2.42</c:v>
                </c:pt>
                <c:pt idx="4">
                  <c:v>2.44</c:v>
                </c:pt>
                <c:pt idx="5">
                  <c:v>2.34</c:v>
                </c:pt>
                <c:pt idx="6">
                  <c:v>2.31</c:v>
                </c:pt>
                <c:pt idx="7">
                  <c:v>2.34</c:v>
                </c:pt>
                <c:pt idx="8">
                  <c:v>2.2799999999999998</c:v>
                </c:pt>
                <c:pt idx="9">
                  <c:v>2.4</c:v>
                </c:pt>
                <c:pt idx="10">
                  <c:v>2.38</c:v>
                </c:pt>
                <c:pt idx="11">
                  <c:v>2.44</c:v>
                </c:pt>
                <c:pt idx="12">
                  <c:v>2.4300000000000002</c:v>
                </c:pt>
                <c:pt idx="13">
                  <c:v>2.1</c:v>
                </c:pt>
                <c:pt idx="14">
                  <c:v>1.95</c:v>
                </c:pt>
                <c:pt idx="15">
                  <c:v>2.0099999999999998</c:v>
                </c:pt>
                <c:pt idx="16">
                  <c:v>2.02</c:v>
                </c:pt>
                <c:pt idx="17">
                  <c:v>1.63</c:v>
                </c:pt>
              </c:numCache>
            </c:numRef>
          </c:val>
          <c:smooth val="0"/>
          <c:extLst>
            <c:ext xmlns:c16="http://schemas.microsoft.com/office/drawing/2014/chart" uri="{C3380CC4-5D6E-409C-BE32-E72D297353CC}">
              <c16:uniqueId val="{00000001-CAFF-4F3E-B0F8-79826843C685}"/>
            </c:ext>
          </c:extLst>
        </c:ser>
        <c:ser>
          <c:idx val="2"/>
          <c:order val="2"/>
          <c:tx>
            <c:strRef>
              <c:f>Sheet1!$D$1</c:f>
              <c:strCache>
                <c:ptCount val="1"/>
                <c:pt idx="0">
                  <c:v>MV-RLU</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cat>
            <c:numRef>
              <c:f>Sheet1!$A$2:$A$19</c:f>
              <c:numCache>
                <c:formatCode>General</c:formatCode>
                <c:ptCount val="18"/>
                <c:pt idx="0">
                  <c:v>1</c:v>
                </c:pt>
                <c:pt idx="1">
                  <c:v>2</c:v>
                </c:pt>
                <c:pt idx="2">
                  <c:v>4</c:v>
                </c:pt>
                <c:pt idx="3">
                  <c:v>8</c:v>
                </c:pt>
                <c:pt idx="4">
                  <c:v>12</c:v>
                </c:pt>
                <c:pt idx="5">
                  <c:v>16</c:v>
                </c:pt>
                <c:pt idx="6">
                  <c:v>20</c:v>
                </c:pt>
                <c:pt idx="7">
                  <c:v>24</c:v>
                </c:pt>
                <c:pt idx="8">
                  <c:v>32</c:v>
                </c:pt>
                <c:pt idx="9">
                  <c:v>40</c:v>
                </c:pt>
                <c:pt idx="10">
                  <c:v>48</c:v>
                </c:pt>
                <c:pt idx="11">
                  <c:v>56</c:v>
                </c:pt>
                <c:pt idx="12">
                  <c:v>64</c:v>
                </c:pt>
                <c:pt idx="13">
                  <c:v>128</c:v>
                </c:pt>
                <c:pt idx="14">
                  <c:v>192</c:v>
                </c:pt>
                <c:pt idx="15">
                  <c:v>224</c:v>
                </c:pt>
                <c:pt idx="16">
                  <c:v>280</c:v>
                </c:pt>
                <c:pt idx="17">
                  <c:v>336</c:v>
                </c:pt>
              </c:numCache>
            </c:numRef>
          </c:cat>
          <c:val>
            <c:numRef>
              <c:f>Sheet1!$D$2:$D$19</c:f>
              <c:numCache>
                <c:formatCode>General</c:formatCode>
                <c:ptCount val="18"/>
                <c:pt idx="0">
                  <c:v>1.94</c:v>
                </c:pt>
                <c:pt idx="1">
                  <c:v>2.21</c:v>
                </c:pt>
                <c:pt idx="2">
                  <c:v>5.73</c:v>
                </c:pt>
                <c:pt idx="3">
                  <c:v>9.43</c:v>
                </c:pt>
                <c:pt idx="4">
                  <c:v>15</c:v>
                </c:pt>
                <c:pt idx="5">
                  <c:v>17.399999999999999</c:v>
                </c:pt>
                <c:pt idx="6">
                  <c:v>21.1</c:v>
                </c:pt>
                <c:pt idx="7">
                  <c:v>23.1</c:v>
                </c:pt>
                <c:pt idx="8">
                  <c:v>32.700000000000003</c:v>
                </c:pt>
                <c:pt idx="9">
                  <c:v>31.7</c:v>
                </c:pt>
                <c:pt idx="10">
                  <c:v>39.1</c:v>
                </c:pt>
                <c:pt idx="11">
                  <c:v>43.8</c:v>
                </c:pt>
                <c:pt idx="12">
                  <c:v>49.5</c:v>
                </c:pt>
                <c:pt idx="13">
                  <c:v>63.9</c:v>
                </c:pt>
                <c:pt idx="14">
                  <c:v>72.5</c:v>
                </c:pt>
                <c:pt idx="15">
                  <c:v>69.5</c:v>
                </c:pt>
                <c:pt idx="16">
                  <c:v>63</c:v>
                </c:pt>
                <c:pt idx="17">
                  <c:v>64.099999999999994</c:v>
                </c:pt>
              </c:numCache>
            </c:numRef>
          </c:val>
          <c:smooth val="0"/>
          <c:extLst>
            <c:ext xmlns:c16="http://schemas.microsoft.com/office/drawing/2014/chart" uri="{C3380CC4-5D6E-409C-BE32-E72D297353CC}">
              <c16:uniqueId val="{00000002-CAFF-4F3E-B0F8-79826843C685}"/>
            </c:ext>
          </c:extLst>
        </c:ser>
        <c:dLbls>
          <c:showLegendKey val="0"/>
          <c:showVal val="0"/>
          <c:showCatName val="0"/>
          <c:showSerName val="0"/>
          <c:showPercent val="0"/>
          <c:showBubbleSize val="0"/>
        </c:dLbls>
        <c:marker val="1"/>
        <c:smooth val="0"/>
        <c:axId val="1350877711"/>
        <c:axId val="1322140335"/>
      </c:lineChart>
      <c:catAx>
        <c:axId val="1350877711"/>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aseline="0"/>
                  <a:t>Threads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22140335"/>
        <c:crosses val="autoZero"/>
        <c:auto val="1"/>
        <c:lblAlgn val="ctr"/>
        <c:lblOffset val="100"/>
        <c:noMultiLvlLbl val="0"/>
      </c:catAx>
      <c:valAx>
        <c:axId val="1322140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a:t>Million </a:t>
                </a:r>
                <a:r>
                  <a:rPr lang="en-US" sz="1800" baseline="0"/>
                  <a:t> Operations/s</a:t>
                </a:r>
                <a:endParaRPr lang="en-US" sz="180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08777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0.14266</cdr:y>
    </cdr:from>
    <cdr:to>
      <cdr:x>0.17719</cdr:x>
      <cdr:y>0.24596</cdr:y>
    </cdr:to>
    <cdr:sp macro="" textlink="">
      <cdr:nvSpPr>
        <cdr:cNvPr id="2" name="TextBox 1">
          <a:extLst xmlns:a="http://schemas.openxmlformats.org/drawingml/2006/main">
            <a:ext uri="{FF2B5EF4-FFF2-40B4-BE49-F238E27FC236}">
              <a16:creationId xmlns:a16="http://schemas.microsoft.com/office/drawing/2014/main" id="{703B3169-B26B-44F5-9862-6BBC29FA7438}"/>
            </a:ext>
          </a:extLst>
        </cdr:cNvPr>
        <cdr:cNvSpPr txBox="1"/>
      </cdr:nvSpPr>
      <cdr:spPr>
        <a:xfrm xmlns:a="http://schemas.openxmlformats.org/drawingml/2006/main">
          <a:off x="0" y="664673"/>
          <a:ext cx="1620253" cy="48126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t>(Higher is better)</a:t>
          </a:r>
        </a:p>
      </cdr:txBody>
    </cdr:sp>
  </cdr:relSizeAnchor>
  <cdr:relSizeAnchor xmlns:cdr="http://schemas.openxmlformats.org/drawingml/2006/chartDrawing">
    <cdr:from>
      <cdr:x>0</cdr:x>
      <cdr:y>0.88298</cdr:y>
    </cdr:from>
    <cdr:to>
      <cdr:x>0.17719</cdr:x>
      <cdr:y>0.98628</cdr:y>
    </cdr:to>
    <cdr:sp macro="" textlink="">
      <cdr:nvSpPr>
        <cdr:cNvPr id="3" name="TextBox 1">
          <a:extLst xmlns:a="http://schemas.openxmlformats.org/drawingml/2006/main">
            <a:ext uri="{FF2B5EF4-FFF2-40B4-BE49-F238E27FC236}">
              <a16:creationId xmlns:a16="http://schemas.microsoft.com/office/drawing/2014/main" id="{4562B9FD-96F4-4CD4-8AE3-26E9BC5DC4A5}"/>
            </a:ext>
          </a:extLst>
        </cdr:cNvPr>
        <cdr:cNvSpPr txBox="1"/>
      </cdr:nvSpPr>
      <cdr:spPr>
        <a:xfrm xmlns:a="http://schemas.openxmlformats.org/drawingml/2006/main">
          <a:off x="0" y="4113824"/>
          <a:ext cx="1620253" cy="4812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dirty="0"/>
            <a:t>1K element, load factor: 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E9CF7-26FA-48E3-8803-077D4E01737B}" type="datetimeFigureOut">
              <a:rPr lang="en-US" smtClean="0"/>
              <a:t>4/17/2019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C0A49-5EAF-4D6F-9AE4-0CF69E672C3A}" type="slidenum">
              <a:rPr lang="en-US" smtClean="0"/>
              <a:t>‹#›</a:t>
            </a:fld>
            <a:endParaRPr lang="en-US"/>
          </a:p>
        </p:txBody>
      </p:sp>
    </p:spTree>
    <p:extLst>
      <p:ext uri="{BB962C8B-B14F-4D97-AF65-F5344CB8AC3E}">
        <p14:creationId xmlns:p14="http://schemas.microsoft.com/office/powerpoint/2010/main" val="366818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FC0A49-5EAF-4D6F-9AE4-0CF69E672C3A}" type="slidenum">
              <a:rPr lang="en-US" smtClean="0"/>
              <a:t>2</a:t>
            </a:fld>
            <a:endParaRPr lang="en-US"/>
          </a:p>
        </p:txBody>
      </p:sp>
    </p:spTree>
    <p:extLst>
      <p:ext uri="{BB962C8B-B14F-4D97-AF65-F5344CB8AC3E}">
        <p14:creationId xmlns:p14="http://schemas.microsoft.com/office/powerpoint/2010/main" val="3130276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MVRLU, every reader will read a consistent snapshot of the data structure. Hence the default isolation level of MVRLU is Snapshot isolation. But snapshot isolation can cause write skew. But this can be avoided by locking extra nodes. For </a:t>
            </a:r>
            <a:r>
              <a:rPr lang="en-US" err="1"/>
              <a:t>eg</a:t>
            </a:r>
            <a:r>
              <a:rPr lang="en-US"/>
              <a:t> in a linked list, locking the predecessor of the node being modified can prevent write skew. For this MVRLU provides a special API </a:t>
            </a:r>
            <a:r>
              <a:rPr lang="en-US" err="1"/>
              <a:t>try_lock_const</a:t>
            </a:r>
            <a:r>
              <a:rPr lang="en-US"/>
              <a:t>(). It should be noted that writers never abort readers in MVRLU leading to high performance.</a:t>
            </a:r>
          </a:p>
        </p:txBody>
      </p:sp>
      <p:sp>
        <p:nvSpPr>
          <p:cNvPr id="4" name="Slide Number Placeholder 3"/>
          <p:cNvSpPr>
            <a:spLocks noGrp="1"/>
          </p:cNvSpPr>
          <p:nvPr>
            <p:ph type="sldNum" sz="quarter" idx="5"/>
          </p:nvPr>
        </p:nvSpPr>
        <p:spPr/>
        <p:txBody>
          <a:bodyPr/>
          <a:lstStyle/>
          <a:p>
            <a:fld id="{93FC0A49-5EAF-4D6F-9AE4-0CF69E672C3A}" type="slidenum">
              <a:rPr lang="en-US" smtClean="0"/>
              <a:t>15</a:t>
            </a:fld>
            <a:endParaRPr lang="en-US"/>
          </a:p>
        </p:txBody>
      </p:sp>
    </p:spTree>
    <p:extLst>
      <p:ext uri="{BB962C8B-B14F-4D97-AF65-F5344CB8AC3E}">
        <p14:creationId xmlns:p14="http://schemas.microsoft.com/office/powerpoint/2010/main" val="351093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FC0A49-5EAF-4D6F-9AE4-0CF69E672C3A}" type="slidenum">
              <a:rPr lang="en-US" smtClean="0"/>
              <a:t>16</a:t>
            </a:fld>
            <a:endParaRPr lang="en-US"/>
          </a:p>
        </p:txBody>
      </p:sp>
    </p:spTree>
    <p:extLst>
      <p:ext uri="{BB962C8B-B14F-4D97-AF65-F5344CB8AC3E}">
        <p14:creationId xmlns:p14="http://schemas.microsoft.com/office/powerpoint/2010/main" val="335502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mv-</a:t>
            </a:r>
            <a:r>
              <a:rPr lang="en-US" err="1"/>
              <a:t>rlu</a:t>
            </a:r>
            <a:r>
              <a:rPr lang="en-US"/>
              <a:t>, when writers performs updates, it uses log space and eventually the log will be full after which the thread will wait for garbage collection to reclaim log space.</a:t>
            </a:r>
          </a:p>
        </p:txBody>
      </p:sp>
      <p:sp>
        <p:nvSpPr>
          <p:cNvPr id="4" name="Slide Number Placeholder 3"/>
          <p:cNvSpPr>
            <a:spLocks noGrp="1"/>
          </p:cNvSpPr>
          <p:nvPr>
            <p:ph type="sldNum" sz="quarter" idx="5"/>
          </p:nvPr>
        </p:nvSpPr>
        <p:spPr/>
        <p:txBody>
          <a:bodyPr/>
          <a:lstStyle/>
          <a:p>
            <a:fld id="{93FC0A49-5EAF-4D6F-9AE4-0CF69E672C3A}" type="slidenum">
              <a:rPr lang="en-US" smtClean="0"/>
              <a:t>21</a:t>
            </a:fld>
            <a:endParaRPr lang="en-US"/>
          </a:p>
        </p:txBody>
      </p:sp>
    </p:spTree>
    <p:extLst>
      <p:ext uri="{BB962C8B-B14F-4D97-AF65-F5344CB8AC3E}">
        <p14:creationId xmlns:p14="http://schemas.microsoft.com/office/powerpoint/2010/main" val="256783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Instead, if the thread triggers garbage collection when the log  utilization crosses a certain threshold, it can continue doing useful work and hopefully, GC can reclaim log space before the log fills up. This threshold is called capacity water mark.</a:t>
            </a:r>
          </a:p>
        </p:txBody>
      </p:sp>
      <p:sp>
        <p:nvSpPr>
          <p:cNvPr id="4" name="Slide Number Placeholder 3"/>
          <p:cNvSpPr>
            <a:spLocks noGrp="1"/>
          </p:cNvSpPr>
          <p:nvPr>
            <p:ph type="sldNum" sz="quarter" idx="5"/>
          </p:nvPr>
        </p:nvSpPr>
        <p:spPr/>
        <p:txBody>
          <a:bodyPr/>
          <a:lstStyle/>
          <a:p>
            <a:fld id="{93FC0A49-5EAF-4D6F-9AE4-0CF69E672C3A}" type="slidenum">
              <a:rPr lang="en-US" smtClean="0"/>
              <a:t>22</a:t>
            </a:fld>
            <a:endParaRPr lang="en-US"/>
          </a:p>
        </p:txBody>
      </p:sp>
    </p:spTree>
    <p:extLst>
      <p:ext uri="{BB962C8B-B14F-4D97-AF65-F5344CB8AC3E}">
        <p14:creationId xmlns:p14="http://schemas.microsoft.com/office/powerpoint/2010/main" val="3280223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FC0A49-5EAF-4D6F-9AE4-0CF69E672C3A}" type="slidenum">
              <a:rPr lang="en-US" smtClean="0"/>
              <a:t>23</a:t>
            </a:fld>
            <a:endParaRPr lang="en-US"/>
          </a:p>
        </p:txBody>
      </p:sp>
    </p:spTree>
    <p:extLst>
      <p:ext uri="{BB962C8B-B14F-4D97-AF65-F5344CB8AC3E}">
        <p14:creationId xmlns:p14="http://schemas.microsoft.com/office/powerpoint/2010/main" val="243299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FC0A49-5EAF-4D6F-9AE4-0CF69E672C3A}" type="slidenum">
              <a:rPr lang="en-US" smtClean="0"/>
              <a:t>24</a:t>
            </a:fld>
            <a:endParaRPr lang="en-US"/>
          </a:p>
        </p:txBody>
      </p:sp>
    </p:spTree>
    <p:extLst>
      <p:ext uri="{BB962C8B-B14F-4D97-AF65-F5344CB8AC3E}">
        <p14:creationId xmlns:p14="http://schemas.microsoft.com/office/powerpoint/2010/main" val="793929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Capacity watermark is not sufficient as it will not be triggered in read mostly workload which is a problem. To understand how, let us consider a linked list protected by MV-RLU. If no objects have a version then reader just read the master object to traverse  the linked list. But if any object has a version chain, then reader needs to access the version chain to traverse the list.</a:t>
            </a:r>
          </a:p>
        </p:txBody>
      </p:sp>
      <p:sp>
        <p:nvSpPr>
          <p:cNvPr id="4" name="Slide Number Placeholder 3"/>
          <p:cNvSpPr>
            <a:spLocks noGrp="1"/>
          </p:cNvSpPr>
          <p:nvPr>
            <p:ph type="sldNum" sz="quarter" idx="5"/>
          </p:nvPr>
        </p:nvSpPr>
        <p:spPr/>
        <p:txBody>
          <a:bodyPr/>
          <a:lstStyle/>
          <a:p>
            <a:fld id="{93FC0A49-5EAF-4D6F-9AE4-0CF69E672C3A}" type="slidenum">
              <a:rPr lang="en-US" smtClean="0"/>
              <a:t>25</a:t>
            </a:fld>
            <a:endParaRPr lang="en-US"/>
          </a:p>
        </p:txBody>
      </p:sp>
    </p:spTree>
    <p:extLst>
      <p:ext uri="{BB962C8B-B14F-4D97-AF65-F5344CB8AC3E}">
        <p14:creationId xmlns:p14="http://schemas.microsoft.com/office/powerpoint/2010/main" val="3696254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worst case, if most objects have a version, then every object read will require access to version chain. This pointer chasing slows down read performance. To alleviate this, we writeback copy object to master object during garbage collection cycle.</a:t>
            </a:r>
          </a:p>
        </p:txBody>
      </p:sp>
      <p:sp>
        <p:nvSpPr>
          <p:cNvPr id="4" name="Slide Number Placeholder 3"/>
          <p:cNvSpPr>
            <a:spLocks noGrp="1"/>
          </p:cNvSpPr>
          <p:nvPr>
            <p:ph type="sldNum" sz="quarter" idx="5"/>
          </p:nvPr>
        </p:nvSpPr>
        <p:spPr/>
        <p:txBody>
          <a:bodyPr/>
          <a:lstStyle/>
          <a:p>
            <a:fld id="{93FC0A49-5EAF-4D6F-9AE4-0CF69E672C3A}" type="slidenum">
              <a:rPr lang="en-US" smtClean="0"/>
              <a:t>26</a:t>
            </a:fld>
            <a:endParaRPr lang="en-US"/>
          </a:p>
        </p:txBody>
      </p:sp>
    </p:spTree>
    <p:extLst>
      <p:ext uri="{BB962C8B-B14F-4D97-AF65-F5344CB8AC3E}">
        <p14:creationId xmlns:p14="http://schemas.microsoft.com/office/powerpoint/2010/main" val="260108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to reduce pointer chasing by </a:t>
            </a:r>
            <a:r>
              <a:rPr lang="en-US" err="1"/>
              <a:t>triggerin</a:t>
            </a:r>
            <a:r>
              <a:rPr lang="en-US"/>
              <a:t> garbage collection to do writeback, we use dereference water mark. Readers check if they are accessing version chain too often.</a:t>
            </a:r>
          </a:p>
        </p:txBody>
      </p:sp>
      <p:sp>
        <p:nvSpPr>
          <p:cNvPr id="4" name="Slide Number Placeholder 3"/>
          <p:cNvSpPr>
            <a:spLocks noGrp="1"/>
          </p:cNvSpPr>
          <p:nvPr>
            <p:ph type="sldNum" sz="quarter" idx="5"/>
          </p:nvPr>
        </p:nvSpPr>
        <p:spPr/>
        <p:txBody>
          <a:bodyPr/>
          <a:lstStyle/>
          <a:p>
            <a:fld id="{93FC0A49-5EAF-4D6F-9AE4-0CF69E672C3A}" type="slidenum">
              <a:rPr lang="en-US" smtClean="0"/>
              <a:t>28</a:t>
            </a:fld>
            <a:endParaRPr lang="en-US"/>
          </a:p>
        </p:txBody>
      </p:sp>
    </p:spTree>
    <p:extLst>
      <p:ext uri="{BB962C8B-B14F-4D97-AF65-F5344CB8AC3E}">
        <p14:creationId xmlns:p14="http://schemas.microsoft.com/office/powerpoint/2010/main" val="2651060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FC0A49-5EAF-4D6F-9AE4-0CF69E672C3A}" type="slidenum">
              <a:rPr lang="en-US" smtClean="0"/>
              <a:t>33</a:t>
            </a:fld>
            <a:endParaRPr lang="en-US"/>
          </a:p>
        </p:txBody>
      </p:sp>
    </p:spTree>
    <p:extLst>
      <p:ext uri="{BB962C8B-B14F-4D97-AF65-F5344CB8AC3E}">
        <p14:creationId xmlns:p14="http://schemas.microsoft.com/office/powerpoint/2010/main" val="146477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Synchronization mechanisms are essential building blocks of today’s application. Researchers at MIT have shown that a single scalability bottleneck of synchronization mechanism can cause </a:t>
            </a:r>
            <a:r>
              <a:rPr lang="en-US" err="1"/>
              <a:t>performace</a:t>
            </a:r>
            <a:r>
              <a:rPr lang="en-US"/>
              <a:t> collapse at high core count. Hence it can be said that scalability of a program depends on the underlying synchronization algorithm, This make search for new scalable SM an interesting problem</a:t>
            </a:r>
          </a:p>
        </p:txBody>
      </p:sp>
      <p:sp>
        <p:nvSpPr>
          <p:cNvPr id="4" name="Slide Number Placeholder 3"/>
          <p:cNvSpPr>
            <a:spLocks noGrp="1"/>
          </p:cNvSpPr>
          <p:nvPr>
            <p:ph type="sldNum" sz="quarter" idx="5"/>
          </p:nvPr>
        </p:nvSpPr>
        <p:spPr/>
        <p:txBody>
          <a:bodyPr/>
          <a:lstStyle/>
          <a:p>
            <a:fld id="{93FC0A49-5EAF-4D6F-9AE4-0CF69E672C3A}" type="slidenum">
              <a:rPr lang="en-US" smtClean="0"/>
              <a:t>3</a:t>
            </a:fld>
            <a:endParaRPr lang="en-US"/>
          </a:p>
        </p:txBody>
      </p:sp>
    </p:spTree>
    <p:extLst>
      <p:ext uri="{BB962C8B-B14F-4D97-AF65-F5344CB8AC3E}">
        <p14:creationId xmlns:p14="http://schemas.microsoft.com/office/powerpoint/2010/main" val="107470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consider a microbenchmark of concurrent </a:t>
            </a:r>
            <a:r>
              <a:rPr lang="en-US" err="1"/>
              <a:t>lockfree</a:t>
            </a:r>
            <a:r>
              <a:rPr lang="en-US"/>
              <a:t> hash table with 10% updates with 1k elements. Here the </a:t>
            </a:r>
            <a:r>
              <a:rPr lang="en-US" err="1"/>
              <a:t>throuput</a:t>
            </a:r>
            <a:r>
              <a:rPr lang="en-US"/>
              <a:t> is shown in the y axis in MOPS and threads in the x axis. Ideally the performance should show linear scaling. But the performance of lock free hash table saturates at about 120 core. The reason for this saturation is non scalable garbage collection</a:t>
            </a:r>
          </a:p>
        </p:txBody>
      </p:sp>
      <p:sp>
        <p:nvSpPr>
          <p:cNvPr id="4" name="Slide Number Placeholder 3"/>
          <p:cNvSpPr>
            <a:spLocks noGrp="1"/>
          </p:cNvSpPr>
          <p:nvPr>
            <p:ph type="sldNum" sz="quarter" idx="5"/>
          </p:nvPr>
        </p:nvSpPr>
        <p:spPr/>
        <p:txBody>
          <a:bodyPr/>
          <a:lstStyle/>
          <a:p>
            <a:fld id="{93FC0A49-5EAF-4D6F-9AE4-0CF69E672C3A}" type="slidenum">
              <a:rPr lang="en-US" smtClean="0"/>
              <a:t>4</a:t>
            </a:fld>
            <a:endParaRPr lang="en-US"/>
          </a:p>
        </p:txBody>
      </p:sp>
    </p:spTree>
    <p:extLst>
      <p:ext uri="{BB962C8B-B14F-4D97-AF65-F5344CB8AC3E}">
        <p14:creationId xmlns:p14="http://schemas.microsoft.com/office/powerpoint/2010/main" val="3838346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improvement over RCU is RLU or read log update. In RLU readers do not block but RLU provides better programmability as it allows multi-pointer updates. It is able to do so ..</a:t>
            </a:r>
          </a:p>
        </p:txBody>
      </p:sp>
      <p:sp>
        <p:nvSpPr>
          <p:cNvPr id="4" name="Slide Number Placeholder 3"/>
          <p:cNvSpPr>
            <a:spLocks noGrp="1"/>
          </p:cNvSpPr>
          <p:nvPr>
            <p:ph type="sldNum" sz="quarter" idx="5"/>
          </p:nvPr>
        </p:nvSpPr>
        <p:spPr/>
        <p:txBody>
          <a:bodyPr/>
          <a:lstStyle/>
          <a:p>
            <a:fld id="{93FC0A49-5EAF-4D6F-9AE4-0CF69E672C3A}" type="slidenum">
              <a:rPr lang="en-US" smtClean="0"/>
              <a:t>6</a:t>
            </a:fld>
            <a:endParaRPr lang="en-US"/>
          </a:p>
        </p:txBody>
      </p:sp>
    </p:spTree>
    <p:extLst>
      <p:ext uri="{BB962C8B-B14F-4D97-AF65-F5344CB8AC3E}">
        <p14:creationId xmlns:p14="http://schemas.microsoft.com/office/powerpoint/2010/main" val="15799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 non linearizable algorithms like RCU which is highly used in </a:t>
            </a:r>
            <a:r>
              <a:rPr lang="en-US" err="1"/>
              <a:t>linux</a:t>
            </a:r>
            <a:r>
              <a:rPr lang="en-US"/>
              <a:t> kernel does not scale and it’s performance saturates at about 100 cores. RLU which is similar to RCU in that it provides synchronization free reads and better programmability through multi-pointer update shows performance collapse at moderately high core count. Since RLU has excellent properties making it scalable is an interesting problem</a:t>
            </a:r>
          </a:p>
        </p:txBody>
      </p:sp>
      <p:sp>
        <p:nvSpPr>
          <p:cNvPr id="4" name="Slide Number Placeholder 3"/>
          <p:cNvSpPr>
            <a:spLocks noGrp="1"/>
          </p:cNvSpPr>
          <p:nvPr>
            <p:ph type="sldNum" sz="quarter" idx="5"/>
          </p:nvPr>
        </p:nvSpPr>
        <p:spPr/>
        <p:txBody>
          <a:bodyPr/>
          <a:lstStyle/>
          <a:p>
            <a:fld id="{93FC0A49-5EAF-4D6F-9AE4-0CF69E672C3A}" type="slidenum">
              <a:rPr lang="en-US" smtClean="0"/>
              <a:t>7</a:t>
            </a:fld>
            <a:endParaRPr lang="en-US"/>
          </a:p>
        </p:txBody>
      </p:sp>
    </p:spTree>
    <p:extLst>
      <p:ext uri="{BB962C8B-B14F-4D97-AF65-F5344CB8AC3E}">
        <p14:creationId xmlns:p14="http://schemas.microsoft.com/office/powerpoint/2010/main" val="1869361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understand why RLU does not scale let us consider a RLU based concurrent linked list. A thread modifies node B which in turn creates a new version of B. Then another thread tries to modify B but is not allowed to proceed because RLU restricts the number of simultaneous versions of an object to two. So the second thread has to reclaim the older version of object B for which it will wait for </a:t>
            </a:r>
            <a:r>
              <a:rPr lang="en-US" err="1"/>
              <a:t>rlu</a:t>
            </a:r>
            <a:r>
              <a:rPr lang="en-US"/>
              <a:t> threads to exit the critical section. This synchronous waiting</a:t>
            </a:r>
          </a:p>
        </p:txBody>
      </p:sp>
      <p:sp>
        <p:nvSpPr>
          <p:cNvPr id="4" name="Slide Number Placeholder 3"/>
          <p:cNvSpPr>
            <a:spLocks noGrp="1"/>
          </p:cNvSpPr>
          <p:nvPr>
            <p:ph type="sldNum" sz="quarter" idx="5"/>
          </p:nvPr>
        </p:nvSpPr>
        <p:spPr/>
        <p:txBody>
          <a:bodyPr/>
          <a:lstStyle/>
          <a:p>
            <a:fld id="{93FC0A49-5EAF-4D6F-9AE4-0CF69E672C3A}" type="slidenum">
              <a:rPr lang="en-US" smtClean="0"/>
              <a:t>8</a:t>
            </a:fld>
            <a:endParaRPr lang="en-US"/>
          </a:p>
        </p:txBody>
      </p:sp>
    </p:spTree>
    <p:extLst>
      <p:ext uri="{BB962C8B-B14F-4D97-AF65-F5344CB8AC3E}">
        <p14:creationId xmlns:p14="http://schemas.microsoft.com/office/powerpoint/2010/main" val="1481441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MVRLU, object which we call master object can have zero or more versions which we call copy object. Copy objects store the timestamp of when they were created. Copy objects also store the pointer of the next older version creating a version chain. Copy objects are stored in the per version thread log of the thread that created it.  Master object store the head of the version chain. </a:t>
            </a:r>
          </a:p>
        </p:txBody>
      </p:sp>
      <p:sp>
        <p:nvSpPr>
          <p:cNvPr id="4" name="Slide Number Placeholder 3"/>
          <p:cNvSpPr>
            <a:spLocks noGrp="1"/>
          </p:cNvSpPr>
          <p:nvPr>
            <p:ph type="sldNum" sz="quarter" idx="5"/>
          </p:nvPr>
        </p:nvSpPr>
        <p:spPr/>
        <p:txBody>
          <a:bodyPr/>
          <a:lstStyle/>
          <a:p>
            <a:fld id="{93FC0A49-5EAF-4D6F-9AE4-0CF69E672C3A}" type="slidenum">
              <a:rPr lang="en-US" smtClean="0"/>
              <a:t>12</a:t>
            </a:fld>
            <a:endParaRPr lang="en-US"/>
          </a:p>
        </p:txBody>
      </p:sp>
    </p:spTree>
    <p:extLst>
      <p:ext uri="{BB962C8B-B14F-4D97-AF65-F5344CB8AC3E}">
        <p14:creationId xmlns:p14="http://schemas.microsoft.com/office/powerpoint/2010/main" val="3781257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understand how MVRLU prevent synchronous waiting let us see how updates are done in MV-RLU. Consider a MVRLU based concurrent linked list. A threads </a:t>
            </a:r>
            <a:r>
              <a:rPr lang="en-US" err="1"/>
              <a:t>udates</a:t>
            </a:r>
            <a:r>
              <a:rPr lang="en-US"/>
              <a:t> node B which creates a new copy object of B with timestamp 25. Another thread then updates B, which creates another copy object. Because MVRLU does not restrict the number of versions of an object, the second thread does not need to synchronize with other reader/writer threads in the critical section. </a:t>
            </a:r>
          </a:p>
        </p:txBody>
      </p:sp>
      <p:sp>
        <p:nvSpPr>
          <p:cNvPr id="4" name="Slide Number Placeholder 3"/>
          <p:cNvSpPr>
            <a:spLocks noGrp="1"/>
          </p:cNvSpPr>
          <p:nvPr>
            <p:ph type="sldNum" sz="quarter" idx="5"/>
          </p:nvPr>
        </p:nvSpPr>
        <p:spPr/>
        <p:txBody>
          <a:bodyPr/>
          <a:lstStyle/>
          <a:p>
            <a:fld id="{93FC0A49-5EAF-4D6F-9AE4-0CF69E672C3A}" type="slidenum">
              <a:rPr lang="en-US" smtClean="0"/>
              <a:t>13</a:t>
            </a:fld>
            <a:endParaRPr lang="en-US"/>
          </a:p>
        </p:txBody>
      </p:sp>
    </p:spTree>
    <p:extLst>
      <p:ext uri="{BB962C8B-B14F-4D97-AF65-F5344CB8AC3E}">
        <p14:creationId xmlns:p14="http://schemas.microsoft.com/office/powerpoint/2010/main" val="698092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 MV-RLU supports multiple version of the same data, reads are slightly more involved. When a reader enters a critical section, it reads the global clock to get a read clock. Then it traverses the version chain to find the first node which </a:t>
            </a:r>
            <a:r>
              <a:rPr lang="en-US" err="1"/>
              <a:t>statisfies</a:t>
            </a:r>
            <a:r>
              <a:rPr lang="en-US"/>
              <a:t> the </a:t>
            </a:r>
            <a:r>
              <a:rPr lang="en-US" err="1"/>
              <a:t>propert</a:t>
            </a:r>
            <a:r>
              <a:rPr lang="en-US"/>
              <a:t> read clock is less than version timestamp.</a:t>
            </a:r>
          </a:p>
        </p:txBody>
      </p:sp>
      <p:sp>
        <p:nvSpPr>
          <p:cNvPr id="4" name="Slide Number Placeholder 3"/>
          <p:cNvSpPr>
            <a:spLocks noGrp="1"/>
          </p:cNvSpPr>
          <p:nvPr>
            <p:ph type="sldNum" sz="quarter" idx="5"/>
          </p:nvPr>
        </p:nvSpPr>
        <p:spPr/>
        <p:txBody>
          <a:bodyPr/>
          <a:lstStyle/>
          <a:p>
            <a:fld id="{93FC0A49-5EAF-4D6F-9AE4-0CF69E672C3A}" type="slidenum">
              <a:rPr lang="en-US" smtClean="0"/>
              <a:t>14</a:t>
            </a:fld>
            <a:endParaRPr lang="en-US"/>
          </a:p>
        </p:txBody>
      </p:sp>
    </p:spTree>
    <p:extLst>
      <p:ext uri="{BB962C8B-B14F-4D97-AF65-F5344CB8AC3E}">
        <p14:creationId xmlns:p14="http://schemas.microsoft.com/office/powerpoint/2010/main" val="926842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E6CCABE1-7231-4326-98A5-A0FF7A367263}" type="datetime1">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5729-DC18-43A1-8DFB-F08AEF663E9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8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A0AC16-BDC8-4ACB-BC03-0DABDAFD2078}" type="datetime1">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179376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937762-0510-4ABB-A547-620CF34C1A9F}" type="datetime1">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306533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61EE0-0609-4B8A-9261-05E0473305EF}" type="datetime1">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5DC55729-DC18-43A1-8DFB-F08AEF663E9C}" type="slidenum">
              <a:rPr lang="en-US" smtClean="0"/>
              <a:pPr/>
              <a:t>‹#›</a:t>
            </a:fld>
            <a:endParaRPr lang="en-US"/>
          </a:p>
        </p:txBody>
      </p:sp>
    </p:spTree>
    <p:extLst>
      <p:ext uri="{BB962C8B-B14F-4D97-AF65-F5344CB8AC3E}">
        <p14:creationId xmlns:p14="http://schemas.microsoft.com/office/powerpoint/2010/main" val="11396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990EA0-C1F4-437C-A21D-7BAAABF0A23E}" type="datetime1">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5729-DC18-43A1-8DFB-F08AEF663E9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28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94C511-4DE2-4963-8B68-6707041907E2}" type="datetime1">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800"/>
            </a:lvl1pPr>
          </a:lstStyle>
          <a:p>
            <a:fld id="{5DC55729-DC18-43A1-8DFB-F08AEF663E9C}" type="slidenum">
              <a:rPr lang="en-US" smtClean="0"/>
              <a:pPr/>
              <a:t>‹#›</a:t>
            </a:fld>
            <a:endParaRPr lang="en-US"/>
          </a:p>
        </p:txBody>
      </p:sp>
    </p:spTree>
    <p:extLst>
      <p:ext uri="{BB962C8B-B14F-4D97-AF65-F5344CB8AC3E}">
        <p14:creationId xmlns:p14="http://schemas.microsoft.com/office/powerpoint/2010/main" val="118573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088C87-F012-47D9-BE94-C7FC237A4383}" type="datetime1">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185085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0FE1D8-99E1-41F1-95C0-DC97584A45C6}" type="datetime1">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254844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40C4F9-84C8-4A54-83A3-0516E433665F}" type="datetime1">
              <a:rPr lang="en-US" smtClean="0"/>
              <a:t>4/17/2019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320902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44F087A-EE2F-4F62-B935-2FCA39FFC788}" type="datetime1">
              <a:rPr lang="en-US" smtClean="0"/>
              <a:t>4/17/2019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C55729-DC18-43A1-8DFB-F08AEF663E9C}" type="slidenum">
              <a:rPr lang="en-US" smtClean="0"/>
              <a:t>‹#›</a:t>
            </a:fld>
            <a:endParaRPr lang="en-US"/>
          </a:p>
        </p:txBody>
      </p:sp>
    </p:spTree>
    <p:extLst>
      <p:ext uri="{BB962C8B-B14F-4D97-AF65-F5344CB8AC3E}">
        <p14:creationId xmlns:p14="http://schemas.microsoft.com/office/powerpoint/2010/main" val="129522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AA743E-3BF2-40A4-ACC8-6F7D7656FB16}" type="datetime1">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60429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4F43A1C-CE53-4D18-A270-CE4DE3EB33F3}" type="datetime1">
              <a:rPr lang="en-US" smtClean="0"/>
              <a:t>4/17/2019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DC55729-DC18-43A1-8DFB-F08AEF663E9C}"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03912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openclipart.org/detail/213322/light-bulb-lit-by-maus80-213322" TargetMode="External"/><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hyperlink" Target="https://openclipart.org/detail/191766/question-guy-by-scout-191766"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35E4-669D-47AD-B6A3-112E9E8AD819}"/>
              </a:ext>
            </a:extLst>
          </p:cNvPr>
          <p:cNvSpPr>
            <a:spLocks noGrp="1"/>
          </p:cNvSpPr>
          <p:nvPr>
            <p:ph type="ctrTitle"/>
          </p:nvPr>
        </p:nvSpPr>
        <p:spPr>
          <a:xfrm>
            <a:off x="822960" y="926122"/>
            <a:ext cx="7543800" cy="2693499"/>
          </a:xfrm>
        </p:spPr>
        <p:txBody>
          <a:bodyPr>
            <a:normAutofit/>
          </a:bodyPr>
          <a:lstStyle/>
          <a:p>
            <a:pPr algn="ctr"/>
            <a:r>
              <a:rPr lang="en-US" sz="5400"/>
              <a:t>MV-RLU: </a:t>
            </a:r>
            <a:br>
              <a:rPr lang="en-US" sz="5400"/>
            </a:br>
            <a:r>
              <a:rPr lang="en-US" sz="5400"/>
              <a:t>Scaling Read-Log-Update with Multi-Versioning</a:t>
            </a:r>
          </a:p>
        </p:txBody>
      </p:sp>
      <p:sp>
        <p:nvSpPr>
          <p:cNvPr id="3" name="Subtitle 2">
            <a:extLst>
              <a:ext uri="{FF2B5EF4-FFF2-40B4-BE49-F238E27FC236}">
                <a16:creationId xmlns:a16="http://schemas.microsoft.com/office/drawing/2014/main" id="{7B853A17-1DEF-4606-8E99-C7FC0EB07E24}"/>
              </a:ext>
            </a:extLst>
          </p:cNvPr>
          <p:cNvSpPr>
            <a:spLocks noGrp="1"/>
          </p:cNvSpPr>
          <p:nvPr>
            <p:ph type="subTitle" idx="1"/>
          </p:nvPr>
        </p:nvSpPr>
        <p:spPr>
          <a:xfrm>
            <a:off x="918296" y="3559968"/>
            <a:ext cx="7307407" cy="1241822"/>
          </a:xfrm>
        </p:spPr>
        <p:txBody>
          <a:bodyPr vert="horz" lIns="91440" tIns="45720" rIns="91440" bIns="45720" rtlCol="0" anchor="t">
            <a:noAutofit/>
          </a:bodyPr>
          <a:lstStyle/>
          <a:p>
            <a:pPr algn="ctr"/>
            <a:r>
              <a:rPr lang="en-US" sz="1800" err="1">
                <a:solidFill>
                  <a:schemeClr val="accent3"/>
                </a:solidFill>
                <a:latin typeface="Arial"/>
                <a:cs typeface="Arial"/>
              </a:rPr>
              <a:t>Jaeho</a:t>
            </a:r>
            <a:r>
              <a:rPr lang="en-US" sz="1800">
                <a:solidFill>
                  <a:schemeClr val="accent3"/>
                </a:solidFill>
                <a:latin typeface="Arial"/>
                <a:cs typeface="Arial"/>
              </a:rPr>
              <a:t> Kim</a:t>
            </a:r>
            <a:r>
              <a:rPr lang="en-US" sz="1800" b="1">
                <a:solidFill>
                  <a:schemeClr val="accent3"/>
                </a:solidFill>
                <a:latin typeface="Arial"/>
                <a:cs typeface="Arial"/>
              </a:rPr>
              <a:t>, Ajit Mathew</a:t>
            </a:r>
            <a:r>
              <a:rPr lang="en-US" sz="1800">
                <a:solidFill>
                  <a:schemeClr val="accent3"/>
                </a:solidFill>
                <a:latin typeface="Arial"/>
                <a:cs typeface="Arial"/>
              </a:rPr>
              <a:t>, </a:t>
            </a:r>
            <a:r>
              <a:rPr lang="en-US" sz="1800" err="1">
                <a:solidFill>
                  <a:schemeClr val="accent3"/>
                </a:solidFill>
                <a:latin typeface="Arial"/>
                <a:cs typeface="Arial"/>
              </a:rPr>
              <a:t>Sanidhya</a:t>
            </a:r>
            <a:r>
              <a:rPr lang="en-US" sz="1800">
                <a:solidFill>
                  <a:schemeClr val="accent3"/>
                </a:solidFill>
                <a:latin typeface="Arial"/>
                <a:cs typeface="Arial"/>
              </a:rPr>
              <a:t> Kashyap</a:t>
            </a:r>
            <a:r>
              <a:rPr lang="en-US" sz="1800" baseline="30000">
                <a:solidFill>
                  <a:schemeClr val="accent3"/>
                </a:solidFill>
                <a:latin typeface="Arial"/>
                <a:cs typeface="Arial"/>
              </a:rPr>
              <a:t>†</a:t>
            </a:r>
          </a:p>
          <a:p>
            <a:pPr algn="ctr"/>
            <a:r>
              <a:rPr lang="en-US" sz="1800">
                <a:solidFill>
                  <a:schemeClr val="accent3"/>
                </a:solidFill>
                <a:latin typeface="Arial"/>
                <a:cs typeface="Arial"/>
              </a:rPr>
              <a:t>Madhava Krishnan Ramanathan, </a:t>
            </a:r>
            <a:r>
              <a:rPr lang="en-US" sz="1800" err="1">
                <a:solidFill>
                  <a:schemeClr val="accent3"/>
                </a:solidFill>
                <a:latin typeface="Arial"/>
                <a:cs typeface="Arial"/>
              </a:rPr>
              <a:t>Changwoo</a:t>
            </a:r>
            <a:r>
              <a:rPr lang="en-US" sz="1800">
                <a:solidFill>
                  <a:schemeClr val="accent3"/>
                </a:solidFill>
                <a:latin typeface="Arial"/>
                <a:cs typeface="Arial"/>
              </a:rPr>
              <a:t> Min</a:t>
            </a:r>
          </a:p>
          <a:p>
            <a:pPr algn="ctr"/>
            <a:br>
              <a:rPr lang="en-US" sz="1800"/>
            </a:br>
            <a:r>
              <a:rPr lang="en-US" sz="1800"/>
              <a:t>          </a:t>
            </a:r>
            <a:r>
              <a:rPr lang="en-US" sz="1800" baseline="30000">
                <a:solidFill>
                  <a:schemeClr val="accent3"/>
                </a:solidFill>
                <a:latin typeface="Arial"/>
                <a:cs typeface="Arial"/>
              </a:rPr>
              <a:t>†</a:t>
            </a:r>
            <a:endParaRPr lang="en-US" sz="1800"/>
          </a:p>
        </p:txBody>
      </p:sp>
      <p:pic>
        <p:nvPicPr>
          <p:cNvPr id="1026" name="Picture 2" descr="https://lh3.googleusercontent.com/-7fLLaL8qm_4ruJucbOJbJU8XPf6PFsDmlJ7dPmMV3qsLvXd9JUmlzIaq8SLPxSSAJlJKt0zBi9utHDSOvAAUXxO2hP9GkpVCYUaHSe0A0ImrYgYmb3O-G2nQwNZHHmcspQ67cFh1FA">
            <a:extLst>
              <a:ext uri="{FF2B5EF4-FFF2-40B4-BE49-F238E27FC236}">
                <a16:creationId xmlns:a16="http://schemas.microsoft.com/office/drawing/2014/main" id="{4C733F0A-3D20-4393-BF30-A04928113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85" y="4801790"/>
            <a:ext cx="1600200" cy="6643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n6YcFnhoc2LMsfHQEFZCx90czMUzSFzu5navhgs7QWkl_XxTSuEMl5w74AS7oVrearEv7fQ-9LGEfkzQIwXFP97ajIhmdu4n37D-JMJxOGXCMBS3Aw8-_ECva81t-lDdELlHAaX9FlE">
            <a:extLst>
              <a:ext uri="{FF2B5EF4-FFF2-40B4-BE49-F238E27FC236}">
                <a16:creationId xmlns:a16="http://schemas.microsoft.com/office/drawing/2014/main" id="{E47E38E1-FDFA-463B-BBAC-27C92FCA7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582" y="4682516"/>
            <a:ext cx="1685925" cy="7143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2A85478-5B4A-4F19-BD74-37730384BC21}"/>
              </a:ext>
            </a:extLst>
          </p:cNvPr>
          <p:cNvSpPr>
            <a:spLocks noGrp="1"/>
          </p:cNvSpPr>
          <p:nvPr>
            <p:ph type="sldNum" sz="quarter" idx="12"/>
          </p:nvPr>
        </p:nvSpPr>
        <p:spPr/>
        <p:txBody>
          <a:bodyPr/>
          <a:lstStyle/>
          <a:p>
            <a:fld id="{5DC55729-DC18-43A1-8DFB-F08AEF663E9C}" type="slidenum">
              <a:rPr lang="en-US" sz="1800" smtClean="0"/>
              <a:t>1</a:t>
            </a:fld>
            <a:endParaRPr lang="en-US" sz="1800"/>
          </a:p>
        </p:txBody>
      </p:sp>
    </p:spTree>
    <p:extLst>
      <p:ext uri="{BB962C8B-B14F-4D97-AF65-F5344CB8AC3E}">
        <p14:creationId xmlns:p14="http://schemas.microsoft.com/office/powerpoint/2010/main" val="258582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7A5E9-CE7C-48A6-9D98-4F2D5BC86A0C}"/>
              </a:ext>
            </a:extLst>
          </p:cNvPr>
          <p:cNvSpPr>
            <a:spLocks noGrp="1"/>
          </p:cNvSpPr>
          <p:nvPr>
            <p:ph type="title"/>
          </p:nvPr>
        </p:nvSpPr>
        <p:spPr/>
        <p:txBody>
          <a:bodyPr/>
          <a:lstStyle/>
          <a:p>
            <a:pPr algn="ctr"/>
            <a:r>
              <a:rPr lang="en-US">
                <a:solidFill>
                  <a:schemeClr val="tx1"/>
                </a:solidFill>
              </a:rPr>
              <a:t>Scaling RLU through</a:t>
            </a:r>
            <a:br>
              <a:rPr lang="en-US">
                <a:solidFill>
                  <a:schemeClr val="tx1"/>
                </a:solidFill>
              </a:rPr>
            </a:br>
            <a:r>
              <a:rPr lang="en-US">
                <a:solidFill>
                  <a:schemeClr val="tx1"/>
                </a:solidFill>
              </a:rPr>
              <a:t> Multi-Versioning</a:t>
            </a:r>
          </a:p>
        </p:txBody>
      </p:sp>
      <p:sp>
        <p:nvSpPr>
          <p:cNvPr id="6" name="Content Placeholder 5">
            <a:extLst>
              <a:ext uri="{FF2B5EF4-FFF2-40B4-BE49-F238E27FC236}">
                <a16:creationId xmlns:a16="http://schemas.microsoft.com/office/drawing/2014/main" id="{740DA640-B8FF-4162-99E9-E8103AB8BFC3}"/>
              </a:ext>
            </a:extLst>
          </p:cNvPr>
          <p:cNvSpPr>
            <a:spLocks noGrp="1"/>
          </p:cNvSpPr>
          <p:nvPr>
            <p:ph idx="1"/>
          </p:nvPr>
        </p:nvSpPr>
        <p:spPr/>
        <p:txBody>
          <a:bodyPr/>
          <a:lstStyle/>
          <a:p>
            <a:pPr>
              <a:buFont typeface="Arial" panose="020B0604020202020204" pitchFamily="34" charset="0"/>
              <a:buChar char="•"/>
            </a:pPr>
            <a:r>
              <a:rPr lang="en-US" sz="2800">
                <a:solidFill>
                  <a:schemeClr val="tx1"/>
                </a:solidFill>
              </a:rPr>
              <a:t>Multi-Version Read-Log-Update (MV-RLU)</a:t>
            </a:r>
          </a:p>
          <a:p>
            <a:pPr lvl="1">
              <a:buFont typeface="Arial" panose="020B0604020202020204" pitchFamily="34" charset="0"/>
              <a:buChar char="•"/>
            </a:pPr>
            <a:r>
              <a:rPr lang="en-US" sz="2000">
                <a:solidFill>
                  <a:schemeClr val="tx1"/>
                </a:solidFill>
              </a:rPr>
              <a:t>Allows multiple version to exists at same time</a:t>
            </a:r>
          </a:p>
          <a:p>
            <a:pPr lvl="1">
              <a:buFont typeface="Arial" panose="020B0604020202020204" pitchFamily="34" charset="0"/>
              <a:buChar char="•"/>
            </a:pPr>
            <a:r>
              <a:rPr lang="en-US" sz="2000">
                <a:solidFill>
                  <a:schemeClr val="tx1"/>
                </a:solidFill>
              </a:rPr>
              <a:t>Removes synchronous waiting from critical path</a:t>
            </a:r>
          </a:p>
          <a:p>
            <a:pPr>
              <a:buFont typeface="Arial" panose="020B0604020202020204" pitchFamily="34" charset="0"/>
              <a:buChar char="•"/>
            </a:pPr>
            <a:r>
              <a:rPr lang="en-US" sz="2800">
                <a:solidFill>
                  <a:schemeClr val="tx1"/>
                </a:solidFill>
              </a:rPr>
              <a:t> Scaling Multi-versioning</a:t>
            </a:r>
          </a:p>
          <a:p>
            <a:pPr lvl="1">
              <a:buFont typeface="Arial" panose="020B0604020202020204" pitchFamily="34" charset="0"/>
              <a:buChar char="•"/>
            </a:pPr>
            <a:r>
              <a:rPr lang="en-US" sz="2000">
                <a:solidFill>
                  <a:schemeClr val="tx1"/>
                </a:solidFill>
              </a:rPr>
              <a:t>Scalable Timestamp allocation</a:t>
            </a:r>
          </a:p>
          <a:p>
            <a:pPr lvl="1">
              <a:buFont typeface="Arial" panose="020B0604020202020204" pitchFamily="34" charset="0"/>
              <a:buChar char="•"/>
            </a:pPr>
            <a:r>
              <a:rPr lang="en-US" sz="2000">
                <a:solidFill>
                  <a:schemeClr val="tx1"/>
                </a:solidFill>
              </a:rPr>
              <a:t>Concurrent and autonomous garbage collection</a:t>
            </a:r>
          </a:p>
        </p:txBody>
      </p:sp>
      <p:sp>
        <p:nvSpPr>
          <p:cNvPr id="2" name="TextBox 1">
            <a:extLst>
              <a:ext uri="{FF2B5EF4-FFF2-40B4-BE49-F238E27FC236}">
                <a16:creationId xmlns:a16="http://schemas.microsoft.com/office/drawing/2014/main" id="{31324F62-1283-4980-AAB0-D4799FBDD073}"/>
              </a:ext>
            </a:extLst>
          </p:cNvPr>
          <p:cNvSpPr txBox="1"/>
          <p:nvPr/>
        </p:nvSpPr>
        <p:spPr>
          <a:xfrm>
            <a:off x="1385666" y="4888523"/>
            <a:ext cx="6418385" cy="919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a:solidFill>
                  <a:schemeClr val="bg1"/>
                </a:solidFill>
              </a:rPr>
              <a:t>MV-RLU shows 4-8x performance improvement with </a:t>
            </a:r>
            <a:r>
              <a:rPr lang="en-US" sz="2400" err="1">
                <a:solidFill>
                  <a:schemeClr val="bg1"/>
                </a:solidFill>
              </a:rPr>
              <a:t>KyotoCabinet</a:t>
            </a:r>
            <a:endParaRPr lang="en-US" sz="2400">
              <a:solidFill>
                <a:schemeClr val="bg1"/>
              </a:solidFill>
            </a:endParaRPr>
          </a:p>
        </p:txBody>
      </p:sp>
      <p:sp>
        <p:nvSpPr>
          <p:cNvPr id="3" name="Slide Number Placeholder 2">
            <a:extLst>
              <a:ext uri="{FF2B5EF4-FFF2-40B4-BE49-F238E27FC236}">
                <a16:creationId xmlns:a16="http://schemas.microsoft.com/office/drawing/2014/main" id="{3828420E-E4A0-4408-8BCF-1445CC8F4C9B}"/>
              </a:ext>
            </a:extLst>
          </p:cNvPr>
          <p:cNvSpPr>
            <a:spLocks noGrp="1"/>
          </p:cNvSpPr>
          <p:nvPr>
            <p:ph type="sldNum" sz="quarter" idx="12"/>
          </p:nvPr>
        </p:nvSpPr>
        <p:spPr/>
        <p:txBody>
          <a:bodyPr/>
          <a:lstStyle/>
          <a:p>
            <a:fld id="{5DC55729-DC18-43A1-8DFB-F08AEF663E9C}" type="slidenum">
              <a:rPr lang="en-US" smtClean="0"/>
              <a:t>10</a:t>
            </a:fld>
            <a:endParaRPr lang="en-US"/>
          </a:p>
        </p:txBody>
      </p:sp>
    </p:spTree>
    <p:extLst>
      <p:ext uri="{BB962C8B-B14F-4D97-AF65-F5344CB8AC3E}">
        <p14:creationId xmlns:p14="http://schemas.microsoft.com/office/powerpoint/2010/main" val="380102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5C48-5BB9-4269-94FE-0E3BDA0771A7}"/>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DF44C6D3-EB1F-44AA-8E4A-7457E5B39F80}"/>
              </a:ext>
            </a:extLst>
          </p:cNvPr>
          <p:cNvSpPr>
            <a:spLocks noGrp="1"/>
          </p:cNvSpPr>
          <p:nvPr>
            <p:ph idx="1"/>
          </p:nvPr>
        </p:nvSpPr>
        <p:spPr/>
        <p:txBody>
          <a:bodyPr/>
          <a:lstStyle/>
          <a:p>
            <a:pPr>
              <a:buFont typeface="Wingdings" panose="05000000000000000000" pitchFamily="2" charset="2"/>
              <a:buChar char="q"/>
            </a:pPr>
            <a:r>
              <a:rPr lang="en-US"/>
              <a:t> Background </a:t>
            </a:r>
          </a:p>
          <a:p>
            <a:pPr>
              <a:buFont typeface="Wingdings" panose="05000000000000000000" pitchFamily="2" charset="2"/>
              <a:buChar char="q"/>
            </a:pPr>
            <a:r>
              <a:rPr lang="en-US"/>
              <a:t> </a:t>
            </a:r>
            <a:r>
              <a:rPr lang="en-US" b="1">
                <a:solidFill>
                  <a:schemeClr val="tx1"/>
                </a:solidFill>
              </a:rPr>
              <a:t>Design</a:t>
            </a:r>
          </a:p>
          <a:p>
            <a:pPr lvl="1">
              <a:buFont typeface="Wingdings" panose="05000000000000000000" pitchFamily="2" charset="2"/>
              <a:buChar char="q"/>
            </a:pPr>
            <a:r>
              <a:rPr lang="en-US" b="1">
                <a:solidFill>
                  <a:schemeClr val="tx1"/>
                </a:solidFill>
              </a:rPr>
              <a:t> Overview</a:t>
            </a:r>
          </a:p>
          <a:p>
            <a:pPr lvl="1">
              <a:buFont typeface="Wingdings" panose="05000000000000000000" pitchFamily="2" charset="2"/>
              <a:buChar char="q"/>
            </a:pPr>
            <a:r>
              <a:rPr lang="en-US" b="1">
                <a:solidFill>
                  <a:srgbClr val="C00000"/>
                </a:solidFill>
              </a:rPr>
              <a:t> </a:t>
            </a:r>
            <a:r>
              <a:rPr lang="en-US" b="1">
                <a:solidFill>
                  <a:schemeClr val="tx1"/>
                </a:solidFill>
              </a:rPr>
              <a:t>Reads/Writes in MV-RLU</a:t>
            </a:r>
          </a:p>
          <a:p>
            <a:pPr lvl="1">
              <a:buFont typeface="Wingdings" panose="05000000000000000000" pitchFamily="2" charset="2"/>
              <a:buChar char="q"/>
            </a:pPr>
            <a:r>
              <a:rPr lang="en-US" b="1">
                <a:solidFill>
                  <a:schemeClr val="tx1"/>
                </a:solidFill>
              </a:rPr>
              <a:t> Isolation</a:t>
            </a:r>
          </a:p>
          <a:p>
            <a:pPr lvl="1">
              <a:buFont typeface="Wingdings" panose="05000000000000000000" pitchFamily="2" charset="2"/>
              <a:buChar char="q"/>
            </a:pPr>
            <a:r>
              <a:rPr lang="en-US" b="1">
                <a:solidFill>
                  <a:schemeClr val="tx1"/>
                </a:solidFill>
              </a:rPr>
              <a:t> Garbage Collection</a:t>
            </a:r>
          </a:p>
          <a:p>
            <a:pPr>
              <a:buFont typeface="Wingdings" panose="05000000000000000000" pitchFamily="2" charset="2"/>
              <a:buChar char="q"/>
            </a:pPr>
            <a:r>
              <a:rPr lang="en-US"/>
              <a:t> Evaluation</a:t>
            </a:r>
          </a:p>
          <a:p>
            <a:pPr>
              <a:buFont typeface="Wingdings" panose="05000000000000000000" pitchFamily="2" charset="2"/>
              <a:buChar char="q"/>
            </a:pPr>
            <a:r>
              <a:rPr lang="en-US"/>
              <a:t> Conclusion</a:t>
            </a:r>
          </a:p>
        </p:txBody>
      </p:sp>
      <p:sp>
        <p:nvSpPr>
          <p:cNvPr id="4" name="Slide Number Placeholder 3">
            <a:extLst>
              <a:ext uri="{FF2B5EF4-FFF2-40B4-BE49-F238E27FC236}">
                <a16:creationId xmlns:a16="http://schemas.microsoft.com/office/drawing/2014/main" id="{538AEA25-41E0-4841-8273-0046571169D5}"/>
              </a:ext>
            </a:extLst>
          </p:cNvPr>
          <p:cNvSpPr>
            <a:spLocks noGrp="1"/>
          </p:cNvSpPr>
          <p:nvPr>
            <p:ph type="sldNum" sz="quarter" idx="12"/>
          </p:nvPr>
        </p:nvSpPr>
        <p:spPr/>
        <p:txBody>
          <a:bodyPr/>
          <a:lstStyle/>
          <a:p>
            <a:fld id="{5DC55729-DC18-43A1-8DFB-F08AEF663E9C}" type="slidenum">
              <a:rPr lang="en-US" smtClean="0"/>
              <a:t>11</a:t>
            </a:fld>
            <a:endParaRPr lang="en-US"/>
          </a:p>
        </p:txBody>
      </p:sp>
    </p:spTree>
    <p:extLst>
      <p:ext uri="{BB962C8B-B14F-4D97-AF65-F5344CB8AC3E}">
        <p14:creationId xmlns:p14="http://schemas.microsoft.com/office/powerpoint/2010/main" val="334481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2F69-8950-4FCE-AAC2-388BACA09AC7}"/>
              </a:ext>
            </a:extLst>
          </p:cNvPr>
          <p:cNvSpPr>
            <a:spLocks noGrp="1"/>
          </p:cNvSpPr>
          <p:nvPr>
            <p:ph type="title"/>
          </p:nvPr>
        </p:nvSpPr>
        <p:spPr>
          <a:xfrm>
            <a:off x="822960" y="286604"/>
            <a:ext cx="7543800" cy="1450757"/>
          </a:xfrm>
        </p:spPr>
        <p:txBody>
          <a:bodyPr/>
          <a:lstStyle/>
          <a:p>
            <a:r>
              <a:rPr lang="en-US"/>
              <a:t>Design: Overview</a:t>
            </a:r>
          </a:p>
        </p:txBody>
      </p:sp>
      <p:sp>
        <p:nvSpPr>
          <p:cNvPr id="4" name="Rectangle 3">
            <a:extLst>
              <a:ext uri="{FF2B5EF4-FFF2-40B4-BE49-F238E27FC236}">
                <a16:creationId xmlns:a16="http://schemas.microsoft.com/office/drawing/2014/main" id="{21F2F41F-9303-4C2F-A58F-77F10FBA831B}"/>
              </a:ext>
            </a:extLst>
          </p:cNvPr>
          <p:cNvSpPr/>
          <p:nvPr/>
        </p:nvSpPr>
        <p:spPr>
          <a:xfrm>
            <a:off x="4245278" y="2323474"/>
            <a:ext cx="584616" cy="62958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5" name="Rectangle 4">
            <a:extLst>
              <a:ext uri="{FF2B5EF4-FFF2-40B4-BE49-F238E27FC236}">
                <a16:creationId xmlns:a16="http://schemas.microsoft.com/office/drawing/2014/main" id="{3BB3D245-B20A-476B-82FA-EFB8D6970C05}"/>
              </a:ext>
            </a:extLst>
          </p:cNvPr>
          <p:cNvSpPr/>
          <p:nvPr/>
        </p:nvSpPr>
        <p:spPr>
          <a:xfrm>
            <a:off x="4268138" y="3429000"/>
            <a:ext cx="584616" cy="62958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a:p>
            <a:pPr algn="ctr"/>
            <a:r>
              <a:rPr lang="en-US"/>
              <a:t>(55)</a:t>
            </a:r>
          </a:p>
        </p:txBody>
      </p:sp>
      <p:sp>
        <p:nvSpPr>
          <p:cNvPr id="6" name="Rectangle 5">
            <a:extLst>
              <a:ext uri="{FF2B5EF4-FFF2-40B4-BE49-F238E27FC236}">
                <a16:creationId xmlns:a16="http://schemas.microsoft.com/office/drawing/2014/main" id="{BB1AE6C4-D6E7-4A25-9611-1D589277F451}"/>
              </a:ext>
            </a:extLst>
          </p:cNvPr>
          <p:cNvSpPr/>
          <p:nvPr/>
        </p:nvSpPr>
        <p:spPr>
          <a:xfrm>
            <a:off x="4268138" y="4644700"/>
            <a:ext cx="584616" cy="62958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a:p>
            <a:pPr algn="ctr"/>
            <a:r>
              <a:rPr lang="en-US"/>
              <a:t>(25)</a:t>
            </a:r>
          </a:p>
        </p:txBody>
      </p:sp>
      <p:sp>
        <p:nvSpPr>
          <p:cNvPr id="7" name="TextBox 6">
            <a:extLst>
              <a:ext uri="{FF2B5EF4-FFF2-40B4-BE49-F238E27FC236}">
                <a16:creationId xmlns:a16="http://schemas.microsoft.com/office/drawing/2014/main" id="{96167F06-C971-41AB-8178-7FC1E3326E93}"/>
              </a:ext>
            </a:extLst>
          </p:cNvPr>
          <p:cNvSpPr txBox="1"/>
          <p:nvPr/>
        </p:nvSpPr>
        <p:spPr>
          <a:xfrm>
            <a:off x="5017271" y="2488367"/>
            <a:ext cx="1603948" cy="369332"/>
          </a:xfrm>
          <a:prstGeom prst="rect">
            <a:avLst/>
          </a:prstGeom>
          <a:noFill/>
        </p:spPr>
        <p:txBody>
          <a:bodyPr wrap="square" rtlCol="0">
            <a:spAutoFit/>
          </a:bodyPr>
          <a:lstStyle/>
          <a:p>
            <a:r>
              <a:rPr lang="en-US"/>
              <a:t>Master Object</a:t>
            </a:r>
          </a:p>
        </p:txBody>
      </p:sp>
      <p:sp>
        <p:nvSpPr>
          <p:cNvPr id="8" name="TextBox 7">
            <a:extLst>
              <a:ext uri="{FF2B5EF4-FFF2-40B4-BE49-F238E27FC236}">
                <a16:creationId xmlns:a16="http://schemas.microsoft.com/office/drawing/2014/main" id="{8B1856EC-A44E-4758-BD74-712CC9B11494}"/>
              </a:ext>
            </a:extLst>
          </p:cNvPr>
          <p:cNvSpPr txBox="1"/>
          <p:nvPr/>
        </p:nvSpPr>
        <p:spPr>
          <a:xfrm>
            <a:off x="5017271" y="3559127"/>
            <a:ext cx="1603948" cy="369332"/>
          </a:xfrm>
          <a:prstGeom prst="rect">
            <a:avLst/>
          </a:prstGeom>
          <a:noFill/>
        </p:spPr>
        <p:txBody>
          <a:bodyPr wrap="square" rtlCol="0">
            <a:spAutoFit/>
          </a:bodyPr>
          <a:lstStyle/>
          <a:p>
            <a:r>
              <a:rPr lang="en-US"/>
              <a:t>Copy Object</a:t>
            </a:r>
          </a:p>
        </p:txBody>
      </p:sp>
      <p:sp>
        <p:nvSpPr>
          <p:cNvPr id="9" name="TextBox 8">
            <a:extLst>
              <a:ext uri="{FF2B5EF4-FFF2-40B4-BE49-F238E27FC236}">
                <a16:creationId xmlns:a16="http://schemas.microsoft.com/office/drawing/2014/main" id="{0C2F3ABC-BCFE-40EC-A978-058D8DB4A278}"/>
              </a:ext>
            </a:extLst>
          </p:cNvPr>
          <p:cNvSpPr txBox="1"/>
          <p:nvPr/>
        </p:nvSpPr>
        <p:spPr>
          <a:xfrm>
            <a:off x="5017271" y="4644700"/>
            <a:ext cx="1603948" cy="369332"/>
          </a:xfrm>
          <a:prstGeom prst="rect">
            <a:avLst/>
          </a:prstGeom>
          <a:noFill/>
        </p:spPr>
        <p:txBody>
          <a:bodyPr wrap="square" rtlCol="0">
            <a:spAutoFit/>
          </a:bodyPr>
          <a:lstStyle/>
          <a:p>
            <a:r>
              <a:rPr lang="en-US"/>
              <a:t>Copy Object</a:t>
            </a:r>
          </a:p>
        </p:txBody>
      </p:sp>
      <p:sp>
        <p:nvSpPr>
          <p:cNvPr id="10" name="Rectangle 9">
            <a:extLst>
              <a:ext uri="{FF2B5EF4-FFF2-40B4-BE49-F238E27FC236}">
                <a16:creationId xmlns:a16="http://schemas.microsoft.com/office/drawing/2014/main" id="{58A9FFD4-7A15-4A0A-87B9-A19F2422ABEE}"/>
              </a:ext>
            </a:extLst>
          </p:cNvPr>
          <p:cNvSpPr/>
          <p:nvPr/>
        </p:nvSpPr>
        <p:spPr>
          <a:xfrm>
            <a:off x="4111052" y="3429000"/>
            <a:ext cx="141657" cy="62958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753CAE-3B62-4566-AAA2-1188BDE37552}"/>
              </a:ext>
            </a:extLst>
          </p:cNvPr>
          <p:cNvSpPr/>
          <p:nvPr/>
        </p:nvSpPr>
        <p:spPr>
          <a:xfrm>
            <a:off x="4108130" y="4644700"/>
            <a:ext cx="141657" cy="62958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EE5B42D-0AA3-4BC7-8EBF-3025F69B1FB5}"/>
              </a:ext>
            </a:extLst>
          </p:cNvPr>
          <p:cNvSpPr/>
          <p:nvPr/>
        </p:nvSpPr>
        <p:spPr>
          <a:xfrm rot="3700509">
            <a:off x="3996781" y="4251737"/>
            <a:ext cx="674061" cy="177849"/>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Alternate Process 12">
            <a:extLst>
              <a:ext uri="{FF2B5EF4-FFF2-40B4-BE49-F238E27FC236}">
                <a16:creationId xmlns:a16="http://schemas.microsoft.com/office/drawing/2014/main" id="{4ECE96CE-3A1F-44F0-921C-06BCD3A7DB8D}"/>
              </a:ext>
            </a:extLst>
          </p:cNvPr>
          <p:cNvSpPr/>
          <p:nvPr/>
        </p:nvSpPr>
        <p:spPr>
          <a:xfrm>
            <a:off x="2378875" y="3314424"/>
            <a:ext cx="3972394" cy="919361"/>
          </a:xfrm>
          <a:prstGeom prst="flowChartAlternateProcess">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Alternate Process 13">
            <a:extLst>
              <a:ext uri="{FF2B5EF4-FFF2-40B4-BE49-F238E27FC236}">
                <a16:creationId xmlns:a16="http://schemas.microsoft.com/office/drawing/2014/main" id="{69984C8F-141C-412A-A39D-01493E187D3B}"/>
              </a:ext>
            </a:extLst>
          </p:cNvPr>
          <p:cNvSpPr/>
          <p:nvPr/>
        </p:nvSpPr>
        <p:spPr>
          <a:xfrm>
            <a:off x="2426130" y="4372701"/>
            <a:ext cx="3972394" cy="919361"/>
          </a:xfrm>
          <a:prstGeom prst="flowChartAlternateProcess">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AB4AC43-CB37-432B-B633-B867C0E433D3}"/>
              </a:ext>
            </a:extLst>
          </p:cNvPr>
          <p:cNvSpPr txBox="1"/>
          <p:nvPr/>
        </p:nvSpPr>
        <p:spPr>
          <a:xfrm>
            <a:off x="2571861" y="3412256"/>
            <a:ext cx="1324708" cy="646331"/>
          </a:xfrm>
          <a:prstGeom prst="rect">
            <a:avLst/>
          </a:prstGeom>
          <a:noFill/>
        </p:spPr>
        <p:txBody>
          <a:bodyPr wrap="square" rtlCol="0">
            <a:spAutoFit/>
          </a:bodyPr>
          <a:lstStyle/>
          <a:p>
            <a:r>
              <a:rPr lang="en-US"/>
              <a:t>Per thread version log</a:t>
            </a:r>
          </a:p>
        </p:txBody>
      </p:sp>
      <p:sp>
        <p:nvSpPr>
          <p:cNvPr id="16" name="TextBox 15">
            <a:extLst>
              <a:ext uri="{FF2B5EF4-FFF2-40B4-BE49-F238E27FC236}">
                <a16:creationId xmlns:a16="http://schemas.microsoft.com/office/drawing/2014/main" id="{945DF5D7-BCB6-4504-86F3-25A59C713B2B}"/>
              </a:ext>
            </a:extLst>
          </p:cNvPr>
          <p:cNvSpPr txBox="1"/>
          <p:nvPr/>
        </p:nvSpPr>
        <p:spPr>
          <a:xfrm>
            <a:off x="2592555" y="4506200"/>
            <a:ext cx="1324708" cy="646331"/>
          </a:xfrm>
          <a:prstGeom prst="rect">
            <a:avLst/>
          </a:prstGeom>
          <a:noFill/>
        </p:spPr>
        <p:txBody>
          <a:bodyPr wrap="square" rtlCol="0">
            <a:spAutoFit/>
          </a:bodyPr>
          <a:lstStyle/>
          <a:p>
            <a:r>
              <a:rPr lang="en-US"/>
              <a:t>Per thread version log</a:t>
            </a:r>
          </a:p>
        </p:txBody>
      </p:sp>
      <p:sp>
        <p:nvSpPr>
          <p:cNvPr id="17" name="Rectangle 16">
            <a:extLst>
              <a:ext uri="{FF2B5EF4-FFF2-40B4-BE49-F238E27FC236}">
                <a16:creationId xmlns:a16="http://schemas.microsoft.com/office/drawing/2014/main" id="{7CA35C78-3CF0-4E87-8422-82AB2890E239}"/>
              </a:ext>
            </a:extLst>
          </p:cNvPr>
          <p:cNvSpPr/>
          <p:nvPr/>
        </p:nvSpPr>
        <p:spPr>
          <a:xfrm>
            <a:off x="4084329" y="2312756"/>
            <a:ext cx="141657" cy="62958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A3BFF2FD-9CE9-4EE2-93BB-BB805315519D}"/>
              </a:ext>
            </a:extLst>
          </p:cNvPr>
          <p:cNvSpPr/>
          <p:nvPr/>
        </p:nvSpPr>
        <p:spPr>
          <a:xfrm rot="3700509">
            <a:off x="3950905" y="3044715"/>
            <a:ext cx="677864" cy="175801"/>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Brace 18">
            <a:extLst>
              <a:ext uri="{FF2B5EF4-FFF2-40B4-BE49-F238E27FC236}">
                <a16:creationId xmlns:a16="http://schemas.microsoft.com/office/drawing/2014/main" id="{6A35361C-23D3-4B90-951F-8773EE7543F7}"/>
              </a:ext>
            </a:extLst>
          </p:cNvPr>
          <p:cNvSpPr/>
          <p:nvPr/>
        </p:nvSpPr>
        <p:spPr>
          <a:xfrm>
            <a:off x="6491646" y="3297836"/>
            <a:ext cx="294090" cy="20483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42381B8D-28B1-45BF-BD3D-084B5D28BF2A}"/>
              </a:ext>
            </a:extLst>
          </p:cNvPr>
          <p:cNvSpPr txBox="1"/>
          <p:nvPr/>
        </p:nvSpPr>
        <p:spPr>
          <a:xfrm>
            <a:off x="6772400" y="3998834"/>
            <a:ext cx="959323" cy="646331"/>
          </a:xfrm>
          <a:prstGeom prst="rect">
            <a:avLst/>
          </a:prstGeom>
          <a:noFill/>
        </p:spPr>
        <p:txBody>
          <a:bodyPr wrap="square" rtlCol="0">
            <a:spAutoFit/>
          </a:bodyPr>
          <a:lstStyle/>
          <a:p>
            <a:r>
              <a:rPr lang="en-US"/>
              <a:t>Version Chain</a:t>
            </a:r>
          </a:p>
        </p:txBody>
      </p:sp>
      <p:sp>
        <p:nvSpPr>
          <p:cNvPr id="3" name="Slide Number Placeholder 2">
            <a:extLst>
              <a:ext uri="{FF2B5EF4-FFF2-40B4-BE49-F238E27FC236}">
                <a16:creationId xmlns:a16="http://schemas.microsoft.com/office/drawing/2014/main" id="{42F8D82C-EBC8-4F0F-B49C-E987B165960B}"/>
              </a:ext>
            </a:extLst>
          </p:cNvPr>
          <p:cNvSpPr>
            <a:spLocks noGrp="1"/>
          </p:cNvSpPr>
          <p:nvPr>
            <p:ph type="sldNum" sz="quarter" idx="12"/>
          </p:nvPr>
        </p:nvSpPr>
        <p:spPr/>
        <p:txBody>
          <a:bodyPr/>
          <a:lstStyle/>
          <a:p>
            <a:fld id="{5DC55729-DC18-43A1-8DFB-F08AEF663E9C}" type="slidenum">
              <a:rPr lang="en-US" smtClean="0"/>
              <a:t>12</a:t>
            </a:fld>
            <a:endParaRPr lang="en-US"/>
          </a:p>
        </p:txBody>
      </p:sp>
      <p:cxnSp>
        <p:nvCxnSpPr>
          <p:cNvPr id="22" name="Connector: Elbow 21">
            <a:extLst>
              <a:ext uri="{FF2B5EF4-FFF2-40B4-BE49-F238E27FC236}">
                <a16:creationId xmlns:a16="http://schemas.microsoft.com/office/drawing/2014/main" id="{557F1628-E09A-4207-AF5A-7F1666753613}"/>
              </a:ext>
            </a:extLst>
          </p:cNvPr>
          <p:cNvCxnSpPr>
            <a:cxnSpLocks/>
          </p:cNvCxnSpPr>
          <p:nvPr/>
        </p:nvCxnSpPr>
        <p:spPr>
          <a:xfrm rot="16200000" flipH="1">
            <a:off x="4524286" y="5317862"/>
            <a:ext cx="518189" cy="467786"/>
          </a:xfrm>
          <a:prstGeom prst="bentConnector3">
            <a:avLst>
              <a:gd name="adj1" fmla="val 101468"/>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F4AEC2A-BCC3-4E40-AE31-291ACFC28338}"/>
              </a:ext>
            </a:extLst>
          </p:cNvPr>
          <p:cNvSpPr txBox="1"/>
          <p:nvPr/>
        </p:nvSpPr>
        <p:spPr>
          <a:xfrm>
            <a:off x="5017271" y="5487682"/>
            <a:ext cx="1381253" cy="646331"/>
          </a:xfrm>
          <a:prstGeom prst="rect">
            <a:avLst/>
          </a:prstGeom>
          <a:noFill/>
        </p:spPr>
        <p:txBody>
          <a:bodyPr wrap="square" rtlCol="0">
            <a:spAutoFit/>
          </a:bodyPr>
          <a:lstStyle/>
          <a:p>
            <a:r>
              <a:rPr lang="en-US"/>
              <a:t>Commit Timestamp</a:t>
            </a:r>
          </a:p>
        </p:txBody>
      </p:sp>
    </p:spTree>
    <p:extLst>
      <p:ext uri="{BB962C8B-B14F-4D97-AF65-F5344CB8AC3E}">
        <p14:creationId xmlns:p14="http://schemas.microsoft.com/office/powerpoint/2010/main" val="233101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animBg="1"/>
      <p:bldP spid="11" grpId="0" animBg="1"/>
      <p:bldP spid="12" grpId="0" animBg="1"/>
      <p:bldP spid="13" grpId="0" animBg="1"/>
      <p:bldP spid="14" grpId="0" animBg="1"/>
      <p:bldP spid="15" grpId="0"/>
      <p:bldP spid="16" grpId="0"/>
      <p:bldP spid="17" grpId="0" animBg="1"/>
      <p:bldP spid="18" grpId="0" animBg="1"/>
      <p:bldP spid="19" grpId="0" animBg="1"/>
      <p:bldP spid="20"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Alternate Process 19">
            <a:extLst>
              <a:ext uri="{FF2B5EF4-FFF2-40B4-BE49-F238E27FC236}">
                <a16:creationId xmlns:a16="http://schemas.microsoft.com/office/drawing/2014/main" id="{F4F552C1-42C4-4EF6-8FBA-9C9770C7F2EF}"/>
              </a:ext>
            </a:extLst>
          </p:cNvPr>
          <p:cNvSpPr/>
          <p:nvPr/>
        </p:nvSpPr>
        <p:spPr>
          <a:xfrm>
            <a:off x="2896968" y="3992774"/>
            <a:ext cx="3852856" cy="724483"/>
          </a:xfrm>
          <a:prstGeom prst="flowChartAlternateProcess">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Alternate Process 25">
            <a:extLst>
              <a:ext uri="{FF2B5EF4-FFF2-40B4-BE49-F238E27FC236}">
                <a16:creationId xmlns:a16="http://schemas.microsoft.com/office/drawing/2014/main" id="{8BC3E200-ADF1-4A81-AF46-50BA832A8FD9}"/>
              </a:ext>
            </a:extLst>
          </p:cNvPr>
          <p:cNvSpPr/>
          <p:nvPr/>
        </p:nvSpPr>
        <p:spPr>
          <a:xfrm>
            <a:off x="2914358" y="4926586"/>
            <a:ext cx="3852855" cy="724483"/>
          </a:xfrm>
          <a:prstGeom prst="flowChartAlternateProcess">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55995-294B-4DFE-AC15-7036C6241FCB}"/>
              </a:ext>
            </a:extLst>
          </p:cNvPr>
          <p:cNvSpPr>
            <a:spLocks noGrp="1"/>
          </p:cNvSpPr>
          <p:nvPr>
            <p:ph type="title"/>
          </p:nvPr>
        </p:nvSpPr>
        <p:spPr/>
        <p:txBody>
          <a:bodyPr/>
          <a:lstStyle/>
          <a:p>
            <a:r>
              <a:rPr lang="en-US"/>
              <a:t>Updates in MV-RLU</a:t>
            </a:r>
          </a:p>
        </p:txBody>
      </p:sp>
      <p:sp>
        <p:nvSpPr>
          <p:cNvPr id="4" name="Rectangle 3">
            <a:extLst>
              <a:ext uri="{FF2B5EF4-FFF2-40B4-BE49-F238E27FC236}">
                <a16:creationId xmlns:a16="http://schemas.microsoft.com/office/drawing/2014/main" id="{7FDAFCA6-6CC6-41C2-9B50-13574513E1D7}"/>
              </a:ext>
            </a:extLst>
          </p:cNvPr>
          <p:cNvSpPr/>
          <p:nvPr/>
        </p:nvSpPr>
        <p:spPr>
          <a:xfrm>
            <a:off x="2039815"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5" name="Rectangle 4">
            <a:extLst>
              <a:ext uri="{FF2B5EF4-FFF2-40B4-BE49-F238E27FC236}">
                <a16:creationId xmlns:a16="http://schemas.microsoft.com/office/drawing/2014/main" id="{2B340D26-7961-4FF3-B269-15601662137B}"/>
              </a:ext>
            </a:extLst>
          </p:cNvPr>
          <p:cNvSpPr/>
          <p:nvPr/>
        </p:nvSpPr>
        <p:spPr>
          <a:xfrm>
            <a:off x="2520461"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A58C130-DD5B-4F57-B57B-DDFF6978F5AC}"/>
              </a:ext>
            </a:extLst>
          </p:cNvPr>
          <p:cNvSpPr/>
          <p:nvPr/>
        </p:nvSpPr>
        <p:spPr>
          <a:xfrm>
            <a:off x="1828799"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FD7E5E-C4EF-4A03-AD01-49DA390F8A4D}"/>
              </a:ext>
            </a:extLst>
          </p:cNvPr>
          <p:cNvSpPr/>
          <p:nvPr/>
        </p:nvSpPr>
        <p:spPr>
          <a:xfrm>
            <a:off x="3364523"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9" name="Rectangle 8">
            <a:extLst>
              <a:ext uri="{FF2B5EF4-FFF2-40B4-BE49-F238E27FC236}">
                <a16:creationId xmlns:a16="http://schemas.microsoft.com/office/drawing/2014/main" id="{33E450E7-706D-463E-BD67-5FFE04FC7B97}"/>
              </a:ext>
            </a:extLst>
          </p:cNvPr>
          <p:cNvSpPr/>
          <p:nvPr/>
        </p:nvSpPr>
        <p:spPr>
          <a:xfrm>
            <a:off x="3845169"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D4E02F-3ED2-4D1C-8AC9-7CFCA7D4877A}"/>
              </a:ext>
            </a:extLst>
          </p:cNvPr>
          <p:cNvSpPr/>
          <p:nvPr/>
        </p:nvSpPr>
        <p:spPr>
          <a:xfrm>
            <a:off x="3153507"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34A34C-4D5C-4D5B-BD79-9127D97C59DF}"/>
              </a:ext>
            </a:extLst>
          </p:cNvPr>
          <p:cNvSpPr/>
          <p:nvPr/>
        </p:nvSpPr>
        <p:spPr>
          <a:xfrm>
            <a:off x="4695094"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13" name="Rectangle 12">
            <a:extLst>
              <a:ext uri="{FF2B5EF4-FFF2-40B4-BE49-F238E27FC236}">
                <a16:creationId xmlns:a16="http://schemas.microsoft.com/office/drawing/2014/main" id="{ADFEA12A-14B3-4365-B254-B47DCDB154B7}"/>
              </a:ext>
            </a:extLst>
          </p:cNvPr>
          <p:cNvSpPr/>
          <p:nvPr/>
        </p:nvSpPr>
        <p:spPr>
          <a:xfrm>
            <a:off x="5175740"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74DE7C-61EB-4A7D-9CFD-F6F8B41E8EA2}"/>
              </a:ext>
            </a:extLst>
          </p:cNvPr>
          <p:cNvSpPr/>
          <p:nvPr/>
        </p:nvSpPr>
        <p:spPr>
          <a:xfrm>
            <a:off x="4484078"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1F67470-5CFC-4D31-A093-10020AAB56C6}"/>
              </a:ext>
            </a:extLst>
          </p:cNvPr>
          <p:cNvSpPr/>
          <p:nvPr/>
        </p:nvSpPr>
        <p:spPr>
          <a:xfrm>
            <a:off x="5298833"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DF689B-7769-4733-9A66-3FAD81B6EA59}"/>
              </a:ext>
            </a:extLst>
          </p:cNvPr>
          <p:cNvSpPr/>
          <p:nvPr/>
        </p:nvSpPr>
        <p:spPr>
          <a:xfrm>
            <a:off x="6042446"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a:t>
            </a:r>
          </a:p>
        </p:txBody>
      </p:sp>
      <p:sp>
        <p:nvSpPr>
          <p:cNvPr id="17" name="Rectangle 16">
            <a:extLst>
              <a:ext uri="{FF2B5EF4-FFF2-40B4-BE49-F238E27FC236}">
                <a16:creationId xmlns:a16="http://schemas.microsoft.com/office/drawing/2014/main" id="{2563F855-7FEE-4D0A-A9C2-CEEFA4EC8704}"/>
              </a:ext>
            </a:extLst>
          </p:cNvPr>
          <p:cNvSpPr/>
          <p:nvPr/>
        </p:nvSpPr>
        <p:spPr>
          <a:xfrm>
            <a:off x="6523092"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A1E3CF-4834-4785-82E2-1B7A391B9125}"/>
              </a:ext>
            </a:extLst>
          </p:cNvPr>
          <p:cNvSpPr/>
          <p:nvPr/>
        </p:nvSpPr>
        <p:spPr>
          <a:xfrm>
            <a:off x="5831430"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B881B5-00A0-40AC-9805-FD41ABACBD2F}"/>
              </a:ext>
            </a:extLst>
          </p:cNvPr>
          <p:cNvSpPr/>
          <p:nvPr/>
        </p:nvSpPr>
        <p:spPr>
          <a:xfrm>
            <a:off x="3364523" y="4100728"/>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a:solidFill>
                  <a:prstClr val="white"/>
                </a:solidFill>
              </a:rPr>
              <a:t>B’’</a:t>
            </a:r>
          </a:p>
          <a:p>
            <a:pPr lvl="0" algn="ctr"/>
            <a:r>
              <a:rPr lang="en-US" sz="1200">
                <a:solidFill>
                  <a:prstClr val="white"/>
                </a:solidFill>
              </a:rPr>
              <a:t>(55)</a:t>
            </a:r>
          </a:p>
        </p:txBody>
      </p:sp>
      <p:sp>
        <p:nvSpPr>
          <p:cNvPr id="22" name="Rectangle 21">
            <a:extLst>
              <a:ext uri="{FF2B5EF4-FFF2-40B4-BE49-F238E27FC236}">
                <a16:creationId xmlns:a16="http://schemas.microsoft.com/office/drawing/2014/main" id="{8AE3B676-D161-495D-9CB8-4754963B4F01}"/>
              </a:ext>
            </a:extLst>
          </p:cNvPr>
          <p:cNvSpPr/>
          <p:nvPr/>
        </p:nvSpPr>
        <p:spPr>
          <a:xfrm>
            <a:off x="3845169" y="4100728"/>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BA00EA9-7E6D-4C13-8EA0-DDC2985DC216}"/>
              </a:ext>
            </a:extLst>
          </p:cNvPr>
          <p:cNvSpPr txBox="1"/>
          <p:nvPr/>
        </p:nvSpPr>
        <p:spPr>
          <a:xfrm>
            <a:off x="6928337" y="4031849"/>
            <a:ext cx="1324708" cy="646331"/>
          </a:xfrm>
          <a:prstGeom prst="rect">
            <a:avLst/>
          </a:prstGeom>
          <a:noFill/>
        </p:spPr>
        <p:txBody>
          <a:bodyPr wrap="square" rtlCol="0">
            <a:spAutoFit/>
          </a:bodyPr>
          <a:lstStyle/>
          <a:p>
            <a:r>
              <a:rPr lang="en-US"/>
              <a:t>Per thread version log</a:t>
            </a:r>
          </a:p>
        </p:txBody>
      </p:sp>
      <p:sp>
        <p:nvSpPr>
          <p:cNvPr id="27" name="Rectangle 26">
            <a:extLst>
              <a:ext uri="{FF2B5EF4-FFF2-40B4-BE49-F238E27FC236}">
                <a16:creationId xmlns:a16="http://schemas.microsoft.com/office/drawing/2014/main" id="{9CD14740-34CC-4F03-A616-2CAEE9E98258}"/>
              </a:ext>
            </a:extLst>
          </p:cNvPr>
          <p:cNvSpPr/>
          <p:nvPr/>
        </p:nvSpPr>
        <p:spPr>
          <a:xfrm>
            <a:off x="3364523" y="5025283"/>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a:solidFill>
                  <a:prstClr val="white"/>
                </a:solidFill>
              </a:rPr>
              <a:t>B’</a:t>
            </a:r>
          </a:p>
          <a:p>
            <a:pPr lvl="0" algn="ctr"/>
            <a:r>
              <a:rPr lang="en-US" sz="1200">
                <a:solidFill>
                  <a:prstClr val="white"/>
                </a:solidFill>
              </a:rPr>
              <a:t>(25)</a:t>
            </a:r>
            <a:endParaRPr lang="en-US">
              <a:solidFill>
                <a:prstClr val="white"/>
              </a:solidFill>
            </a:endParaRPr>
          </a:p>
        </p:txBody>
      </p:sp>
      <p:sp>
        <p:nvSpPr>
          <p:cNvPr id="28" name="Rectangle 27">
            <a:extLst>
              <a:ext uri="{FF2B5EF4-FFF2-40B4-BE49-F238E27FC236}">
                <a16:creationId xmlns:a16="http://schemas.microsoft.com/office/drawing/2014/main" id="{3DAE01B5-584D-4595-BBBC-A903146EED59}"/>
              </a:ext>
            </a:extLst>
          </p:cNvPr>
          <p:cNvSpPr/>
          <p:nvPr/>
        </p:nvSpPr>
        <p:spPr>
          <a:xfrm>
            <a:off x="3845169" y="5025283"/>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1EAB1DD-E768-48D3-A25D-40A632BEC2EB}"/>
              </a:ext>
            </a:extLst>
          </p:cNvPr>
          <p:cNvSpPr txBox="1"/>
          <p:nvPr/>
        </p:nvSpPr>
        <p:spPr>
          <a:xfrm>
            <a:off x="6928337" y="4965429"/>
            <a:ext cx="1324708" cy="646331"/>
          </a:xfrm>
          <a:prstGeom prst="rect">
            <a:avLst/>
          </a:prstGeom>
          <a:noFill/>
        </p:spPr>
        <p:txBody>
          <a:bodyPr wrap="square" rtlCol="0">
            <a:spAutoFit/>
          </a:bodyPr>
          <a:lstStyle/>
          <a:p>
            <a:r>
              <a:rPr lang="en-US"/>
              <a:t>Per thread version log</a:t>
            </a:r>
          </a:p>
        </p:txBody>
      </p:sp>
      <p:sp>
        <p:nvSpPr>
          <p:cNvPr id="30" name="Rectangle 29">
            <a:extLst>
              <a:ext uri="{FF2B5EF4-FFF2-40B4-BE49-F238E27FC236}">
                <a16:creationId xmlns:a16="http://schemas.microsoft.com/office/drawing/2014/main" id="{E2D0944A-338C-4DF9-9C34-5A1502B341FB}"/>
              </a:ext>
            </a:extLst>
          </p:cNvPr>
          <p:cNvSpPr/>
          <p:nvPr/>
        </p:nvSpPr>
        <p:spPr>
          <a:xfrm>
            <a:off x="3153507" y="4100728"/>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886DF45-F72C-4ED7-A3BD-8754C83BE2CD}"/>
              </a:ext>
            </a:extLst>
          </p:cNvPr>
          <p:cNvSpPr/>
          <p:nvPr/>
        </p:nvSpPr>
        <p:spPr>
          <a:xfrm>
            <a:off x="3148872" y="5025283"/>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C450897D-B1DF-4763-B977-F6539386AE00}"/>
              </a:ext>
            </a:extLst>
          </p:cNvPr>
          <p:cNvSpPr/>
          <p:nvPr/>
        </p:nvSpPr>
        <p:spPr>
          <a:xfrm rot="4052852">
            <a:off x="3055684" y="4641942"/>
            <a:ext cx="581467"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DAF7B183-F1B3-41EA-9CF3-1575CBE535F8}"/>
              </a:ext>
            </a:extLst>
          </p:cNvPr>
          <p:cNvSpPr/>
          <p:nvPr/>
        </p:nvSpPr>
        <p:spPr>
          <a:xfrm rot="18189428">
            <a:off x="3703936" y="3600353"/>
            <a:ext cx="1158474"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1CC3FA8D-30C4-441E-9B81-508F06919135}"/>
              </a:ext>
            </a:extLst>
          </p:cNvPr>
          <p:cNvSpPr/>
          <p:nvPr/>
        </p:nvSpPr>
        <p:spPr>
          <a:xfrm rot="4784685">
            <a:off x="2783694" y="3495441"/>
            <a:ext cx="1168973"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ctor: Curved 35">
            <a:extLst>
              <a:ext uri="{FF2B5EF4-FFF2-40B4-BE49-F238E27FC236}">
                <a16:creationId xmlns:a16="http://schemas.microsoft.com/office/drawing/2014/main" id="{B816E9E6-4FDB-41FA-9A7A-B381257F6525}"/>
              </a:ext>
            </a:extLst>
          </p:cNvPr>
          <p:cNvCxnSpPr/>
          <p:nvPr/>
        </p:nvCxnSpPr>
        <p:spPr>
          <a:xfrm rot="16200000" flipH="1">
            <a:off x="3004872" y="1914899"/>
            <a:ext cx="661574" cy="419185"/>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Lightning Bolt 37">
            <a:extLst>
              <a:ext uri="{FF2B5EF4-FFF2-40B4-BE49-F238E27FC236}">
                <a16:creationId xmlns:a16="http://schemas.microsoft.com/office/drawing/2014/main" id="{900E9630-CD77-424A-B71D-B7352201158E}"/>
              </a:ext>
            </a:extLst>
          </p:cNvPr>
          <p:cNvSpPr/>
          <p:nvPr/>
        </p:nvSpPr>
        <p:spPr>
          <a:xfrm>
            <a:off x="3582128" y="2349820"/>
            <a:ext cx="211015" cy="370343"/>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Curved 40">
            <a:extLst>
              <a:ext uri="{FF2B5EF4-FFF2-40B4-BE49-F238E27FC236}">
                <a16:creationId xmlns:a16="http://schemas.microsoft.com/office/drawing/2014/main" id="{9B7026A0-BE92-4597-B9E1-F38D9D50A09C}"/>
              </a:ext>
            </a:extLst>
          </p:cNvPr>
          <p:cNvCxnSpPr/>
          <p:nvPr/>
        </p:nvCxnSpPr>
        <p:spPr>
          <a:xfrm rot="16200000" flipH="1">
            <a:off x="2729065" y="1957640"/>
            <a:ext cx="661574" cy="419185"/>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Lightning Bolt 41">
            <a:extLst>
              <a:ext uri="{FF2B5EF4-FFF2-40B4-BE49-F238E27FC236}">
                <a16:creationId xmlns:a16="http://schemas.microsoft.com/office/drawing/2014/main" id="{B349E5D9-8DC5-4D36-A3BC-A3C38191DA21}"/>
              </a:ext>
            </a:extLst>
          </p:cNvPr>
          <p:cNvSpPr/>
          <p:nvPr/>
        </p:nvSpPr>
        <p:spPr>
          <a:xfrm>
            <a:off x="3306321" y="2392561"/>
            <a:ext cx="211015" cy="370343"/>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24A0EBD2-3761-43BC-B170-4E57CA260A7F}"/>
              </a:ext>
            </a:extLst>
          </p:cNvPr>
          <p:cNvSpPr txBox="1"/>
          <p:nvPr/>
        </p:nvSpPr>
        <p:spPr>
          <a:xfrm>
            <a:off x="185941" y="4023747"/>
            <a:ext cx="2375002" cy="830997"/>
          </a:xfrm>
          <a:prstGeom prst="rect">
            <a:avLst/>
          </a:prstGeom>
          <a:solidFill>
            <a:schemeClr val="accent1"/>
          </a:solidFill>
        </p:spPr>
        <p:txBody>
          <a:bodyPr wrap="square" rtlCol="0">
            <a:spAutoFit/>
          </a:bodyPr>
          <a:lstStyle/>
          <a:p>
            <a:r>
              <a:rPr lang="en-US" sz="2400">
                <a:solidFill>
                  <a:schemeClr val="bg1"/>
                </a:solidFill>
              </a:rPr>
              <a:t>No synchronous waiting</a:t>
            </a:r>
          </a:p>
        </p:txBody>
      </p:sp>
      <p:sp>
        <p:nvSpPr>
          <p:cNvPr id="3" name="Slide Number Placeholder 2">
            <a:extLst>
              <a:ext uri="{FF2B5EF4-FFF2-40B4-BE49-F238E27FC236}">
                <a16:creationId xmlns:a16="http://schemas.microsoft.com/office/drawing/2014/main" id="{CEB7C184-8CA5-4E94-9785-65B51A3D2E1A}"/>
              </a:ext>
            </a:extLst>
          </p:cNvPr>
          <p:cNvSpPr>
            <a:spLocks noGrp="1"/>
          </p:cNvSpPr>
          <p:nvPr>
            <p:ph type="sldNum" sz="quarter" idx="12"/>
          </p:nvPr>
        </p:nvSpPr>
        <p:spPr/>
        <p:txBody>
          <a:bodyPr/>
          <a:lstStyle/>
          <a:p>
            <a:fld id="{5DC55729-DC18-43A1-8DFB-F08AEF663E9C}" type="slidenum">
              <a:rPr lang="en-US" smtClean="0"/>
              <a:t>13</a:t>
            </a:fld>
            <a:endParaRPr lang="en-US"/>
          </a:p>
        </p:txBody>
      </p:sp>
      <p:sp>
        <p:nvSpPr>
          <p:cNvPr id="23" name="Arrow: Right 22">
            <a:extLst>
              <a:ext uri="{FF2B5EF4-FFF2-40B4-BE49-F238E27FC236}">
                <a16:creationId xmlns:a16="http://schemas.microsoft.com/office/drawing/2014/main" id="{83500968-9303-4A84-A3C8-78743DAE3761}"/>
              </a:ext>
            </a:extLst>
          </p:cNvPr>
          <p:cNvSpPr/>
          <p:nvPr/>
        </p:nvSpPr>
        <p:spPr>
          <a:xfrm rot="4784685">
            <a:off x="2461577" y="3996854"/>
            <a:ext cx="1884022"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7977682-DCD3-401E-806A-451305564B9F}"/>
              </a:ext>
            </a:extLst>
          </p:cNvPr>
          <p:cNvSpPr/>
          <p:nvPr/>
        </p:nvSpPr>
        <p:spPr>
          <a:xfrm>
            <a:off x="3950677" y="2913183"/>
            <a:ext cx="530352"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EE14C180-8AD8-4535-9B4B-1CB325144B01}"/>
              </a:ext>
            </a:extLst>
          </p:cNvPr>
          <p:cNvSpPr/>
          <p:nvPr/>
        </p:nvSpPr>
        <p:spPr>
          <a:xfrm>
            <a:off x="2625969"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5B708101-4F27-486D-964A-7E0712228D7E}"/>
              </a:ext>
            </a:extLst>
          </p:cNvPr>
          <p:cNvSpPr/>
          <p:nvPr/>
        </p:nvSpPr>
        <p:spPr>
          <a:xfrm rot="17208678">
            <a:off x="3281242" y="4083009"/>
            <a:ext cx="2081591"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78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38"/>
                                        </p:tgtEl>
                                      </p:cBhvr>
                                    </p:animEffect>
                                    <p:set>
                                      <p:cBhvr>
                                        <p:cTn id="37" dur="1" fill="hold">
                                          <p:stCondLst>
                                            <p:cond delay="499"/>
                                          </p:stCondLst>
                                        </p:cTn>
                                        <p:tgtEl>
                                          <p:spTgt spid="38"/>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6"/>
                                        </p:tgtEl>
                                      </p:cBhvr>
                                    </p:animEffect>
                                    <p:set>
                                      <p:cBhvr>
                                        <p:cTn id="40" dur="1" fill="hold">
                                          <p:stCondLst>
                                            <p:cond delay="499"/>
                                          </p:stCondLst>
                                        </p:cTn>
                                        <p:tgtEl>
                                          <p:spTgt spid="3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xit" presetSubtype="0" fill="hold" grpId="1" nodeType="withEffect">
                                  <p:stCondLst>
                                    <p:cond delay="0"/>
                                  </p:stCondLst>
                                  <p:childTnLst>
                                    <p:animEffect transition="out" filter="fade">
                                      <p:cBhvr>
                                        <p:cTn id="63" dur="500"/>
                                        <p:tgtEl>
                                          <p:spTgt spid="23"/>
                                        </p:tgtEl>
                                      </p:cBhvr>
                                    </p:animEffect>
                                    <p:set>
                                      <p:cBhvr>
                                        <p:cTn id="64" dur="1" fill="hold">
                                          <p:stCondLst>
                                            <p:cond delay="499"/>
                                          </p:stCondLst>
                                        </p:cTn>
                                        <p:tgtEl>
                                          <p:spTgt spid="23"/>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1000"/>
                            </p:stCondLst>
                            <p:childTnLst>
                              <p:par>
                                <p:cTn id="78" presetID="10" presetClass="exit" presetSubtype="0" fill="hold" grpId="1" nodeType="afterEffect">
                                  <p:stCondLst>
                                    <p:cond delay="0"/>
                                  </p:stCondLst>
                                  <p:childTnLst>
                                    <p:animEffect transition="out" filter="fade">
                                      <p:cBhvr>
                                        <p:cTn id="79" dur="500"/>
                                        <p:tgtEl>
                                          <p:spTgt spid="42"/>
                                        </p:tgtEl>
                                      </p:cBhvr>
                                    </p:animEffect>
                                    <p:set>
                                      <p:cBhvr>
                                        <p:cTn id="80" dur="1" fill="hold">
                                          <p:stCondLst>
                                            <p:cond delay="499"/>
                                          </p:stCondLst>
                                        </p:cTn>
                                        <p:tgtEl>
                                          <p:spTgt spid="42"/>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1"/>
                                        </p:tgtEl>
                                      </p:cBhvr>
                                    </p:animEffect>
                                    <p:set>
                                      <p:cBhvr>
                                        <p:cTn id="83" dur="1" fill="hold">
                                          <p:stCondLst>
                                            <p:cond delay="499"/>
                                          </p:stCondLst>
                                        </p:cTn>
                                        <p:tgtEl>
                                          <p:spTgt spid="4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P spid="21" grpId="0" animBg="1"/>
      <p:bldP spid="22" grpId="0" animBg="1"/>
      <p:bldP spid="25" grpId="0"/>
      <p:bldP spid="27" grpId="0" animBg="1"/>
      <p:bldP spid="28" grpId="0" animBg="1"/>
      <p:bldP spid="29" grpId="0"/>
      <p:bldP spid="30" grpId="0" animBg="1"/>
      <p:bldP spid="31" grpId="0" animBg="1"/>
      <p:bldP spid="32" grpId="0" animBg="1"/>
      <p:bldP spid="33" grpId="0" animBg="1"/>
      <p:bldP spid="34" grpId="0" animBg="1"/>
      <p:bldP spid="38" grpId="0" animBg="1"/>
      <p:bldP spid="38" grpId="1" animBg="1"/>
      <p:bldP spid="42" grpId="0" animBg="1"/>
      <p:bldP spid="42" grpId="1" animBg="1"/>
      <p:bldP spid="43" grpId="0" animBg="1"/>
      <p:bldP spid="23" grpId="0" animBg="1"/>
      <p:bldP spid="23" grpId="1"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Alternate Process 19">
            <a:extLst>
              <a:ext uri="{FF2B5EF4-FFF2-40B4-BE49-F238E27FC236}">
                <a16:creationId xmlns:a16="http://schemas.microsoft.com/office/drawing/2014/main" id="{F4F552C1-42C4-4EF6-8FBA-9C9770C7F2EF}"/>
              </a:ext>
            </a:extLst>
          </p:cNvPr>
          <p:cNvSpPr/>
          <p:nvPr/>
        </p:nvSpPr>
        <p:spPr>
          <a:xfrm>
            <a:off x="2896968" y="3992774"/>
            <a:ext cx="3852856" cy="724483"/>
          </a:xfrm>
          <a:prstGeom prst="flowChartAlternateProcess">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Alternate Process 25">
            <a:extLst>
              <a:ext uri="{FF2B5EF4-FFF2-40B4-BE49-F238E27FC236}">
                <a16:creationId xmlns:a16="http://schemas.microsoft.com/office/drawing/2014/main" id="{8BC3E200-ADF1-4A81-AF46-50BA832A8FD9}"/>
              </a:ext>
            </a:extLst>
          </p:cNvPr>
          <p:cNvSpPr/>
          <p:nvPr/>
        </p:nvSpPr>
        <p:spPr>
          <a:xfrm>
            <a:off x="2914358" y="4926586"/>
            <a:ext cx="3852855" cy="724483"/>
          </a:xfrm>
          <a:prstGeom prst="flowChartAlternateProcess">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55995-294B-4DFE-AC15-7036C6241FCB}"/>
              </a:ext>
            </a:extLst>
          </p:cNvPr>
          <p:cNvSpPr>
            <a:spLocks noGrp="1"/>
          </p:cNvSpPr>
          <p:nvPr>
            <p:ph type="title"/>
          </p:nvPr>
        </p:nvSpPr>
        <p:spPr/>
        <p:txBody>
          <a:bodyPr/>
          <a:lstStyle/>
          <a:p>
            <a:r>
              <a:rPr lang="en-US"/>
              <a:t>Reads in MV-RLU</a:t>
            </a:r>
          </a:p>
        </p:txBody>
      </p:sp>
      <p:sp>
        <p:nvSpPr>
          <p:cNvPr id="4" name="Rectangle 3">
            <a:extLst>
              <a:ext uri="{FF2B5EF4-FFF2-40B4-BE49-F238E27FC236}">
                <a16:creationId xmlns:a16="http://schemas.microsoft.com/office/drawing/2014/main" id="{7FDAFCA6-6CC6-41C2-9B50-13574513E1D7}"/>
              </a:ext>
            </a:extLst>
          </p:cNvPr>
          <p:cNvSpPr/>
          <p:nvPr/>
        </p:nvSpPr>
        <p:spPr>
          <a:xfrm>
            <a:off x="2039815"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5" name="Rectangle 4">
            <a:extLst>
              <a:ext uri="{FF2B5EF4-FFF2-40B4-BE49-F238E27FC236}">
                <a16:creationId xmlns:a16="http://schemas.microsoft.com/office/drawing/2014/main" id="{2B340D26-7961-4FF3-B269-15601662137B}"/>
              </a:ext>
            </a:extLst>
          </p:cNvPr>
          <p:cNvSpPr/>
          <p:nvPr/>
        </p:nvSpPr>
        <p:spPr>
          <a:xfrm>
            <a:off x="2520461"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A58C130-DD5B-4F57-B57B-DDFF6978F5AC}"/>
              </a:ext>
            </a:extLst>
          </p:cNvPr>
          <p:cNvSpPr/>
          <p:nvPr/>
        </p:nvSpPr>
        <p:spPr>
          <a:xfrm>
            <a:off x="1828799"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FD7E5E-C4EF-4A03-AD01-49DA390F8A4D}"/>
              </a:ext>
            </a:extLst>
          </p:cNvPr>
          <p:cNvSpPr/>
          <p:nvPr/>
        </p:nvSpPr>
        <p:spPr>
          <a:xfrm>
            <a:off x="3364523"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9" name="Rectangle 8">
            <a:extLst>
              <a:ext uri="{FF2B5EF4-FFF2-40B4-BE49-F238E27FC236}">
                <a16:creationId xmlns:a16="http://schemas.microsoft.com/office/drawing/2014/main" id="{33E450E7-706D-463E-BD67-5FFE04FC7B97}"/>
              </a:ext>
            </a:extLst>
          </p:cNvPr>
          <p:cNvSpPr/>
          <p:nvPr/>
        </p:nvSpPr>
        <p:spPr>
          <a:xfrm>
            <a:off x="3845169"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D4E02F-3ED2-4D1C-8AC9-7CFCA7D4877A}"/>
              </a:ext>
            </a:extLst>
          </p:cNvPr>
          <p:cNvSpPr/>
          <p:nvPr/>
        </p:nvSpPr>
        <p:spPr>
          <a:xfrm>
            <a:off x="3153507"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34A34C-4D5C-4D5B-BD79-9127D97C59DF}"/>
              </a:ext>
            </a:extLst>
          </p:cNvPr>
          <p:cNvSpPr/>
          <p:nvPr/>
        </p:nvSpPr>
        <p:spPr>
          <a:xfrm>
            <a:off x="4695094"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13" name="Rectangle 12">
            <a:extLst>
              <a:ext uri="{FF2B5EF4-FFF2-40B4-BE49-F238E27FC236}">
                <a16:creationId xmlns:a16="http://schemas.microsoft.com/office/drawing/2014/main" id="{ADFEA12A-14B3-4365-B254-B47DCDB154B7}"/>
              </a:ext>
            </a:extLst>
          </p:cNvPr>
          <p:cNvSpPr/>
          <p:nvPr/>
        </p:nvSpPr>
        <p:spPr>
          <a:xfrm>
            <a:off x="5175740"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74DE7C-61EB-4A7D-9CFD-F6F8B41E8EA2}"/>
              </a:ext>
            </a:extLst>
          </p:cNvPr>
          <p:cNvSpPr/>
          <p:nvPr/>
        </p:nvSpPr>
        <p:spPr>
          <a:xfrm>
            <a:off x="4484078"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1F67470-5CFC-4D31-A093-10020AAB56C6}"/>
              </a:ext>
            </a:extLst>
          </p:cNvPr>
          <p:cNvSpPr/>
          <p:nvPr/>
        </p:nvSpPr>
        <p:spPr>
          <a:xfrm>
            <a:off x="5298833"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DF689B-7769-4733-9A66-3FAD81B6EA59}"/>
              </a:ext>
            </a:extLst>
          </p:cNvPr>
          <p:cNvSpPr/>
          <p:nvPr/>
        </p:nvSpPr>
        <p:spPr>
          <a:xfrm>
            <a:off x="6042446"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a:t>
            </a:r>
          </a:p>
        </p:txBody>
      </p:sp>
      <p:sp>
        <p:nvSpPr>
          <p:cNvPr id="17" name="Rectangle 16">
            <a:extLst>
              <a:ext uri="{FF2B5EF4-FFF2-40B4-BE49-F238E27FC236}">
                <a16:creationId xmlns:a16="http://schemas.microsoft.com/office/drawing/2014/main" id="{2563F855-7FEE-4D0A-A9C2-CEEFA4EC8704}"/>
              </a:ext>
            </a:extLst>
          </p:cNvPr>
          <p:cNvSpPr/>
          <p:nvPr/>
        </p:nvSpPr>
        <p:spPr>
          <a:xfrm>
            <a:off x="6523092"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A1E3CF-4834-4785-82E2-1B7A391B9125}"/>
              </a:ext>
            </a:extLst>
          </p:cNvPr>
          <p:cNvSpPr/>
          <p:nvPr/>
        </p:nvSpPr>
        <p:spPr>
          <a:xfrm>
            <a:off x="5831430"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B881B5-00A0-40AC-9805-FD41ABACBD2F}"/>
              </a:ext>
            </a:extLst>
          </p:cNvPr>
          <p:cNvSpPr/>
          <p:nvPr/>
        </p:nvSpPr>
        <p:spPr>
          <a:xfrm>
            <a:off x="3364523" y="4100728"/>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a:solidFill>
                  <a:prstClr val="white"/>
                </a:solidFill>
              </a:rPr>
              <a:t>B’’</a:t>
            </a:r>
          </a:p>
          <a:p>
            <a:pPr lvl="0" algn="ctr"/>
            <a:r>
              <a:rPr lang="en-US" sz="1200">
                <a:solidFill>
                  <a:prstClr val="white"/>
                </a:solidFill>
              </a:rPr>
              <a:t>(55)</a:t>
            </a:r>
          </a:p>
        </p:txBody>
      </p:sp>
      <p:sp>
        <p:nvSpPr>
          <p:cNvPr id="22" name="Rectangle 21">
            <a:extLst>
              <a:ext uri="{FF2B5EF4-FFF2-40B4-BE49-F238E27FC236}">
                <a16:creationId xmlns:a16="http://schemas.microsoft.com/office/drawing/2014/main" id="{8AE3B676-D161-495D-9CB8-4754963B4F01}"/>
              </a:ext>
            </a:extLst>
          </p:cNvPr>
          <p:cNvSpPr/>
          <p:nvPr/>
        </p:nvSpPr>
        <p:spPr>
          <a:xfrm>
            <a:off x="3845169" y="4100728"/>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BA00EA9-7E6D-4C13-8EA0-DDC2985DC216}"/>
              </a:ext>
            </a:extLst>
          </p:cNvPr>
          <p:cNvSpPr txBox="1"/>
          <p:nvPr/>
        </p:nvSpPr>
        <p:spPr>
          <a:xfrm>
            <a:off x="6928337" y="4031849"/>
            <a:ext cx="1324708" cy="646331"/>
          </a:xfrm>
          <a:prstGeom prst="rect">
            <a:avLst/>
          </a:prstGeom>
          <a:noFill/>
        </p:spPr>
        <p:txBody>
          <a:bodyPr wrap="square" rtlCol="0">
            <a:spAutoFit/>
          </a:bodyPr>
          <a:lstStyle/>
          <a:p>
            <a:r>
              <a:rPr lang="en-US"/>
              <a:t>Per thread version log</a:t>
            </a:r>
          </a:p>
        </p:txBody>
      </p:sp>
      <p:sp>
        <p:nvSpPr>
          <p:cNvPr id="27" name="Rectangle 26">
            <a:extLst>
              <a:ext uri="{FF2B5EF4-FFF2-40B4-BE49-F238E27FC236}">
                <a16:creationId xmlns:a16="http://schemas.microsoft.com/office/drawing/2014/main" id="{9CD14740-34CC-4F03-A616-2CAEE9E98258}"/>
              </a:ext>
            </a:extLst>
          </p:cNvPr>
          <p:cNvSpPr/>
          <p:nvPr/>
        </p:nvSpPr>
        <p:spPr>
          <a:xfrm>
            <a:off x="3364523" y="5025283"/>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a:solidFill>
                  <a:prstClr val="white"/>
                </a:solidFill>
              </a:rPr>
              <a:t>B’</a:t>
            </a:r>
          </a:p>
          <a:p>
            <a:pPr lvl="0" algn="ctr"/>
            <a:r>
              <a:rPr lang="en-US" sz="1200">
                <a:solidFill>
                  <a:prstClr val="white"/>
                </a:solidFill>
              </a:rPr>
              <a:t>(25)</a:t>
            </a:r>
            <a:endParaRPr lang="en-US">
              <a:solidFill>
                <a:prstClr val="white"/>
              </a:solidFill>
            </a:endParaRPr>
          </a:p>
        </p:txBody>
      </p:sp>
      <p:sp>
        <p:nvSpPr>
          <p:cNvPr id="28" name="Rectangle 27">
            <a:extLst>
              <a:ext uri="{FF2B5EF4-FFF2-40B4-BE49-F238E27FC236}">
                <a16:creationId xmlns:a16="http://schemas.microsoft.com/office/drawing/2014/main" id="{3DAE01B5-584D-4595-BBBC-A903146EED59}"/>
              </a:ext>
            </a:extLst>
          </p:cNvPr>
          <p:cNvSpPr/>
          <p:nvPr/>
        </p:nvSpPr>
        <p:spPr>
          <a:xfrm>
            <a:off x="3845169" y="5025283"/>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1EAB1DD-E768-48D3-A25D-40A632BEC2EB}"/>
              </a:ext>
            </a:extLst>
          </p:cNvPr>
          <p:cNvSpPr txBox="1"/>
          <p:nvPr/>
        </p:nvSpPr>
        <p:spPr>
          <a:xfrm>
            <a:off x="6928337" y="4965429"/>
            <a:ext cx="1324708" cy="646331"/>
          </a:xfrm>
          <a:prstGeom prst="rect">
            <a:avLst/>
          </a:prstGeom>
          <a:noFill/>
        </p:spPr>
        <p:txBody>
          <a:bodyPr wrap="square" rtlCol="0">
            <a:spAutoFit/>
          </a:bodyPr>
          <a:lstStyle/>
          <a:p>
            <a:r>
              <a:rPr lang="en-US"/>
              <a:t>Per thread version log</a:t>
            </a:r>
          </a:p>
        </p:txBody>
      </p:sp>
      <p:sp>
        <p:nvSpPr>
          <p:cNvPr id="30" name="Rectangle 29">
            <a:extLst>
              <a:ext uri="{FF2B5EF4-FFF2-40B4-BE49-F238E27FC236}">
                <a16:creationId xmlns:a16="http://schemas.microsoft.com/office/drawing/2014/main" id="{E2D0944A-338C-4DF9-9C34-5A1502B341FB}"/>
              </a:ext>
            </a:extLst>
          </p:cNvPr>
          <p:cNvSpPr/>
          <p:nvPr/>
        </p:nvSpPr>
        <p:spPr>
          <a:xfrm>
            <a:off x="3153507" y="4100728"/>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886DF45-F72C-4ED7-A3BD-8754C83BE2CD}"/>
              </a:ext>
            </a:extLst>
          </p:cNvPr>
          <p:cNvSpPr/>
          <p:nvPr/>
        </p:nvSpPr>
        <p:spPr>
          <a:xfrm>
            <a:off x="3148872" y="5025283"/>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C450897D-B1DF-4763-B977-F6539386AE00}"/>
              </a:ext>
            </a:extLst>
          </p:cNvPr>
          <p:cNvSpPr/>
          <p:nvPr/>
        </p:nvSpPr>
        <p:spPr>
          <a:xfrm rot="4052852">
            <a:off x="3055684" y="4641942"/>
            <a:ext cx="581467"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1CC3FA8D-30C4-441E-9B81-508F06919135}"/>
              </a:ext>
            </a:extLst>
          </p:cNvPr>
          <p:cNvSpPr/>
          <p:nvPr/>
        </p:nvSpPr>
        <p:spPr>
          <a:xfrm rot="4784685">
            <a:off x="2783694" y="3495441"/>
            <a:ext cx="1168973"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EB7C184-8CA5-4E94-9785-65B51A3D2E1A}"/>
              </a:ext>
            </a:extLst>
          </p:cNvPr>
          <p:cNvSpPr>
            <a:spLocks noGrp="1"/>
          </p:cNvSpPr>
          <p:nvPr>
            <p:ph type="sldNum" sz="quarter" idx="12"/>
          </p:nvPr>
        </p:nvSpPr>
        <p:spPr/>
        <p:txBody>
          <a:bodyPr/>
          <a:lstStyle/>
          <a:p>
            <a:fld id="{5DC55729-DC18-43A1-8DFB-F08AEF663E9C}" type="slidenum">
              <a:rPr lang="en-US" smtClean="0"/>
              <a:t>14</a:t>
            </a:fld>
            <a:endParaRPr lang="en-US"/>
          </a:p>
        </p:txBody>
      </p:sp>
      <p:sp>
        <p:nvSpPr>
          <p:cNvPr id="11" name="Arrow: Right 10">
            <a:extLst>
              <a:ext uri="{FF2B5EF4-FFF2-40B4-BE49-F238E27FC236}">
                <a16:creationId xmlns:a16="http://schemas.microsoft.com/office/drawing/2014/main" id="{D7977682-DCD3-401E-806A-451305564B9F}"/>
              </a:ext>
            </a:extLst>
          </p:cNvPr>
          <p:cNvSpPr/>
          <p:nvPr/>
        </p:nvSpPr>
        <p:spPr>
          <a:xfrm>
            <a:off x="3950677" y="2913183"/>
            <a:ext cx="530352"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EE14C180-8AD8-4535-9B4B-1CB325144B01}"/>
              </a:ext>
            </a:extLst>
          </p:cNvPr>
          <p:cNvSpPr/>
          <p:nvPr/>
        </p:nvSpPr>
        <p:spPr>
          <a:xfrm>
            <a:off x="2625969"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5B708101-4F27-486D-964A-7E0712228D7E}"/>
              </a:ext>
            </a:extLst>
          </p:cNvPr>
          <p:cNvSpPr/>
          <p:nvPr/>
        </p:nvSpPr>
        <p:spPr>
          <a:xfrm rot="17208678">
            <a:off x="3281242" y="4083009"/>
            <a:ext cx="2081591"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35B257E-CF6C-46C5-B2F6-BF7243337EAA}"/>
              </a:ext>
            </a:extLst>
          </p:cNvPr>
          <p:cNvSpPr txBox="1"/>
          <p:nvPr/>
        </p:nvSpPr>
        <p:spPr>
          <a:xfrm>
            <a:off x="203330" y="4021015"/>
            <a:ext cx="2408237" cy="646331"/>
          </a:xfrm>
          <a:prstGeom prst="rect">
            <a:avLst/>
          </a:prstGeom>
          <a:solidFill>
            <a:schemeClr val="accent1"/>
          </a:solidFill>
        </p:spPr>
        <p:txBody>
          <a:bodyPr wrap="square" rtlCol="0">
            <a:spAutoFit/>
          </a:bodyPr>
          <a:lstStyle/>
          <a:p>
            <a:r>
              <a:rPr lang="en-US">
                <a:solidFill>
                  <a:schemeClr val="bg1"/>
                </a:solidFill>
              </a:rPr>
              <a:t>read clock &gt; version commit timestamp</a:t>
            </a:r>
          </a:p>
        </p:txBody>
      </p:sp>
      <p:sp>
        <p:nvSpPr>
          <p:cNvPr id="40" name="Flowchart: Alternate Process 39">
            <a:extLst>
              <a:ext uri="{FF2B5EF4-FFF2-40B4-BE49-F238E27FC236}">
                <a16:creationId xmlns:a16="http://schemas.microsoft.com/office/drawing/2014/main" id="{F0064923-BA26-449E-93D0-BF674DC52C8A}"/>
              </a:ext>
            </a:extLst>
          </p:cNvPr>
          <p:cNvSpPr/>
          <p:nvPr/>
        </p:nvSpPr>
        <p:spPr>
          <a:xfrm>
            <a:off x="3031299" y="4021015"/>
            <a:ext cx="1215024" cy="685406"/>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Alternate Process 43">
            <a:extLst>
              <a:ext uri="{FF2B5EF4-FFF2-40B4-BE49-F238E27FC236}">
                <a16:creationId xmlns:a16="http://schemas.microsoft.com/office/drawing/2014/main" id="{3255C9BC-9353-421D-A6B6-3AF1D6141A01}"/>
              </a:ext>
            </a:extLst>
          </p:cNvPr>
          <p:cNvSpPr/>
          <p:nvPr/>
        </p:nvSpPr>
        <p:spPr>
          <a:xfrm>
            <a:off x="3033119" y="4954349"/>
            <a:ext cx="1215024" cy="685406"/>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peech Bubble: Oval 44">
            <a:extLst>
              <a:ext uri="{FF2B5EF4-FFF2-40B4-BE49-F238E27FC236}">
                <a16:creationId xmlns:a16="http://schemas.microsoft.com/office/drawing/2014/main" id="{C1ED3EC9-2BDD-47A1-A9F6-DA173D4CC961}"/>
              </a:ext>
            </a:extLst>
          </p:cNvPr>
          <p:cNvSpPr/>
          <p:nvPr/>
        </p:nvSpPr>
        <p:spPr>
          <a:xfrm>
            <a:off x="4572000" y="3467882"/>
            <a:ext cx="1395047" cy="724482"/>
          </a:xfrm>
          <a:prstGeom prst="wedgeEllipseCallout">
            <a:avLst>
              <a:gd name="adj1" fmla="val -74224"/>
              <a:gd name="adj2" fmla="val 83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35 &lt; 55</a:t>
            </a:r>
          </a:p>
        </p:txBody>
      </p:sp>
      <p:sp>
        <p:nvSpPr>
          <p:cNvPr id="46" name="Speech Bubble: Oval 45">
            <a:extLst>
              <a:ext uri="{FF2B5EF4-FFF2-40B4-BE49-F238E27FC236}">
                <a16:creationId xmlns:a16="http://schemas.microsoft.com/office/drawing/2014/main" id="{30219714-0B30-44D3-A853-AD045EEE7312}"/>
              </a:ext>
            </a:extLst>
          </p:cNvPr>
          <p:cNvSpPr/>
          <p:nvPr/>
        </p:nvSpPr>
        <p:spPr>
          <a:xfrm>
            <a:off x="4619144" y="4358636"/>
            <a:ext cx="1395047" cy="724482"/>
          </a:xfrm>
          <a:prstGeom prst="wedgeEllipseCallout">
            <a:avLst>
              <a:gd name="adj1" fmla="val -74224"/>
              <a:gd name="adj2" fmla="val 83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35 &gt; 25</a:t>
            </a:r>
          </a:p>
        </p:txBody>
      </p:sp>
      <p:cxnSp>
        <p:nvCxnSpPr>
          <p:cNvPr id="47" name="Connector: Curved 46">
            <a:extLst>
              <a:ext uri="{FF2B5EF4-FFF2-40B4-BE49-F238E27FC236}">
                <a16:creationId xmlns:a16="http://schemas.microsoft.com/office/drawing/2014/main" id="{08E12DB3-318D-4238-9410-A8BFC8F3C798}"/>
              </a:ext>
            </a:extLst>
          </p:cNvPr>
          <p:cNvCxnSpPr/>
          <p:nvPr/>
        </p:nvCxnSpPr>
        <p:spPr>
          <a:xfrm rot="16200000" flipH="1">
            <a:off x="3133186" y="2189562"/>
            <a:ext cx="661574" cy="419185"/>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1CEC0B-DB1A-4C39-BF87-EDE3F1B6454D}"/>
              </a:ext>
            </a:extLst>
          </p:cNvPr>
          <p:cNvSpPr txBox="1"/>
          <p:nvPr/>
        </p:nvSpPr>
        <p:spPr>
          <a:xfrm>
            <a:off x="1540701" y="2063259"/>
            <a:ext cx="1608172" cy="369332"/>
          </a:xfrm>
          <a:prstGeom prst="rect">
            <a:avLst/>
          </a:prstGeom>
          <a:noFill/>
        </p:spPr>
        <p:txBody>
          <a:bodyPr wrap="square" rtlCol="0">
            <a:spAutoFit/>
          </a:bodyPr>
          <a:lstStyle/>
          <a:p>
            <a:r>
              <a:rPr lang="en-US"/>
              <a:t>read clock = 35</a:t>
            </a:r>
          </a:p>
        </p:txBody>
      </p:sp>
      <p:sp>
        <p:nvSpPr>
          <p:cNvPr id="49" name="Arrow: Right 48">
            <a:extLst>
              <a:ext uri="{FF2B5EF4-FFF2-40B4-BE49-F238E27FC236}">
                <a16:creationId xmlns:a16="http://schemas.microsoft.com/office/drawing/2014/main" id="{1F0A3561-776F-4354-8178-A174113F202C}"/>
              </a:ext>
            </a:extLst>
          </p:cNvPr>
          <p:cNvSpPr/>
          <p:nvPr/>
        </p:nvSpPr>
        <p:spPr>
          <a:xfrm rot="18189428">
            <a:off x="3703936" y="3600353"/>
            <a:ext cx="1158474"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80D1BD9-B03E-46DF-B784-5BE0A1356DEA}"/>
              </a:ext>
            </a:extLst>
          </p:cNvPr>
          <p:cNvSpPr txBox="1"/>
          <p:nvPr/>
        </p:nvSpPr>
        <p:spPr>
          <a:xfrm>
            <a:off x="135832" y="1891579"/>
            <a:ext cx="1431567" cy="1477328"/>
          </a:xfrm>
          <a:prstGeom prst="rect">
            <a:avLst/>
          </a:prstGeom>
          <a:solidFill>
            <a:schemeClr val="accent1"/>
          </a:solidFill>
        </p:spPr>
        <p:txBody>
          <a:bodyPr wrap="square" rtlCol="0">
            <a:spAutoFit/>
          </a:bodyPr>
          <a:lstStyle/>
          <a:p>
            <a:r>
              <a:rPr lang="en-US">
                <a:solidFill>
                  <a:schemeClr val="bg1"/>
                </a:solidFill>
              </a:rPr>
              <a:t>Reader note the global clock at start of critical section </a:t>
            </a:r>
          </a:p>
        </p:txBody>
      </p:sp>
    </p:spTree>
    <p:extLst>
      <p:ext uri="{BB962C8B-B14F-4D97-AF65-F5344CB8AC3E}">
        <p14:creationId xmlns:p14="http://schemas.microsoft.com/office/powerpoint/2010/main" val="5448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0"/>
                                        </p:tgtEl>
                                      </p:cBhvr>
                                    </p:animEffect>
                                    <p:set>
                                      <p:cBhvr>
                                        <p:cTn id="33" dur="1" fill="hold">
                                          <p:stCondLst>
                                            <p:cond delay="499"/>
                                          </p:stCondLst>
                                        </p:cTn>
                                        <p:tgtEl>
                                          <p:spTgt spid="40"/>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 presetClass="exit" presetSubtype="0" fill="hold" grpId="1"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0" grpId="1" animBg="1"/>
      <p:bldP spid="44" grpId="0" animBg="1"/>
      <p:bldP spid="45" grpId="0" animBg="1"/>
      <p:bldP spid="45" grpId="1" animBg="1"/>
      <p:bldP spid="46" grpId="0" animBg="1"/>
      <p:bldP spid="48" grpId="0"/>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AA43-9BE9-42FA-8532-3402834525F3}"/>
              </a:ext>
            </a:extLst>
          </p:cNvPr>
          <p:cNvSpPr>
            <a:spLocks noGrp="1"/>
          </p:cNvSpPr>
          <p:nvPr>
            <p:ph type="title"/>
          </p:nvPr>
        </p:nvSpPr>
        <p:spPr/>
        <p:txBody>
          <a:bodyPr/>
          <a:lstStyle/>
          <a:p>
            <a:r>
              <a:rPr lang="en-US"/>
              <a:t>Writers never abort readers</a:t>
            </a:r>
          </a:p>
        </p:txBody>
      </p:sp>
      <p:sp>
        <p:nvSpPr>
          <p:cNvPr id="3" name="Content Placeholder 2">
            <a:extLst>
              <a:ext uri="{FF2B5EF4-FFF2-40B4-BE49-F238E27FC236}">
                <a16:creationId xmlns:a16="http://schemas.microsoft.com/office/drawing/2014/main" id="{396F5AD8-D529-4A19-AFBD-4A23B7F454FE}"/>
              </a:ext>
            </a:extLst>
          </p:cNvPr>
          <p:cNvSpPr>
            <a:spLocks noGrp="1"/>
          </p:cNvSpPr>
          <p:nvPr>
            <p:ph idx="1"/>
          </p:nvPr>
        </p:nvSpPr>
        <p:spPr/>
        <p:txBody>
          <a:bodyPr/>
          <a:lstStyle/>
          <a:p>
            <a:pPr>
              <a:buFont typeface="Wingdings" panose="05000000000000000000" pitchFamily="2" charset="2"/>
              <a:buChar char="q"/>
            </a:pPr>
            <a:r>
              <a:rPr lang="en-US"/>
              <a:t> </a:t>
            </a:r>
            <a:r>
              <a:rPr lang="en-US" sz="2400"/>
              <a:t>Default Isolation: Snapshot Isolation </a:t>
            </a:r>
          </a:p>
          <a:p>
            <a:pPr lvl="1">
              <a:buFont typeface="Wingdings" panose="05000000000000000000" pitchFamily="2" charset="2"/>
              <a:buChar char="q"/>
            </a:pPr>
            <a:r>
              <a:rPr lang="en-US"/>
              <a:t> Every reader gets consistent snapshot of data structure</a:t>
            </a:r>
          </a:p>
          <a:p>
            <a:pPr lvl="1">
              <a:buFont typeface="Wingdings" panose="05000000000000000000" pitchFamily="2" charset="2"/>
              <a:buChar char="q"/>
            </a:pPr>
            <a:r>
              <a:rPr lang="en-US"/>
              <a:t> Can cause write skew anomaly</a:t>
            </a:r>
          </a:p>
          <a:p>
            <a:pPr>
              <a:buFont typeface="Wingdings" panose="05000000000000000000" pitchFamily="2" charset="2"/>
              <a:buChar char="q"/>
            </a:pPr>
            <a:r>
              <a:rPr lang="en-US"/>
              <a:t> </a:t>
            </a:r>
            <a:r>
              <a:rPr lang="en-US" sz="2400"/>
              <a:t>Can be made serializable by locking extra nodes</a:t>
            </a:r>
          </a:p>
          <a:p>
            <a:pPr lvl="1">
              <a:buFont typeface="Wingdings" panose="05000000000000000000" pitchFamily="2" charset="2"/>
              <a:buChar char="q"/>
            </a:pPr>
            <a:r>
              <a:rPr lang="en-US"/>
              <a:t> For </a:t>
            </a:r>
            <a:r>
              <a:rPr lang="en-US" err="1"/>
              <a:t>eg</a:t>
            </a:r>
            <a:r>
              <a:rPr lang="en-US"/>
              <a:t>: locking current and previous nodes in linked list</a:t>
            </a:r>
          </a:p>
        </p:txBody>
      </p:sp>
      <p:sp>
        <p:nvSpPr>
          <p:cNvPr id="4" name="Slide Number Placeholder 3">
            <a:extLst>
              <a:ext uri="{FF2B5EF4-FFF2-40B4-BE49-F238E27FC236}">
                <a16:creationId xmlns:a16="http://schemas.microsoft.com/office/drawing/2014/main" id="{DA778201-4A6E-4A69-9B4C-B7C6B6542DD4}"/>
              </a:ext>
            </a:extLst>
          </p:cNvPr>
          <p:cNvSpPr>
            <a:spLocks noGrp="1"/>
          </p:cNvSpPr>
          <p:nvPr>
            <p:ph type="sldNum" sz="quarter" idx="12"/>
          </p:nvPr>
        </p:nvSpPr>
        <p:spPr/>
        <p:txBody>
          <a:bodyPr/>
          <a:lstStyle/>
          <a:p>
            <a:fld id="{5DC55729-DC18-43A1-8DFB-F08AEF663E9C}" type="slidenum">
              <a:rPr lang="en-US" smtClean="0"/>
              <a:t>15</a:t>
            </a:fld>
            <a:endParaRPr lang="en-US"/>
          </a:p>
        </p:txBody>
      </p:sp>
    </p:spTree>
    <p:extLst>
      <p:ext uri="{BB962C8B-B14F-4D97-AF65-F5344CB8AC3E}">
        <p14:creationId xmlns:p14="http://schemas.microsoft.com/office/powerpoint/2010/main" val="232658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7D3E-3C77-426F-923C-C14A7F845A11}"/>
              </a:ext>
            </a:extLst>
          </p:cNvPr>
          <p:cNvSpPr>
            <a:spLocks noGrp="1"/>
          </p:cNvSpPr>
          <p:nvPr>
            <p:ph type="title"/>
          </p:nvPr>
        </p:nvSpPr>
        <p:spPr>
          <a:xfrm>
            <a:off x="822960" y="286604"/>
            <a:ext cx="7543800" cy="1450757"/>
          </a:xfrm>
        </p:spPr>
        <p:txBody>
          <a:bodyPr/>
          <a:lstStyle/>
          <a:p>
            <a:r>
              <a:rPr lang="en-US"/>
              <a:t>Memory is limited!</a:t>
            </a:r>
          </a:p>
        </p:txBody>
      </p:sp>
      <p:sp>
        <p:nvSpPr>
          <p:cNvPr id="4" name="Slide Number Placeholder 3">
            <a:extLst>
              <a:ext uri="{FF2B5EF4-FFF2-40B4-BE49-F238E27FC236}">
                <a16:creationId xmlns:a16="http://schemas.microsoft.com/office/drawing/2014/main" id="{48FCC021-AC9D-448E-A3AB-5EAE07A25D85}"/>
              </a:ext>
            </a:extLst>
          </p:cNvPr>
          <p:cNvSpPr>
            <a:spLocks noGrp="1"/>
          </p:cNvSpPr>
          <p:nvPr>
            <p:ph type="sldNum" sz="quarter" idx="12"/>
          </p:nvPr>
        </p:nvSpPr>
        <p:spPr/>
        <p:txBody>
          <a:bodyPr/>
          <a:lstStyle/>
          <a:p>
            <a:fld id="{5DC55729-DC18-43A1-8DFB-F08AEF663E9C}" type="slidenum">
              <a:rPr lang="en-US" smtClean="0"/>
              <a:t>16</a:t>
            </a:fld>
            <a:endParaRPr lang="en-US"/>
          </a:p>
        </p:txBody>
      </p:sp>
      <p:sp>
        <p:nvSpPr>
          <p:cNvPr id="5" name="Rectangle 4">
            <a:extLst>
              <a:ext uri="{FF2B5EF4-FFF2-40B4-BE49-F238E27FC236}">
                <a16:creationId xmlns:a16="http://schemas.microsoft.com/office/drawing/2014/main" id="{F6E34A80-43F0-4802-9ED6-6ACE49471F29}"/>
              </a:ext>
            </a:extLst>
          </p:cNvPr>
          <p:cNvSpPr/>
          <p:nvPr/>
        </p:nvSpPr>
        <p:spPr>
          <a:xfrm>
            <a:off x="1889322" y="3194201"/>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B112E48F-EDB2-478E-A1A5-58015612060A}"/>
              </a:ext>
            </a:extLst>
          </p:cNvPr>
          <p:cNvCxnSpPr/>
          <p:nvPr/>
        </p:nvCxnSpPr>
        <p:spPr>
          <a:xfrm rot="16200000" flipH="1">
            <a:off x="1448164" y="2440298"/>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F313552-F2BA-4335-AA5C-7B666CF22054}"/>
              </a:ext>
            </a:extLst>
          </p:cNvPr>
          <p:cNvSpPr/>
          <p:nvPr/>
        </p:nvSpPr>
        <p:spPr>
          <a:xfrm>
            <a:off x="1889321" y="5221338"/>
            <a:ext cx="256673" cy="76819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5393128-7171-42BB-B544-F0405A35B5BB}"/>
              </a:ext>
            </a:extLst>
          </p:cNvPr>
          <p:cNvSpPr/>
          <p:nvPr/>
        </p:nvSpPr>
        <p:spPr>
          <a:xfrm>
            <a:off x="1889321" y="4317147"/>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6D1067B-6569-48B9-B424-D7F8A2357CF4}"/>
              </a:ext>
            </a:extLst>
          </p:cNvPr>
          <p:cNvSpPr/>
          <p:nvPr/>
        </p:nvSpPr>
        <p:spPr>
          <a:xfrm>
            <a:off x="1889321" y="3194200"/>
            <a:ext cx="256673" cy="279533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Oval 9">
            <a:extLst>
              <a:ext uri="{FF2B5EF4-FFF2-40B4-BE49-F238E27FC236}">
                <a16:creationId xmlns:a16="http://schemas.microsoft.com/office/drawing/2014/main" id="{DB8945FE-0AFA-44E5-895F-19E3F7496BF5}"/>
              </a:ext>
            </a:extLst>
          </p:cNvPr>
          <p:cNvSpPr/>
          <p:nvPr/>
        </p:nvSpPr>
        <p:spPr>
          <a:xfrm>
            <a:off x="2145994" y="1943068"/>
            <a:ext cx="853880" cy="543458"/>
          </a:xfrm>
          <a:prstGeom prst="wedgeEllipseCallout">
            <a:avLst>
              <a:gd name="adj1" fmla="val -71559"/>
              <a:gd name="adj2" fmla="val 86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 Full!</a:t>
            </a:r>
          </a:p>
        </p:txBody>
      </p:sp>
      <p:sp>
        <p:nvSpPr>
          <p:cNvPr id="12" name="Content Placeholder 2">
            <a:extLst>
              <a:ext uri="{FF2B5EF4-FFF2-40B4-BE49-F238E27FC236}">
                <a16:creationId xmlns:a16="http://schemas.microsoft.com/office/drawing/2014/main" id="{CE221061-4044-4F36-884B-1FF9D9AD9D63}"/>
              </a:ext>
            </a:extLst>
          </p:cNvPr>
          <p:cNvSpPr>
            <a:spLocks noGrp="1"/>
          </p:cNvSpPr>
          <p:nvPr>
            <p:ph idx="1"/>
          </p:nvPr>
        </p:nvSpPr>
        <p:spPr>
          <a:xfrm>
            <a:off x="3400926" y="1943068"/>
            <a:ext cx="4965834" cy="3926026"/>
          </a:xfrm>
        </p:spPr>
        <p:txBody>
          <a:bodyPr vert="horz" lIns="0" tIns="45720" rIns="0" bIns="45720" rtlCol="0" anchor="t">
            <a:normAutofit/>
          </a:bodyPr>
          <a:lstStyle/>
          <a:p>
            <a:pPr>
              <a:buFont typeface="Wingdings" panose="05000000000000000000" pitchFamily="2" charset="2"/>
              <a:buChar char="q"/>
            </a:pPr>
            <a:r>
              <a:rPr lang="en-US" sz="2400"/>
              <a:t> Garbage Collection is needed</a:t>
            </a:r>
          </a:p>
          <a:p>
            <a:pPr marL="383540" lvl="1">
              <a:buFont typeface="Wingdings" panose="05000000000000000000" pitchFamily="2" charset="2"/>
              <a:buChar char="q"/>
            </a:pPr>
            <a:r>
              <a:rPr lang="en-US"/>
              <a:t> Reclaim obsolete version</a:t>
            </a:r>
            <a:endParaRPr lang="en-US">
              <a:cs typeface="Calibri" panose="020F0502020204030204"/>
            </a:endParaRPr>
          </a:p>
          <a:p>
            <a:pPr marL="383540" lvl="1">
              <a:buFont typeface="Wingdings" panose="05000000000000000000" pitchFamily="2" charset="2"/>
              <a:buChar char="q"/>
            </a:pPr>
            <a:r>
              <a:rPr lang="en-US"/>
              <a:t> Should be scalable</a:t>
            </a:r>
            <a:endParaRPr lang="en-US">
              <a:cs typeface="Calibri" panose="020F0502020204030204"/>
            </a:endParaRPr>
          </a:p>
          <a:p>
            <a:pPr marL="383540" lvl="1">
              <a:buFont typeface="Wingdings" panose="05000000000000000000" pitchFamily="2" charset="2"/>
              <a:buChar char="q"/>
            </a:pPr>
            <a:endParaRPr lang="en-US">
              <a:cs typeface="Calibri" panose="020F0502020204030204"/>
            </a:endParaRPr>
          </a:p>
        </p:txBody>
      </p:sp>
      <p:sp>
        <p:nvSpPr>
          <p:cNvPr id="11" name="TextBox 10">
            <a:extLst>
              <a:ext uri="{FF2B5EF4-FFF2-40B4-BE49-F238E27FC236}">
                <a16:creationId xmlns:a16="http://schemas.microsoft.com/office/drawing/2014/main" id="{070F0AA1-DAD9-48B0-9C42-CA4FC322A96C}"/>
              </a:ext>
            </a:extLst>
          </p:cNvPr>
          <p:cNvSpPr txBox="1"/>
          <p:nvPr/>
        </p:nvSpPr>
        <p:spPr>
          <a:xfrm>
            <a:off x="203987" y="4830176"/>
            <a:ext cx="1876926" cy="646331"/>
          </a:xfrm>
          <a:prstGeom prst="rect">
            <a:avLst/>
          </a:prstGeom>
          <a:noFill/>
        </p:spPr>
        <p:txBody>
          <a:bodyPr wrap="square" rtlCol="0">
            <a:spAutoFit/>
          </a:bodyPr>
          <a:lstStyle/>
          <a:p>
            <a:r>
              <a:rPr lang="en-US"/>
              <a:t>Per Thread Log</a:t>
            </a:r>
          </a:p>
          <a:p>
            <a:r>
              <a:rPr lang="en-US">
                <a:solidFill>
                  <a:srgbClr val="0070C0"/>
                </a:solidFill>
              </a:rPr>
              <a:t>Used</a:t>
            </a:r>
          </a:p>
        </p:txBody>
      </p:sp>
      <p:sp>
        <p:nvSpPr>
          <p:cNvPr id="14" name="TextBox 13">
            <a:extLst>
              <a:ext uri="{FF2B5EF4-FFF2-40B4-BE49-F238E27FC236}">
                <a16:creationId xmlns:a16="http://schemas.microsoft.com/office/drawing/2014/main" id="{EDECDBDD-5EFD-467E-B53D-65AC33023F02}"/>
              </a:ext>
            </a:extLst>
          </p:cNvPr>
          <p:cNvSpPr txBox="1"/>
          <p:nvPr/>
        </p:nvSpPr>
        <p:spPr>
          <a:xfrm>
            <a:off x="1248507" y="1737361"/>
            <a:ext cx="1055077" cy="369332"/>
          </a:xfrm>
          <a:prstGeom prst="rect">
            <a:avLst/>
          </a:prstGeom>
          <a:noFill/>
        </p:spPr>
        <p:txBody>
          <a:bodyPr wrap="square" rtlCol="0">
            <a:spAutoFit/>
          </a:bodyPr>
          <a:lstStyle/>
          <a:p>
            <a:r>
              <a:rPr lang="en-US"/>
              <a:t>Thread 1</a:t>
            </a:r>
          </a:p>
        </p:txBody>
      </p:sp>
    </p:spTree>
    <p:extLst>
      <p:ext uri="{BB962C8B-B14F-4D97-AF65-F5344CB8AC3E}">
        <p14:creationId xmlns:p14="http://schemas.microsoft.com/office/powerpoint/2010/main" val="94188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fade">
                                      <p:cBhvr>
                                        <p:cTn id="25" dur="500"/>
                                        <p:tgtEl>
                                          <p:spTgt spid="12">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F1D7-9DE5-4D96-B7A8-141A216B10B9}"/>
              </a:ext>
            </a:extLst>
          </p:cNvPr>
          <p:cNvSpPr>
            <a:spLocks noGrp="1"/>
          </p:cNvSpPr>
          <p:nvPr>
            <p:ph type="title"/>
          </p:nvPr>
        </p:nvSpPr>
        <p:spPr/>
        <p:txBody>
          <a:bodyPr/>
          <a:lstStyle/>
          <a:p>
            <a:r>
              <a:rPr lang="en-US"/>
              <a:t>Challenges to garbage collection</a:t>
            </a:r>
          </a:p>
        </p:txBody>
      </p:sp>
      <p:sp>
        <p:nvSpPr>
          <p:cNvPr id="3" name="Content Placeholder 2">
            <a:extLst>
              <a:ext uri="{FF2B5EF4-FFF2-40B4-BE49-F238E27FC236}">
                <a16:creationId xmlns:a16="http://schemas.microsoft.com/office/drawing/2014/main" id="{CC722FFA-6B63-4F74-BD63-17E351DC16A6}"/>
              </a:ext>
            </a:extLst>
          </p:cNvPr>
          <p:cNvSpPr>
            <a:spLocks noGrp="1"/>
          </p:cNvSpPr>
          <p:nvPr>
            <p:ph idx="1"/>
          </p:nvPr>
        </p:nvSpPr>
        <p:spPr/>
        <p:txBody>
          <a:bodyPr/>
          <a:lstStyle/>
          <a:p>
            <a:pPr>
              <a:buFont typeface="Wingdings" panose="05000000000000000000" pitchFamily="2" charset="2"/>
              <a:buChar char="q"/>
            </a:pPr>
            <a:r>
              <a:rPr lang="en-US" sz="2400"/>
              <a:t> How to detect obsolete versions in a scalable manner?</a:t>
            </a:r>
          </a:p>
          <a:p>
            <a:pPr lvl="1">
              <a:buFont typeface="Wingdings" panose="05000000000000000000" pitchFamily="2" charset="2"/>
              <a:buChar char="q"/>
            </a:pPr>
            <a:r>
              <a:rPr lang="en-US"/>
              <a:t> Reference counting, hazard pointer do not scale well.</a:t>
            </a:r>
          </a:p>
          <a:p>
            <a:pPr>
              <a:buFont typeface="Wingdings" panose="05000000000000000000" pitchFamily="2" charset="2"/>
              <a:buChar char="q"/>
            </a:pPr>
            <a:r>
              <a:rPr lang="en-US" sz="2400"/>
              <a:t> How to reclaim obsolete versions?</a:t>
            </a:r>
          </a:p>
          <a:p>
            <a:pPr lvl="1">
              <a:buFont typeface="Wingdings" panose="05000000000000000000" pitchFamily="2" charset="2"/>
              <a:buChar char="q"/>
            </a:pPr>
            <a:r>
              <a:rPr lang="en-US"/>
              <a:t> Single thread is insufficient, GC should be multi-threaded</a:t>
            </a:r>
          </a:p>
          <a:p>
            <a:pPr>
              <a:buFont typeface="Wingdings" panose="05000000000000000000" pitchFamily="2" charset="2"/>
              <a:buChar char="q"/>
            </a:pPr>
            <a:r>
              <a:rPr lang="en-US" sz="2400"/>
              <a:t> When to trigger garbage collection?</a:t>
            </a:r>
          </a:p>
          <a:p>
            <a:pPr lvl="1">
              <a:buFont typeface="Wingdings" panose="05000000000000000000" pitchFamily="2" charset="2"/>
              <a:buChar char="q"/>
            </a:pPr>
            <a:r>
              <a:rPr lang="en-US"/>
              <a:t> Eager: Triggering too often wastes CPU cycles</a:t>
            </a:r>
          </a:p>
          <a:p>
            <a:pPr lvl="1">
              <a:buFont typeface="Wingdings" panose="05000000000000000000" pitchFamily="2" charset="2"/>
              <a:buChar char="q"/>
            </a:pPr>
            <a:r>
              <a:rPr lang="en-US"/>
              <a:t> Lazy: Increases version chain traversal cost.</a:t>
            </a:r>
          </a:p>
          <a:p>
            <a:endParaRPr lang="en-US"/>
          </a:p>
        </p:txBody>
      </p:sp>
      <p:sp>
        <p:nvSpPr>
          <p:cNvPr id="4" name="Slide Number Placeholder 3">
            <a:extLst>
              <a:ext uri="{FF2B5EF4-FFF2-40B4-BE49-F238E27FC236}">
                <a16:creationId xmlns:a16="http://schemas.microsoft.com/office/drawing/2014/main" id="{685399CC-5673-4AD6-A063-EFB516A14733}"/>
              </a:ext>
            </a:extLst>
          </p:cNvPr>
          <p:cNvSpPr>
            <a:spLocks noGrp="1"/>
          </p:cNvSpPr>
          <p:nvPr>
            <p:ph type="sldNum" sz="quarter" idx="12"/>
          </p:nvPr>
        </p:nvSpPr>
        <p:spPr/>
        <p:txBody>
          <a:bodyPr/>
          <a:lstStyle/>
          <a:p>
            <a:fld id="{5DC55729-DC18-43A1-8DFB-F08AEF663E9C}" type="slidenum">
              <a:rPr lang="en-US" smtClean="0"/>
              <a:t>17</a:t>
            </a:fld>
            <a:endParaRPr lang="en-US"/>
          </a:p>
        </p:txBody>
      </p:sp>
    </p:spTree>
    <p:extLst>
      <p:ext uri="{BB962C8B-B14F-4D97-AF65-F5344CB8AC3E}">
        <p14:creationId xmlns:p14="http://schemas.microsoft.com/office/powerpoint/2010/main" val="166375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08B0-0ECA-4AA1-82FE-29D30EF60382}"/>
              </a:ext>
            </a:extLst>
          </p:cNvPr>
          <p:cNvSpPr>
            <a:spLocks noGrp="1"/>
          </p:cNvSpPr>
          <p:nvPr>
            <p:ph type="title"/>
          </p:nvPr>
        </p:nvSpPr>
        <p:spPr/>
        <p:txBody>
          <a:bodyPr/>
          <a:lstStyle/>
          <a:p>
            <a:r>
              <a:rPr lang="en-US"/>
              <a:t>Detecting obsolete version</a:t>
            </a:r>
          </a:p>
        </p:txBody>
      </p:sp>
      <p:sp>
        <p:nvSpPr>
          <p:cNvPr id="3" name="Content Placeholder 2">
            <a:extLst>
              <a:ext uri="{FF2B5EF4-FFF2-40B4-BE49-F238E27FC236}">
                <a16:creationId xmlns:a16="http://schemas.microsoft.com/office/drawing/2014/main" id="{7B92CD44-E1DC-48D5-BA0C-58DE14C0A876}"/>
              </a:ext>
            </a:extLst>
          </p:cNvPr>
          <p:cNvSpPr>
            <a:spLocks noGrp="1"/>
          </p:cNvSpPr>
          <p:nvPr>
            <p:ph idx="1"/>
          </p:nvPr>
        </p:nvSpPr>
        <p:spPr/>
        <p:txBody>
          <a:bodyPr/>
          <a:lstStyle/>
          <a:p>
            <a:pPr>
              <a:buFont typeface="Wingdings" panose="05000000000000000000" pitchFamily="2" charset="2"/>
              <a:buChar char="q"/>
            </a:pPr>
            <a:r>
              <a:rPr lang="en-US"/>
              <a:t> </a:t>
            </a:r>
            <a:r>
              <a:rPr lang="en-US" sz="2400"/>
              <a:t>Quiescent State based Reclamation (QSBR)</a:t>
            </a:r>
          </a:p>
          <a:p>
            <a:pPr lvl="1">
              <a:buFont typeface="Wingdings" panose="05000000000000000000" pitchFamily="2" charset="2"/>
              <a:buChar char="q"/>
            </a:pPr>
            <a:r>
              <a:rPr lang="en-US"/>
              <a:t> Grace Period: Time interval between which each thread has been outside critical section at least once</a:t>
            </a:r>
          </a:p>
          <a:p>
            <a:pPr>
              <a:buFont typeface="Wingdings" panose="05000000000000000000" pitchFamily="2" charset="2"/>
              <a:buChar char="q"/>
            </a:pPr>
            <a:r>
              <a:rPr lang="en-US" sz="2400"/>
              <a:t> Grace Period detection is delegated to a special thread</a:t>
            </a:r>
          </a:p>
        </p:txBody>
      </p:sp>
      <p:sp>
        <p:nvSpPr>
          <p:cNvPr id="4" name="Slide Number Placeholder 3">
            <a:extLst>
              <a:ext uri="{FF2B5EF4-FFF2-40B4-BE49-F238E27FC236}">
                <a16:creationId xmlns:a16="http://schemas.microsoft.com/office/drawing/2014/main" id="{812BF2D4-C5D6-46A4-8BC5-592AB10DA982}"/>
              </a:ext>
            </a:extLst>
          </p:cNvPr>
          <p:cNvSpPr>
            <a:spLocks noGrp="1"/>
          </p:cNvSpPr>
          <p:nvPr>
            <p:ph type="sldNum" sz="quarter" idx="12"/>
          </p:nvPr>
        </p:nvSpPr>
        <p:spPr/>
        <p:txBody>
          <a:bodyPr/>
          <a:lstStyle/>
          <a:p>
            <a:fld id="{5DC55729-DC18-43A1-8DFB-F08AEF663E9C}" type="slidenum">
              <a:rPr lang="en-US" smtClean="0"/>
              <a:t>18</a:t>
            </a:fld>
            <a:endParaRPr lang="en-US"/>
          </a:p>
        </p:txBody>
      </p:sp>
    </p:spTree>
    <p:extLst>
      <p:ext uri="{BB962C8B-B14F-4D97-AF65-F5344CB8AC3E}">
        <p14:creationId xmlns:p14="http://schemas.microsoft.com/office/powerpoint/2010/main" val="290052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5A7C-303E-4436-9F59-D143DDF2037F}"/>
              </a:ext>
            </a:extLst>
          </p:cNvPr>
          <p:cNvSpPr>
            <a:spLocks noGrp="1"/>
          </p:cNvSpPr>
          <p:nvPr>
            <p:ph type="title"/>
          </p:nvPr>
        </p:nvSpPr>
        <p:spPr/>
        <p:txBody>
          <a:bodyPr/>
          <a:lstStyle/>
          <a:p>
            <a:r>
              <a:rPr lang="en-US"/>
              <a:t>Reclaiming Obsolete version</a:t>
            </a:r>
          </a:p>
        </p:txBody>
      </p:sp>
      <p:sp>
        <p:nvSpPr>
          <p:cNvPr id="3" name="Content Placeholder 2">
            <a:extLst>
              <a:ext uri="{FF2B5EF4-FFF2-40B4-BE49-F238E27FC236}">
                <a16:creationId xmlns:a16="http://schemas.microsoft.com/office/drawing/2014/main" id="{F09E2CD3-B576-4B93-939D-D93454DC6DD4}"/>
              </a:ext>
            </a:extLst>
          </p:cNvPr>
          <p:cNvSpPr>
            <a:spLocks noGrp="1"/>
          </p:cNvSpPr>
          <p:nvPr>
            <p:ph idx="1"/>
          </p:nvPr>
        </p:nvSpPr>
        <p:spPr/>
        <p:txBody>
          <a:bodyPr/>
          <a:lstStyle/>
          <a:p>
            <a:pPr>
              <a:buFont typeface="Wingdings" panose="05000000000000000000" pitchFamily="2" charset="2"/>
              <a:buChar char="q"/>
            </a:pPr>
            <a:r>
              <a:rPr lang="en-US" sz="2400"/>
              <a:t> Concurrent Reclamation</a:t>
            </a:r>
          </a:p>
          <a:p>
            <a:pPr lvl="1">
              <a:buFont typeface="Wingdings" panose="05000000000000000000" pitchFamily="2" charset="2"/>
              <a:buChar char="q"/>
            </a:pPr>
            <a:r>
              <a:rPr lang="en-US"/>
              <a:t> Every thread reclaims it’s own log</a:t>
            </a:r>
          </a:p>
          <a:p>
            <a:pPr lvl="1">
              <a:buFont typeface="Wingdings" panose="05000000000000000000" pitchFamily="2" charset="2"/>
              <a:buChar char="q"/>
            </a:pPr>
            <a:r>
              <a:rPr lang="en-US"/>
              <a:t> Cache friendly</a:t>
            </a:r>
          </a:p>
          <a:p>
            <a:pPr lvl="1">
              <a:buFont typeface="Wingdings" panose="05000000000000000000" pitchFamily="2" charset="2"/>
              <a:buChar char="q"/>
            </a:pPr>
            <a:r>
              <a:rPr lang="en-US"/>
              <a:t> Scales with increasing number of threads</a:t>
            </a:r>
          </a:p>
          <a:p>
            <a:pPr lvl="1">
              <a:buFont typeface="Wingdings" panose="05000000000000000000" pitchFamily="2" charset="2"/>
              <a:buChar char="q"/>
            </a:pPr>
            <a:endParaRPr lang="en-US"/>
          </a:p>
        </p:txBody>
      </p:sp>
      <p:sp>
        <p:nvSpPr>
          <p:cNvPr id="4" name="Slide Number Placeholder 3">
            <a:extLst>
              <a:ext uri="{FF2B5EF4-FFF2-40B4-BE49-F238E27FC236}">
                <a16:creationId xmlns:a16="http://schemas.microsoft.com/office/drawing/2014/main" id="{86BAA8AA-65CE-4DFC-9FA4-29E69411669A}"/>
              </a:ext>
            </a:extLst>
          </p:cNvPr>
          <p:cNvSpPr>
            <a:spLocks noGrp="1"/>
          </p:cNvSpPr>
          <p:nvPr>
            <p:ph type="sldNum" sz="quarter" idx="12"/>
          </p:nvPr>
        </p:nvSpPr>
        <p:spPr/>
        <p:txBody>
          <a:bodyPr/>
          <a:lstStyle/>
          <a:p>
            <a:fld id="{5DC55729-DC18-43A1-8DFB-F08AEF663E9C}" type="slidenum">
              <a:rPr lang="en-US" smtClean="0"/>
              <a:t>19</a:t>
            </a:fld>
            <a:endParaRPr lang="en-US"/>
          </a:p>
        </p:txBody>
      </p:sp>
    </p:spTree>
    <p:extLst>
      <p:ext uri="{BB962C8B-B14F-4D97-AF65-F5344CB8AC3E}">
        <p14:creationId xmlns:p14="http://schemas.microsoft.com/office/powerpoint/2010/main" val="365130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EC78-BCAC-4AE7-8F50-F2D1F0454325}"/>
              </a:ext>
            </a:extLst>
          </p:cNvPr>
          <p:cNvSpPr>
            <a:spLocks noGrp="1"/>
          </p:cNvSpPr>
          <p:nvPr>
            <p:ph type="title"/>
          </p:nvPr>
        </p:nvSpPr>
        <p:spPr/>
        <p:txBody>
          <a:bodyPr>
            <a:normAutofit/>
          </a:bodyPr>
          <a:lstStyle/>
          <a:p>
            <a:r>
              <a:rPr lang="en-US"/>
              <a:t>Core count continues to rise….</a:t>
            </a:r>
          </a:p>
        </p:txBody>
      </p:sp>
      <p:pic>
        <p:nvPicPr>
          <p:cNvPr id="3081" name="Picture 9" descr="https://lh4.googleusercontent.com/F5noDWKXMGa_ampWiPZh1QFZ4Tos_XMEZ0pJu8ZrrpBGgBj9lPXJmAQ_hUq3uKK7k6vmM11FuHWPDHitBhNM8Y3twdGZ4rUQZLvZTQqqpUIMn6Pzh4qDFD2lA-_xwhQsLFsIvjB9um0">
            <a:extLst>
              <a:ext uri="{FF2B5EF4-FFF2-40B4-BE49-F238E27FC236}">
                <a16:creationId xmlns:a16="http://schemas.microsoft.com/office/drawing/2014/main" id="{B52BBC2D-8A03-4000-8065-9962EA2EF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38463"/>
            <a:ext cx="4530391" cy="41308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94F7732-6A1A-47A9-A761-37BBF51AA6BA}"/>
              </a:ext>
            </a:extLst>
          </p:cNvPr>
          <p:cNvSpPr>
            <a:spLocks noGrp="1"/>
          </p:cNvSpPr>
          <p:nvPr>
            <p:ph type="sldNum" sz="quarter" idx="12"/>
          </p:nvPr>
        </p:nvSpPr>
        <p:spPr/>
        <p:txBody>
          <a:bodyPr/>
          <a:lstStyle/>
          <a:p>
            <a:fld id="{5DC55729-DC18-43A1-8DFB-F08AEF663E9C}" type="slidenum">
              <a:rPr lang="en-US" smtClean="0"/>
              <a:t>2</a:t>
            </a:fld>
            <a:endParaRPr lang="en-US"/>
          </a:p>
        </p:txBody>
      </p:sp>
      <p:pic>
        <p:nvPicPr>
          <p:cNvPr id="5124" name="Picture 4" descr="https://lh3.googleusercontent.com/NuNVmWJHMkkf-2RtpBs_dGKubbHpnchHSICrsTSarscHmjpByA9hX5bHZXBxtbP3pFYorTP4oDP1hYOboN3c2qkkoX3ogUWxaNY6oD2C0KPJ8nfRwm7bDHp4Hv0QvN5lrid61plDVhg">
            <a:extLst>
              <a:ext uri="{FF2B5EF4-FFF2-40B4-BE49-F238E27FC236}">
                <a16:creationId xmlns:a16="http://schemas.microsoft.com/office/drawing/2014/main" id="{F57467BC-2828-430D-A60D-A5A187F05A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99" y="2138464"/>
            <a:ext cx="4393601" cy="413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918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1DB1-0F98-40CD-B1B5-9E248C0C171D}"/>
              </a:ext>
            </a:extLst>
          </p:cNvPr>
          <p:cNvSpPr>
            <a:spLocks noGrp="1"/>
          </p:cNvSpPr>
          <p:nvPr>
            <p:ph type="title"/>
          </p:nvPr>
        </p:nvSpPr>
        <p:spPr/>
        <p:txBody>
          <a:bodyPr/>
          <a:lstStyle/>
          <a:p>
            <a:r>
              <a:rPr lang="en-US"/>
              <a:t>Triggering Garbage Collection</a:t>
            </a:r>
          </a:p>
        </p:txBody>
      </p:sp>
      <p:sp>
        <p:nvSpPr>
          <p:cNvPr id="3" name="Content Placeholder 2">
            <a:extLst>
              <a:ext uri="{FF2B5EF4-FFF2-40B4-BE49-F238E27FC236}">
                <a16:creationId xmlns:a16="http://schemas.microsoft.com/office/drawing/2014/main" id="{687B59A8-889C-4272-9232-BD76D7515071}"/>
              </a:ext>
            </a:extLst>
          </p:cNvPr>
          <p:cNvSpPr>
            <a:spLocks noGrp="1"/>
          </p:cNvSpPr>
          <p:nvPr>
            <p:ph idx="1"/>
          </p:nvPr>
        </p:nvSpPr>
        <p:spPr>
          <a:xfrm>
            <a:off x="822959" y="1845734"/>
            <a:ext cx="7543801" cy="4023360"/>
          </a:xfrm>
        </p:spPr>
        <p:txBody>
          <a:bodyPr/>
          <a:lstStyle/>
          <a:p>
            <a:pPr>
              <a:buFont typeface="Wingdings" panose="05000000000000000000" pitchFamily="2" charset="2"/>
              <a:buChar char="q"/>
            </a:pPr>
            <a:r>
              <a:rPr lang="en-US" sz="2400" b="1"/>
              <a:t> </a:t>
            </a:r>
            <a:r>
              <a:rPr lang="en-US" sz="2400"/>
              <a:t>Ideally, triggers should be workload agnostic</a:t>
            </a:r>
          </a:p>
          <a:p>
            <a:pPr>
              <a:buFont typeface="Wingdings" panose="05000000000000000000" pitchFamily="2" charset="2"/>
              <a:buChar char="q"/>
            </a:pPr>
            <a:r>
              <a:rPr lang="en-US" sz="2400"/>
              <a:t> Two conditional Trigger or Watermark</a:t>
            </a:r>
          </a:p>
          <a:p>
            <a:pPr lvl="1">
              <a:buFont typeface="Wingdings" panose="05000000000000000000" pitchFamily="2" charset="2"/>
              <a:buChar char="q"/>
            </a:pPr>
            <a:r>
              <a:rPr lang="en-US"/>
              <a:t> Capacity Watermark</a:t>
            </a:r>
          </a:p>
          <a:p>
            <a:pPr lvl="1">
              <a:buFont typeface="Wingdings" panose="05000000000000000000" pitchFamily="2" charset="2"/>
              <a:buChar char="q"/>
            </a:pPr>
            <a:r>
              <a:rPr lang="en-US"/>
              <a:t> Dereference Watermark</a:t>
            </a:r>
          </a:p>
        </p:txBody>
      </p:sp>
      <p:sp>
        <p:nvSpPr>
          <p:cNvPr id="4" name="Slide Number Placeholder 3">
            <a:extLst>
              <a:ext uri="{FF2B5EF4-FFF2-40B4-BE49-F238E27FC236}">
                <a16:creationId xmlns:a16="http://schemas.microsoft.com/office/drawing/2014/main" id="{99D2B609-A82B-4BA5-A555-46A65DA9BAAE}"/>
              </a:ext>
            </a:extLst>
          </p:cNvPr>
          <p:cNvSpPr>
            <a:spLocks noGrp="1"/>
          </p:cNvSpPr>
          <p:nvPr>
            <p:ph type="sldNum" sz="quarter" idx="12"/>
          </p:nvPr>
        </p:nvSpPr>
        <p:spPr/>
        <p:txBody>
          <a:bodyPr/>
          <a:lstStyle/>
          <a:p>
            <a:fld id="{5DC55729-DC18-43A1-8DFB-F08AEF663E9C}" type="slidenum">
              <a:rPr lang="en-US" smtClean="0"/>
              <a:t>20</a:t>
            </a:fld>
            <a:endParaRPr lang="en-US"/>
          </a:p>
        </p:txBody>
      </p:sp>
    </p:spTree>
    <p:extLst>
      <p:ext uri="{BB962C8B-B14F-4D97-AF65-F5344CB8AC3E}">
        <p14:creationId xmlns:p14="http://schemas.microsoft.com/office/powerpoint/2010/main" val="423925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B58-C0FA-4C93-95A1-25A5A49FC0B5}"/>
              </a:ext>
            </a:extLst>
          </p:cNvPr>
          <p:cNvSpPr>
            <a:spLocks noGrp="1"/>
          </p:cNvSpPr>
          <p:nvPr>
            <p:ph type="title"/>
          </p:nvPr>
        </p:nvSpPr>
        <p:spPr/>
        <p:txBody>
          <a:bodyPr/>
          <a:lstStyle/>
          <a:p>
            <a:r>
              <a:rPr lang="en-US"/>
              <a:t>Writers block when log is full</a:t>
            </a:r>
          </a:p>
        </p:txBody>
      </p:sp>
      <p:sp>
        <p:nvSpPr>
          <p:cNvPr id="4" name="Slide Number Placeholder 3">
            <a:extLst>
              <a:ext uri="{FF2B5EF4-FFF2-40B4-BE49-F238E27FC236}">
                <a16:creationId xmlns:a16="http://schemas.microsoft.com/office/drawing/2014/main" id="{BEFE5EB0-1B8F-4430-ADB4-598587E27101}"/>
              </a:ext>
            </a:extLst>
          </p:cNvPr>
          <p:cNvSpPr>
            <a:spLocks noGrp="1"/>
          </p:cNvSpPr>
          <p:nvPr>
            <p:ph type="sldNum" sz="quarter" idx="12"/>
          </p:nvPr>
        </p:nvSpPr>
        <p:spPr/>
        <p:txBody>
          <a:bodyPr/>
          <a:lstStyle/>
          <a:p>
            <a:fld id="{5DC55729-DC18-43A1-8DFB-F08AEF663E9C}" type="slidenum">
              <a:rPr lang="en-US" smtClean="0"/>
              <a:t>21</a:t>
            </a:fld>
            <a:endParaRPr lang="en-US"/>
          </a:p>
        </p:txBody>
      </p:sp>
      <p:sp>
        <p:nvSpPr>
          <p:cNvPr id="6" name="Rectangle 5">
            <a:extLst>
              <a:ext uri="{FF2B5EF4-FFF2-40B4-BE49-F238E27FC236}">
                <a16:creationId xmlns:a16="http://schemas.microsoft.com/office/drawing/2014/main" id="{35081DA6-7EFF-4DF4-81D3-F242F413FC28}"/>
              </a:ext>
            </a:extLst>
          </p:cNvPr>
          <p:cNvSpPr/>
          <p:nvPr/>
        </p:nvSpPr>
        <p:spPr>
          <a:xfrm>
            <a:off x="1889322" y="3194201"/>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Curved 6">
            <a:extLst>
              <a:ext uri="{FF2B5EF4-FFF2-40B4-BE49-F238E27FC236}">
                <a16:creationId xmlns:a16="http://schemas.microsoft.com/office/drawing/2014/main" id="{F106987C-9A9E-471F-9C16-05F18FFCF946}"/>
              </a:ext>
            </a:extLst>
          </p:cNvPr>
          <p:cNvCxnSpPr/>
          <p:nvPr/>
        </p:nvCxnSpPr>
        <p:spPr>
          <a:xfrm rot="16200000" flipH="1">
            <a:off x="1448164" y="2440298"/>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C852B3-6E75-41F1-BB43-8B96F0E6DDCA}"/>
              </a:ext>
            </a:extLst>
          </p:cNvPr>
          <p:cNvSpPr/>
          <p:nvPr/>
        </p:nvSpPr>
        <p:spPr>
          <a:xfrm>
            <a:off x="1889322" y="5221338"/>
            <a:ext cx="256673" cy="76819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E4C7B3-197C-4F10-8A6A-0125F6C55A7F}"/>
              </a:ext>
            </a:extLst>
          </p:cNvPr>
          <p:cNvSpPr/>
          <p:nvPr/>
        </p:nvSpPr>
        <p:spPr>
          <a:xfrm>
            <a:off x="1889322" y="4315052"/>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5171AC-9118-4890-9DA6-A4BD81A93821}"/>
              </a:ext>
            </a:extLst>
          </p:cNvPr>
          <p:cNvSpPr/>
          <p:nvPr/>
        </p:nvSpPr>
        <p:spPr>
          <a:xfrm>
            <a:off x="1889321" y="3192105"/>
            <a:ext cx="256673" cy="279533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Oval 10">
            <a:extLst>
              <a:ext uri="{FF2B5EF4-FFF2-40B4-BE49-F238E27FC236}">
                <a16:creationId xmlns:a16="http://schemas.microsoft.com/office/drawing/2014/main" id="{691D3D3A-5ED6-430A-92E1-861C7DC87560}"/>
              </a:ext>
            </a:extLst>
          </p:cNvPr>
          <p:cNvSpPr/>
          <p:nvPr/>
        </p:nvSpPr>
        <p:spPr>
          <a:xfrm>
            <a:off x="2207242" y="1855746"/>
            <a:ext cx="1519631" cy="984435"/>
          </a:xfrm>
          <a:prstGeom prst="wedgeEllipseCallout">
            <a:avLst>
              <a:gd name="adj1" fmla="val -65716"/>
              <a:gd name="adj2" fmla="val 29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GC.</a:t>
            </a:r>
          </a:p>
          <a:p>
            <a:pPr algn="ctr"/>
            <a:r>
              <a:rPr lang="en-US"/>
              <a:t>I will wait</a:t>
            </a:r>
          </a:p>
        </p:txBody>
      </p:sp>
      <p:sp>
        <p:nvSpPr>
          <p:cNvPr id="13" name="Arrow: Right 12">
            <a:extLst>
              <a:ext uri="{FF2B5EF4-FFF2-40B4-BE49-F238E27FC236}">
                <a16:creationId xmlns:a16="http://schemas.microsoft.com/office/drawing/2014/main" id="{4B100D71-B569-403B-9506-BDFA383FAFBE}"/>
              </a:ext>
            </a:extLst>
          </p:cNvPr>
          <p:cNvSpPr/>
          <p:nvPr/>
        </p:nvSpPr>
        <p:spPr>
          <a:xfrm>
            <a:off x="4156364" y="4030396"/>
            <a:ext cx="1496291" cy="569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5C01FA2-D59F-4CE6-8A04-9E10E0F13A27}"/>
              </a:ext>
            </a:extLst>
          </p:cNvPr>
          <p:cNvSpPr txBox="1"/>
          <p:nvPr/>
        </p:nvSpPr>
        <p:spPr>
          <a:xfrm>
            <a:off x="140731" y="4828081"/>
            <a:ext cx="1876926" cy="646331"/>
          </a:xfrm>
          <a:prstGeom prst="rect">
            <a:avLst/>
          </a:prstGeom>
          <a:noFill/>
        </p:spPr>
        <p:txBody>
          <a:bodyPr wrap="square" rtlCol="0">
            <a:spAutoFit/>
          </a:bodyPr>
          <a:lstStyle/>
          <a:p>
            <a:r>
              <a:rPr lang="en-US"/>
              <a:t>Per Thread Log</a:t>
            </a:r>
          </a:p>
          <a:p>
            <a:r>
              <a:rPr lang="en-US">
                <a:solidFill>
                  <a:srgbClr val="0070C0"/>
                </a:solidFill>
              </a:rPr>
              <a:t>Used</a:t>
            </a:r>
          </a:p>
        </p:txBody>
      </p:sp>
      <p:sp>
        <p:nvSpPr>
          <p:cNvPr id="3" name="TextBox 2">
            <a:extLst>
              <a:ext uri="{FF2B5EF4-FFF2-40B4-BE49-F238E27FC236}">
                <a16:creationId xmlns:a16="http://schemas.microsoft.com/office/drawing/2014/main" id="{F8CF2728-45B6-44CD-B9BC-F247DADB8973}"/>
              </a:ext>
            </a:extLst>
          </p:cNvPr>
          <p:cNvSpPr txBox="1"/>
          <p:nvPr/>
        </p:nvSpPr>
        <p:spPr>
          <a:xfrm>
            <a:off x="1248507" y="1737361"/>
            <a:ext cx="1055077" cy="369332"/>
          </a:xfrm>
          <a:prstGeom prst="rect">
            <a:avLst/>
          </a:prstGeom>
          <a:noFill/>
        </p:spPr>
        <p:txBody>
          <a:bodyPr wrap="square" rtlCol="0">
            <a:spAutoFit/>
          </a:bodyPr>
          <a:lstStyle/>
          <a:p>
            <a:r>
              <a:rPr lang="en-US"/>
              <a:t>Thread 1</a:t>
            </a:r>
          </a:p>
        </p:txBody>
      </p:sp>
    </p:spTree>
    <p:extLst>
      <p:ext uri="{BB962C8B-B14F-4D97-AF65-F5344CB8AC3E}">
        <p14:creationId xmlns:p14="http://schemas.microsoft.com/office/powerpoint/2010/main" val="104519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E1EF461-7AED-4641-AFBC-925A7C8FD59D}"/>
              </a:ext>
            </a:extLst>
          </p:cNvPr>
          <p:cNvSpPr txBox="1"/>
          <p:nvPr/>
        </p:nvSpPr>
        <p:spPr>
          <a:xfrm>
            <a:off x="6697968" y="1762418"/>
            <a:ext cx="1055077" cy="369332"/>
          </a:xfrm>
          <a:prstGeom prst="rect">
            <a:avLst/>
          </a:prstGeom>
          <a:noFill/>
        </p:spPr>
        <p:txBody>
          <a:bodyPr wrap="square" rtlCol="0">
            <a:spAutoFit/>
          </a:bodyPr>
          <a:lstStyle/>
          <a:p>
            <a:r>
              <a:rPr lang="en-US"/>
              <a:t>Thread 1</a:t>
            </a:r>
          </a:p>
        </p:txBody>
      </p:sp>
      <p:sp>
        <p:nvSpPr>
          <p:cNvPr id="2" name="Title 1">
            <a:extLst>
              <a:ext uri="{FF2B5EF4-FFF2-40B4-BE49-F238E27FC236}">
                <a16:creationId xmlns:a16="http://schemas.microsoft.com/office/drawing/2014/main" id="{39FC1B58-C0FA-4C93-95A1-25A5A49FC0B5}"/>
              </a:ext>
            </a:extLst>
          </p:cNvPr>
          <p:cNvSpPr>
            <a:spLocks noGrp="1"/>
          </p:cNvSpPr>
          <p:nvPr>
            <p:ph type="title"/>
          </p:nvPr>
        </p:nvSpPr>
        <p:spPr/>
        <p:txBody>
          <a:bodyPr/>
          <a:lstStyle/>
          <a:p>
            <a:r>
              <a:rPr lang="en-US"/>
              <a:t>Writers block when log is full</a:t>
            </a:r>
          </a:p>
        </p:txBody>
      </p:sp>
      <p:sp>
        <p:nvSpPr>
          <p:cNvPr id="4" name="Slide Number Placeholder 3">
            <a:extLst>
              <a:ext uri="{FF2B5EF4-FFF2-40B4-BE49-F238E27FC236}">
                <a16:creationId xmlns:a16="http://schemas.microsoft.com/office/drawing/2014/main" id="{BEFE5EB0-1B8F-4430-ADB4-598587E27101}"/>
              </a:ext>
            </a:extLst>
          </p:cNvPr>
          <p:cNvSpPr>
            <a:spLocks noGrp="1"/>
          </p:cNvSpPr>
          <p:nvPr>
            <p:ph type="sldNum" sz="quarter" idx="12"/>
          </p:nvPr>
        </p:nvSpPr>
        <p:spPr/>
        <p:txBody>
          <a:bodyPr/>
          <a:lstStyle/>
          <a:p>
            <a:fld id="{5DC55729-DC18-43A1-8DFB-F08AEF663E9C}" type="slidenum">
              <a:rPr lang="en-US" smtClean="0"/>
              <a:t>22</a:t>
            </a:fld>
            <a:endParaRPr lang="en-US"/>
          </a:p>
        </p:txBody>
      </p:sp>
      <p:sp>
        <p:nvSpPr>
          <p:cNvPr id="6" name="Rectangle 5">
            <a:extLst>
              <a:ext uri="{FF2B5EF4-FFF2-40B4-BE49-F238E27FC236}">
                <a16:creationId xmlns:a16="http://schemas.microsoft.com/office/drawing/2014/main" id="{35081DA6-7EFF-4DF4-81D3-F242F413FC28}"/>
              </a:ext>
            </a:extLst>
          </p:cNvPr>
          <p:cNvSpPr/>
          <p:nvPr/>
        </p:nvSpPr>
        <p:spPr>
          <a:xfrm>
            <a:off x="1889322" y="3194201"/>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Curved 6">
            <a:extLst>
              <a:ext uri="{FF2B5EF4-FFF2-40B4-BE49-F238E27FC236}">
                <a16:creationId xmlns:a16="http://schemas.microsoft.com/office/drawing/2014/main" id="{F106987C-9A9E-471F-9C16-05F18FFCF946}"/>
              </a:ext>
            </a:extLst>
          </p:cNvPr>
          <p:cNvCxnSpPr/>
          <p:nvPr/>
        </p:nvCxnSpPr>
        <p:spPr>
          <a:xfrm rot="16200000" flipH="1">
            <a:off x="1448164" y="2440298"/>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C852B3-6E75-41F1-BB43-8B96F0E6DDCA}"/>
              </a:ext>
            </a:extLst>
          </p:cNvPr>
          <p:cNvSpPr/>
          <p:nvPr/>
        </p:nvSpPr>
        <p:spPr>
          <a:xfrm>
            <a:off x="1889321" y="3194201"/>
            <a:ext cx="256673" cy="76819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E4C7B3-197C-4F10-8A6A-0125F6C55A7F}"/>
              </a:ext>
            </a:extLst>
          </p:cNvPr>
          <p:cNvSpPr/>
          <p:nvPr/>
        </p:nvSpPr>
        <p:spPr>
          <a:xfrm>
            <a:off x="1889322" y="3194201"/>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5171AC-9118-4890-9DA6-A4BD81A93821}"/>
              </a:ext>
            </a:extLst>
          </p:cNvPr>
          <p:cNvSpPr/>
          <p:nvPr/>
        </p:nvSpPr>
        <p:spPr>
          <a:xfrm>
            <a:off x="1889321" y="3194200"/>
            <a:ext cx="256673" cy="279533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Oval 10">
            <a:extLst>
              <a:ext uri="{FF2B5EF4-FFF2-40B4-BE49-F238E27FC236}">
                <a16:creationId xmlns:a16="http://schemas.microsoft.com/office/drawing/2014/main" id="{691D3D3A-5ED6-430A-92E1-861C7DC87560}"/>
              </a:ext>
            </a:extLst>
          </p:cNvPr>
          <p:cNvSpPr/>
          <p:nvPr/>
        </p:nvSpPr>
        <p:spPr>
          <a:xfrm>
            <a:off x="2207242" y="1855746"/>
            <a:ext cx="1519631" cy="984435"/>
          </a:xfrm>
          <a:prstGeom prst="wedgeEllipseCallout">
            <a:avLst>
              <a:gd name="adj1" fmla="val -65716"/>
              <a:gd name="adj2" fmla="val 29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GC.</a:t>
            </a:r>
          </a:p>
          <a:p>
            <a:pPr algn="ctr"/>
            <a:r>
              <a:rPr lang="en-US"/>
              <a:t>I will wait</a:t>
            </a:r>
          </a:p>
        </p:txBody>
      </p:sp>
      <p:sp>
        <p:nvSpPr>
          <p:cNvPr id="13" name="Arrow: Right 12">
            <a:extLst>
              <a:ext uri="{FF2B5EF4-FFF2-40B4-BE49-F238E27FC236}">
                <a16:creationId xmlns:a16="http://schemas.microsoft.com/office/drawing/2014/main" id="{4B100D71-B569-403B-9506-BDFA383FAFBE}"/>
              </a:ext>
            </a:extLst>
          </p:cNvPr>
          <p:cNvSpPr/>
          <p:nvPr/>
        </p:nvSpPr>
        <p:spPr>
          <a:xfrm>
            <a:off x="4156364" y="4030396"/>
            <a:ext cx="1496291" cy="569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C2F2528-C9A5-41FD-90DE-084A781C3EF9}"/>
              </a:ext>
            </a:extLst>
          </p:cNvPr>
          <p:cNvSpPr/>
          <p:nvPr/>
        </p:nvSpPr>
        <p:spPr>
          <a:xfrm>
            <a:off x="7353844" y="3194200"/>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Curved 13">
            <a:extLst>
              <a:ext uri="{FF2B5EF4-FFF2-40B4-BE49-F238E27FC236}">
                <a16:creationId xmlns:a16="http://schemas.microsoft.com/office/drawing/2014/main" id="{6E4C6F0C-733A-470E-80EB-F035BE7C259C}"/>
              </a:ext>
            </a:extLst>
          </p:cNvPr>
          <p:cNvCxnSpPr/>
          <p:nvPr/>
        </p:nvCxnSpPr>
        <p:spPr>
          <a:xfrm rot="16200000" flipH="1">
            <a:off x="6912686" y="2440297"/>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DAEFABE-FE15-4E95-AEC9-7A994B6E707E}"/>
              </a:ext>
            </a:extLst>
          </p:cNvPr>
          <p:cNvSpPr/>
          <p:nvPr/>
        </p:nvSpPr>
        <p:spPr>
          <a:xfrm>
            <a:off x="7353844" y="5219243"/>
            <a:ext cx="256673" cy="76819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C0251B2-1D48-45D3-8AA9-CFD8FA4B32DE}"/>
              </a:ext>
            </a:extLst>
          </p:cNvPr>
          <p:cNvSpPr/>
          <p:nvPr/>
        </p:nvSpPr>
        <p:spPr>
          <a:xfrm>
            <a:off x="7353844" y="4315052"/>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86219EF-2361-4EFC-BE85-C0628B866D17}"/>
              </a:ext>
            </a:extLst>
          </p:cNvPr>
          <p:cNvCxnSpPr>
            <a:cxnSpLocks/>
          </p:cNvCxnSpPr>
          <p:nvPr/>
        </p:nvCxnSpPr>
        <p:spPr>
          <a:xfrm>
            <a:off x="6593724" y="4603354"/>
            <a:ext cx="1773036"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Speech Bubble: Oval 18">
            <a:extLst>
              <a:ext uri="{FF2B5EF4-FFF2-40B4-BE49-F238E27FC236}">
                <a16:creationId xmlns:a16="http://schemas.microsoft.com/office/drawing/2014/main" id="{CBB85EAF-4051-44DB-8ED0-36989F3F73D6}"/>
              </a:ext>
            </a:extLst>
          </p:cNvPr>
          <p:cNvSpPr/>
          <p:nvPr/>
        </p:nvSpPr>
        <p:spPr>
          <a:xfrm>
            <a:off x="7561224" y="1408189"/>
            <a:ext cx="1519631" cy="1326126"/>
          </a:xfrm>
          <a:prstGeom prst="wedgeEllipseCallout">
            <a:avLst>
              <a:gd name="adj1" fmla="val -65716"/>
              <a:gd name="adj2" fmla="val 29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 about to get full. Start GC</a:t>
            </a:r>
          </a:p>
        </p:txBody>
      </p:sp>
      <p:sp>
        <p:nvSpPr>
          <p:cNvPr id="20" name="Speech Bubble: Oval 19">
            <a:extLst>
              <a:ext uri="{FF2B5EF4-FFF2-40B4-BE49-F238E27FC236}">
                <a16:creationId xmlns:a16="http://schemas.microsoft.com/office/drawing/2014/main" id="{CC6621EF-9ED9-4482-A47F-D23E98236EA7}"/>
              </a:ext>
            </a:extLst>
          </p:cNvPr>
          <p:cNvSpPr/>
          <p:nvPr/>
        </p:nvSpPr>
        <p:spPr>
          <a:xfrm>
            <a:off x="5516293" y="3009792"/>
            <a:ext cx="1738385" cy="1330321"/>
          </a:xfrm>
          <a:prstGeom prst="wedgeEllipseCallout">
            <a:avLst>
              <a:gd name="adj1" fmla="val 32679"/>
              <a:gd name="adj2" fmla="val 64875"/>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Capacity Watermark</a:t>
            </a:r>
          </a:p>
        </p:txBody>
      </p:sp>
      <p:sp>
        <p:nvSpPr>
          <p:cNvPr id="18" name="TextBox 17">
            <a:extLst>
              <a:ext uri="{FF2B5EF4-FFF2-40B4-BE49-F238E27FC236}">
                <a16:creationId xmlns:a16="http://schemas.microsoft.com/office/drawing/2014/main" id="{8B0D709E-01ED-4E3E-B915-0B5222D1AF86}"/>
              </a:ext>
            </a:extLst>
          </p:cNvPr>
          <p:cNvSpPr txBox="1"/>
          <p:nvPr/>
        </p:nvSpPr>
        <p:spPr>
          <a:xfrm>
            <a:off x="140731" y="4828081"/>
            <a:ext cx="1876926" cy="646331"/>
          </a:xfrm>
          <a:prstGeom prst="rect">
            <a:avLst/>
          </a:prstGeom>
          <a:noFill/>
        </p:spPr>
        <p:txBody>
          <a:bodyPr wrap="square" rtlCol="0">
            <a:spAutoFit/>
          </a:bodyPr>
          <a:lstStyle/>
          <a:p>
            <a:r>
              <a:rPr lang="en-US"/>
              <a:t>Per Thread Log</a:t>
            </a:r>
          </a:p>
          <a:p>
            <a:r>
              <a:rPr lang="en-US">
                <a:solidFill>
                  <a:srgbClr val="0070C0"/>
                </a:solidFill>
              </a:rPr>
              <a:t>Used</a:t>
            </a:r>
          </a:p>
        </p:txBody>
      </p:sp>
      <p:sp>
        <p:nvSpPr>
          <p:cNvPr id="21" name="TextBox 20">
            <a:extLst>
              <a:ext uri="{FF2B5EF4-FFF2-40B4-BE49-F238E27FC236}">
                <a16:creationId xmlns:a16="http://schemas.microsoft.com/office/drawing/2014/main" id="{AC560003-0CD4-44DC-A41E-A08178FE9AE0}"/>
              </a:ext>
            </a:extLst>
          </p:cNvPr>
          <p:cNvSpPr txBox="1"/>
          <p:nvPr/>
        </p:nvSpPr>
        <p:spPr>
          <a:xfrm>
            <a:off x="1248507" y="1737361"/>
            <a:ext cx="1055077" cy="369332"/>
          </a:xfrm>
          <a:prstGeom prst="rect">
            <a:avLst/>
          </a:prstGeom>
          <a:noFill/>
        </p:spPr>
        <p:txBody>
          <a:bodyPr wrap="square" rtlCol="0">
            <a:spAutoFit/>
          </a:bodyPr>
          <a:lstStyle/>
          <a:p>
            <a:r>
              <a:rPr lang="en-US"/>
              <a:t>Thread 1</a:t>
            </a:r>
          </a:p>
        </p:txBody>
      </p:sp>
    </p:spTree>
    <p:extLst>
      <p:ext uri="{BB962C8B-B14F-4D97-AF65-F5344CB8AC3E}">
        <p14:creationId xmlns:p14="http://schemas.microsoft.com/office/powerpoint/2010/main" val="1757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B58-C0FA-4C93-95A1-25A5A49FC0B5}"/>
              </a:ext>
            </a:extLst>
          </p:cNvPr>
          <p:cNvSpPr>
            <a:spLocks noGrp="1"/>
          </p:cNvSpPr>
          <p:nvPr>
            <p:ph type="title"/>
          </p:nvPr>
        </p:nvSpPr>
        <p:spPr/>
        <p:txBody>
          <a:bodyPr/>
          <a:lstStyle/>
          <a:p>
            <a:r>
              <a:rPr lang="en-US"/>
              <a:t>Prevent log from filling up using capacity watermark</a:t>
            </a:r>
          </a:p>
        </p:txBody>
      </p:sp>
      <p:sp>
        <p:nvSpPr>
          <p:cNvPr id="3" name="Content Placeholder 2">
            <a:extLst>
              <a:ext uri="{FF2B5EF4-FFF2-40B4-BE49-F238E27FC236}">
                <a16:creationId xmlns:a16="http://schemas.microsoft.com/office/drawing/2014/main" id="{EB8B6E6E-2809-4FFB-87AD-1D12A5C59F80}"/>
              </a:ext>
            </a:extLst>
          </p:cNvPr>
          <p:cNvSpPr>
            <a:spLocks noGrp="1"/>
          </p:cNvSpPr>
          <p:nvPr>
            <p:ph idx="1"/>
          </p:nvPr>
        </p:nvSpPr>
        <p:spPr/>
        <p:txBody>
          <a:bodyPr/>
          <a:lstStyle/>
          <a:p>
            <a:pPr>
              <a:buFont typeface="Wingdings" panose="05000000000000000000" pitchFamily="2" charset="2"/>
              <a:buChar char="q"/>
            </a:pPr>
            <a:r>
              <a:rPr lang="en-US" sz="2400"/>
              <a:t> Writers block when log is full</a:t>
            </a:r>
          </a:p>
          <a:p>
            <a:pPr>
              <a:buFont typeface="Wingdings" panose="05000000000000000000" pitchFamily="2" charset="2"/>
              <a:buChar char="q"/>
            </a:pPr>
            <a:r>
              <a:rPr lang="en-US" sz="2400"/>
              <a:t> To prevent blocking, start GC when log is almost full</a:t>
            </a:r>
          </a:p>
          <a:p>
            <a:pPr>
              <a:buFont typeface="Wingdings" panose="05000000000000000000" pitchFamily="2" charset="2"/>
              <a:buChar char="q"/>
            </a:pPr>
            <a:r>
              <a:rPr lang="en-US" sz="2400"/>
              <a:t> Capacity Watermark</a:t>
            </a:r>
          </a:p>
          <a:p>
            <a:pPr lvl="1">
              <a:buFont typeface="Wingdings" panose="05000000000000000000" pitchFamily="2" charset="2"/>
              <a:buChar char="q"/>
            </a:pPr>
            <a:r>
              <a:rPr lang="en-US"/>
              <a:t> Trigger GC when a thread’s log is about to get full</a:t>
            </a:r>
          </a:p>
          <a:p>
            <a:pPr lvl="1">
              <a:buFont typeface="Wingdings" panose="05000000000000000000" pitchFamily="2" charset="2"/>
              <a:buChar char="q"/>
            </a:pPr>
            <a:r>
              <a:rPr lang="en-US"/>
              <a:t> Works well in write heavy workload</a:t>
            </a:r>
          </a:p>
        </p:txBody>
      </p:sp>
      <p:sp>
        <p:nvSpPr>
          <p:cNvPr id="4" name="Slide Number Placeholder 3">
            <a:extLst>
              <a:ext uri="{FF2B5EF4-FFF2-40B4-BE49-F238E27FC236}">
                <a16:creationId xmlns:a16="http://schemas.microsoft.com/office/drawing/2014/main" id="{BEFE5EB0-1B8F-4430-ADB4-598587E27101}"/>
              </a:ext>
            </a:extLst>
          </p:cNvPr>
          <p:cNvSpPr>
            <a:spLocks noGrp="1"/>
          </p:cNvSpPr>
          <p:nvPr>
            <p:ph type="sldNum" sz="quarter" idx="12"/>
          </p:nvPr>
        </p:nvSpPr>
        <p:spPr/>
        <p:txBody>
          <a:bodyPr/>
          <a:lstStyle/>
          <a:p>
            <a:fld id="{5DC55729-DC18-43A1-8DFB-F08AEF663E9C}" type="slidenum">
              <a:rPr lang="en-US" smtClean="0"/>
              <a:t>23</a:t>
            </a:fld>
            <a:endParaRPr lang="en-US"/>
          </a:p>
        </p:txBody>
      </p:sp>
    </p:spTree>
    <p:extLst>
      <p:ext uri="{BB962C8B-B14F-4D97-AF65-F5344CB8AC3E}">
        <p14:creationId xmlns:p14="http://schemas.microsoft.com/office/powerpoint/2010/main" val="2405074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F846A5D-D552-48B3-9484-8F488B9951AF}"/>
              </a:ext>
            </a:extLst>
          </p:cNvPr>
          <p:cNvSpPr/>
          <p:nvPr/>
        </p:nvSpPr>
        <p:spPr>
          <a:xfrm>
            <a:off x="4908883" y="5550964"/>
            <a:ext cx="256673" cy="56142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1E009-F9CE-4055-B587-9A41D5510170}"/>
              </a:ext>
            </a:extLst>
          </p:cNvPr>
          <p:cNvSpPr>
            <a:spLocks noGrp="1"/>
          </p:cNvSpPr>
          <p:nvPr>
            <p:ph type="title"/>
          </p:nvPr>
        </p:nvSpPr>
        <p:spPr>
          <a:xfrm>
            <a:off x="822960" y="286604"/>
            <a:ext cx="7543800" cy="1450757"/>
          </a:xfrm>
        </p:spPr>
        <p:txBody>
          <a:bodyPr/>
          <a:lstStyle/>
          <a:p>
            <a:r>
              <a:rPr lang="en-US"/>
              <a:t>GC Example</a:t>
            </a:r>
          </a:p>
        </p:txBody>
      </p:sp>
      <p:sp>
        <p:nvSpPr>
          <p:cNvPr id="4" name="Rectangle 3">
            <a:extLst>
              <a:ext uri="{FF2B5EF4-FFF2-40B4-BE49-F238E27FC236}">
                <a16:creationId xmlns:a16="http://schemas.microsoft.com/office/drawing/2014/main" id="{E018CBD7-5B46-4349-BBFB-E49F2E9BA749}"/>
              </a:ext>
            </a:extLst>
          </p:cNvPr>
          <p:cNvSpPr/>
          <p:nvPr/>
        </p:nvSpPr>
        <p:spPr>
          <a:xfrm>
            <a:off x="2326105" y="3332747"/>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82DC52-B034-4426-887E-A66CA089F59C}"/>
              </a:ext>
            </a:extLst>
          </p:cNvPr>
          <p:cNvSpPr/>
          <p:nvPr/>
        </p:nvSpPr>
        <p:spPr>
          <a:xfrm>
            <a:off x="2319890" y="5338354"/>
            <a:ext cx="256673" cy="77403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C815E1-AEEB-4B8D-9168-D23210231708}"/>
              </a:ext>
            </a:extLst>
          </p:cNvPr>
          <p:cNvSpPr/>
          <p:nvPr/>
        </p:nvSpPr>
        <p:spPr>
          <a:xfrm>
            <a:off x="3617494" y="3332747"/>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2DCD84-CEA8-4900-AA6E-1FA9A41F257C}"/>
              </a:ext>
            </a:extLst>
          </p:cNvPr>
          <p:cNvSpPr/>
          <p:nvPr/>
        </p:nvSpPr>
        <p:spPr>
          <a:xfrm>
            <a:off x="3617494" y="5486672"/>
            <a:ext cx="256671" cy="6529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F2AA88-DC4C-4DCA-B88E-5B855F4A601F}"/>
              </a:ext>
            </a:extLst>
          </p:cNvPr>
          <p:cNvSpPr/>
          <p:nvPr/>
        </p:nvSpPr>
        <p:spPr>
          <a:xfrm>
            <a:off x="4908883" y="3332747"/>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72CDBD2-1A60-44E4-9AE6-C7AF4C000BD7}"/>
              </a:ext>
            </a:extLst>
          </p:cNvPr>
          <p:cNvSpPr/>
          <p:nvPr/>
        </p:nvSpPr>
        <p:spPr>
          <a:xfrm>
            <a:off x="4908883" y="5209673"/>
            <a:ext cx="256673" cy="91841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Curved 12">
            <a:extLst>
              <a:ext uri="{FF2B5EF4-FFF2-40B4-BE49-F238E27FC236}">
                <a16:creationId xmlns:a16="http://schemas.microsoft.com/office/drawing/2014/main" id="{76F37575-9F56-4B3B-9741-D31926EDBDC3}"/>
              </a:ext>
            </a:extLst>
          </p:cNvPr>
          <p:cNvCxnSpPr/>
          <p:nvPr/>
        </p:nvCxnSpPr>
        <p:spPr>
          <a:xfrm rot="16200000" flipH="1">
            <a:off x="2013284" y="2523424"/>
            <a:ext cx="882316" cy="256673"/>
          </a:xfrm>
          <a:prstGeom prst="curvedConnector3">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CDE8D699-59CB-404D-801D-814A02D64C31}"/>
              </a:ext>
            </a:extLst>
          </p:cNvPr>
          <p:cNvCxnSpPr/>
          <p:nvPr/>
        </p:nvCxnSpPr>
        <p:spPr>
          <a:xfrm rot="16200000" flipH="1">
            <a:off x="3304673" y="2523424"/>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384EC81-41B6-476C-90D2-4030FE73DEBF}"/>
              </a:ext>
            </a:extLst>
          </p:cNvPr>
          <p:cNvCxnSpPr/>
          <p:nvPr/>
        </p:nvCxnSpPr>
        <p:spPr>
          <a:xfrm rot="16200000" flipH="1">
            <a:off x="4596062" y="2536260"/>
            <a:ext cx="882316" cy="256673"/>
          </a:xfrm>
          <a:prstGeom prst="curvedConnector3">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8213A2-6679-4587-B764-78D5AEA64DE9}"/>
              </a:ext>
            </a:extLst>
          </p:cNvPr>
          <p:cNvCxnSpPr/>
          <p:nvPr/>
        </p:nvCxnSpPr>
        <p:spPr>
          <a:xfrm>
            <a:off x="1512770" y="4730415"/>
            <a:ext cx="448697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3EC59A-56D4-4E02-8322-B0E37A9F7AFB}"/>
              </a:ext>
            </a:extLst>
          </p:cNvPr>
          <p:cNvSpPr txBox="1"/>
          <p:nvPr/>
        </p:nvSpPr>
        <p:spPr>
          <a:xfrm>
            <a:off x="320842" y="4840341"/>
            <a:ext cx="1876926" cy="646331"/>
          </a:xfrm>
          <a:prstGeom prst="rect">
            <a:avLst/>
          </a:prstGeom>
          <a:noFill/>
        </p:spPr>
        <p:txBody>
          <a:bodyPr wrap="square" rtlCol="0">
            <a:spAutoFit/>
          </a:bodyPr>
          <a:lstStyle/>
          <a:p>
            <a:r>
              <a:rPr lang="en-US"/>
              <a:t>Per Thread Log:</a:t>
            </a:r>
          </a:p>
          <a:p>
            <a:r>
              <a:rPr lang="en-US">
                <a:solidFill>
                  <a:srgbClr val="0070C0"/>
                </a:solidFill>
              </a:rPr>
              <a:t>Used</a:t>
            </a:r>
          </a:p>
        </p:txBody>
      </p:sp>
      <p:cxnSp>
        <p:nvCxnSpPr>
          <p:cNvPr id="19" name="Connector: Curved 18">
            <a:extLst>
              <a:ext uri="{FF2B5EF4-FFF2-40B4-BE49-F238E27FC236}">
                <a16:creationId xmlns:a16="http://schemas.microsoft.com/office/drawing/2014/main" id="{7EA68DF4-8ABC-4050-8E95-E9779F3FB19E}"/>
              </a:ext>
            </a:extLst>
          </p:cNvPr>
          <p:cNvCxnSpPr/>
          <p:nvPr/>
        </p:nvCxnSpPr>
        <p:spPr>
          <a:xfrm rot="16200000" flipH="1">
            <a:off x="6641431" y="2523425"/>
            <a:ext cx="882316" cy="256673"/>
          </a:xfrm>
          <a:prstGeom prst="curvedConnector3">
            <a:avLst/>
          </a:prstGeom>
          <a:ln w="5715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54B87A-89BF-4AE8-AD65-3BCE1E038F13}"/>
              </a:ext>
            </a:extLst>
          </p:cNvPr>
          <p:cNvSpPr txBox="1"/>
          <p:nvPr/>
        </p:nvSpPr>
        <p:spPr>
          <a:xfrm>
            <a:off x="7347284" y="2210602"/>
            <a:ext cx="1668379" cy="646331"/>
          </a:xfrm>
          <a:prstGeom prst="rect">
            <a:avLst/>
          </a:prstGeom>
          <a:noFill/>
        </p:spPr>
        <p:txBody>
          <a:bodyPr wrap="square" rtlCol="0">
            <a:spAutoFit/>
          </a:bodyPr>
          <a:lstStyle/>
          <a:p>
            <a:r>
              <a:rPr lang="en-US"/>
              <a:t>Grace period detector thread</a:t>
            </a:r>
          </a:p>
        </p:txBody>
      </p:sp>
      <p:sp>
        <p:nvSpPr>
          <p:cNvPr id="21" name="Rectangle 20">
            <a:extLst>
              <a:ext uri="{FF2B5EF4-FFF2-40B4-BE49-F238E27FC236}">
                <a16:creationId xmlns:a16="http://schemas.microsoft.com/office/drawing/2014/main" id="{8C7D0E56-EE9A-4CF5-AA9B-0FD38800FDBB}"/>
              </a:ext>
            </a:extLst>
          </p:cNvPr>
          <p:cNvSpPr/>
          <p:nvPr/>
        </p:nvSpPr>
        <p:spPr>
          <a:xfrm>
            <a:off x="3617492" y="4471640"/>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peech Bubble: Oval 21">
            <a:extLst>
              <a:ext uri="{FF2B5EF4-FFF2-40B4-BE49-F238E27FC236}">
                <a16:creationId xmlns:a16="http://schemas.microsoft.com/office/drawing/2014/main" id="{072E4460-6854-4FA0-B5CA-CE61DBA1CB68}"/>
              </a:ext>
            </a:extLst>
          </p:cNvPr>
          <p:cNvSpPr/>
          <p:nvPr/>
        </p:nvSpPr>
        <p:spPr>
          <a:xfrm>
            <a:off x="3481137" y="1737360"/>
            <a:ext cx="1668379" cy="623627"/>
          </a:xfrm>
          <a:prstGeom prst="wedgeEllipseCallout">
            <a:avLst>
              <a:gd name="adj1" fmla="val -35256"/>
              <a:gd name="adj2" fmla="val 88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 need GC</a:t>
            </a:r>
          </a:p>
        </p:txBody>
      </p:sp>
      <p:sp>
        <p:nvSpPr>
          <p:cNvPr id="24" name="Speech Bubble: Oval 23">
            <a:extLst>
              <a:ext uri="{FF2B5EF4-FFF2-40B4-BE49-F238E27FC236}">
                <a16:creationId xmlns:a16="http://schemas.microsoft.com/office/drawing/2014/main" id="{17647AF4-51E7-4237-827A-B19009D6AAEE}"/>
              </a:ext>
            </a:extLst>
          </p:cNvPr>
          <p:cNvSpPr/>
          <p:nvPr/>
        </p:nvSpPr>
        <p:spPr>
          <a:xfrm>
            <a:off x="6698381" y="1451615"/>
            <a:ext cx="2317282" cy="623627"/>
          </a:xfrm>
          <a:prstGeom prst="wedgeEllipseCallout">
            <a:avLst>
              <a:gd name="adj1" fmla="val -35256"/>
              <a:gd name="adj2" fmla="val 88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Okay! Here is the last GP</a:t>
            </a:r>
          </a:p>
        </p:txBody>
      </p:sp>
      <p:cxnSp>
        <p:nvCxnSpPr>
          <p:cNvPr id="26" name="Straight Arrow Connector 25">
            <a:extLst>
              <a:ext uri="{FF2B5EF4-FFF2-40B4-BE49-F238E27FC236}">
                <a16:creationId xmlns:a16="http://schemas.microsoft.com/office/drawing/2014/main" id="{25A63C95-2062-4AD2-A0B0-3AD445CD9453}"/>
              </a:ext>
            </a:extLst>
          </p:cNvPr>
          <p:cNvCxnSpPr/>
          <p:nvPr/>
        </p:nvCxnSpPr>
        <p:spPr>
          <a:xfrm flipH="1">
            <a:off x="2582778" y="2579934"/>
            <a:ext cx="4371474" cy="52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052E20-8F47-44B3-9043-43C5EAE1B4BF}"/>
              </a:ext>
            </a:extLst>
          </p:cNvPr>
          <p:cNvCxnSpPr>
            <a:cxnSpLocks/>
          </p:cNvCxnSpPr>
          <p:nvPr/>
        </p:nvCxnSpPr>
        <p:spPr>
          <a:xfrm flipH="1">
            <a:off x="3874165" y="2587979"/>
            <a:ext cx="3080087" cy="50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516FCE-4A25-4130-B0E1-409DD4401EB5}"/>
              </a:ext>
            </a:extLst>
          </p:cNvPr>
          <p:cNvCxnSpPr>
            <a:cxnSpLocks/>
          </p:cNvCxnSpPr>
          <p:nvPr/>
        </p:nvCxnSpPr>
        <p:spPr>
          <a:xfrm flipH="1">
            <a:off x="5285873" y="2561319"/>
            <a:ext cx="1668379" cy="42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4305C0-2244-433F-AD8B-BFEF0D862C0C}"/>
              </a:ext>
            </a:extLst>
          </p:cNvPr>
          <p:cNvSpPr txBox="1"/>
          <p:nvPr/>
        </p:nvSpPr>
        <p:spPr>
          <a:xfrm>
            <a:off x="5999747" y="4332509"/>
            <a:ext cx="2317282" cy="830997"/>
          </a:xfrm>
          <a:prstGeom prst="rect">
            <a:avLst/>
          </a:prstGeom>
          <a:noFill/>
        </p:spPr>
        <p:txBody>
          <a:bodyPr wrap="square" rtlCol="0">
            <a:spAutoFit/>
          </a:bodyPr>
          <a:lstStyle/>
          <a:p>
            <a:r>
              <a:rPr lang="en-US" sz="2400"/>
              <a:t>Capacity Watermark</a:t>
            </a:r>
          </a:p>
        </p:txBody>
      </p:sp>
      <p:sp>
        <p:nvSpPr>
          <p:cNvPr id="35" name="Rectangle 34">
            <a:extLst>
              <a:ext uri="{FF2B5EF4-FFF2-40B4-BE49-F238E27FC236}">
                <a16:creationId xmlns:a16="http://schemas.microsoft.com/office/drawing/2014/main" id="{1A69B74D-B6ED-43A4-8230-DA862B584247}"/>
              </a:ext>
            </a:extLst>
          </p:cNvPr>
          <p:cNvSpPr/>
          <p:nvPr/>
        </p:nvSpPr>
        <p:spPr>
          <a:xfrm>
            <a:off x="2319891" y="5739637"/>
            <a:ext cx="256672" cy="37418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peech Bubble: Oval 35">
            <a:extLst>
              <a:ext uri="{FF2B5EF4-FFF2-40B4-BE49-F238E27FC236}">
                <a16:creationId xmlns:a16="http://schemas.microsoft.com/office/drawing/2014/main" id="{542BF96B-DE7E-4EF1-B963-A0E95B37AD12}"/>
              </a:ext>
            </a:extLst>
          </p:cNvPr>
          <p:cNvSpPr/>
          <p:nvPr/>
        </p:nvSpPr>
        <p:spPr>
          <a:xfrm>
            <a:off x="1312246" y="1792434"/>
            <a:ext cx="1070007" cy="479936"/>
          </a:xfrm>
          <a:prstGeom prst="wedgeEllipseCallout">
            <a:avLst>
              <a:gd name="adj1" fmla="val 56172"/>
              <a:gd name="adj2" fmla="val 133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Done</a:t>
            </a:r>
          </a:p>
        </p:txBody>
      </p:sp>
      <p:sp>
        <p:nvSpPr>
          <p:cNvPr id="37" name="Speech Bubble: Oval 36">
            <a:extLst>
              <a:ext uri="{FF2B5EF4-FFF2-40B4-BE49-F238E27FC236}">
                <a16:creationId xmlns:a16="http://schemas.microsoft.com/office/drawing/2014/main" id="{30C2EF3A-ED21-459A-ABF5-19E0006DAEFB}"/>
              </a:ext>
            </a:extLst>
          </p:cNvPr>
          <p:cNvSpPr/>
          <p:nvPr/>
        </p:nvSpPr>
        <p:spPr>
          <a:xfrm>
            <a:off x="2507384" y="1736223"/>
            <a:ext cx="1070007" cy="479936"/>
          </a:xfrm>
          <a:prstGeom prst="wedgeEllipseCallout">
            <a:avLst>
              <a:gd name="adj1" fmla="val 56172"/>
              <a:gd name="adj2" fmla="val 133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Done</a:t>
            </a:r>
          </a:p>
        </p:txBody>
      </p:sp>
      <p:sp>
        <p:nvSpPr>
          <p:cNvPr id="38" name="Speech Bubble: Oval 37">
            <a:extLst>
              <a:ext uri="{FF2B5EF4-FFF2-40B4-BE49-F238E27FC236}">
                <a16:creationId xmlns:a16="http://schemas.microsoft.com/office/drawing/2014/main" id="{D71A3702-F1D1-4B42-8B0A-5C7DA5D5BFC4}"/>
              </a:ext>
            </a:extLst>
          </p:cNvPr>
          <p:cNvSpPr/>
          <p:nvPr/>
        </p:nvSpPr>
        <p:spPr>
          <a:xfrm>
            <a:off x="4769432" y="1743502"/>
            <a:ext cx="1070007" cy="479936"/>
          </a:xfrm>
          <a:prstGeom prst="wedgeEllipseCallout">
            <a:avLst>
              <a:gd name="adj1" fmla="val -36610"/>
              <a:gd name="adj2" fmla="val 1011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zzz</a:t>
            </a:r>
            <a:r>
              <a:rPr lang="en-US"/>
              <a:t>…</a:t>
            </a:r>
          </a:p>
        </p:txBody>
      </p:sp>
      <p:sp>
        <p:nvSpPr>
          <p:cNvPr id="3" name="Slide Number Placeholder 2">
            <a:extLst>
              <a:ext uri="{FF2B5EF4-FFF2-40B4-BE49-F238E27FC236}">
                <a16:creationId xmlns:a16="http://schemas.microsoft.com/office/drawing/2014/main" id="{D778BF9A-A7C1-491C-9B3C-4D04EA4ED66F}"/>
              </a:ext>
            </a:extLst>
          </p:cNvPr>
          <p:cNvSpPr>
            <a:spLocks noGrp="1"/>
          </p:cNvSpPr>
          <p:nvPr>
            <p:ph type="sldNum" sz="quarter" idx="12"/>
          </p:nvPr>
        </p:nvSpPr>
        <p:spPr/>
        <p:txBody>
          <a:bodyPr/>
          <a:lstStyle/>
          <a:p>
            <a:fld id="{5DC55729-DC18-43A1-8DFB-F08AEF663E9C}" type="slidenum">
              <a:rPr lang="en-US" smtClean="0"/>
              <a:t>24</a:t>
            </a:fld>
            <a:endParaRPr lang="en-US"/>
          </a:p>
        </p:txBody>
      </p:sp>
      <p:sp>
        <p:nvSpPr>
          <p:cNvPr id="10" name="TextBox 9">
            <a:extLst>
              <a:ext uri="{FF2B5EF4-FFF2-40B4-BE49-F238E27FC236}">
                <a16:creationId xmlns:a16="http://schemas.microsoft.com/office/drawing/2014/main" id="{A7252E30-3193-434A-85F5-372E26EB795D}"/>
              </a:ext>
            </a:extLst>
          </p:cNvPr>
          <p:cNvSpPr txBox="1"/>
          <p:nvPr/>
        </p:nvSpPr>
        <p:spPr>
          <a:xfrm>
            <a:off x="1199514" y="2561319"/>
            <a:ext cx="1070006" cy="369332"/>
          </a:xfrm>
          <a:prstGeom prst="rect">
            <a:avLst/>
          </a:prstGeom>
          <a:noFill/>
        </p:spPr>
        <p:txBody>
          <a:bodyPr wrap="square" rtlCol="0">
            <a:spAutoFit/>
          </a:bodyPr>
          <a:lstStyle/>
          <a:p>
            <a:r>
              <a:rPr lang="en-US"/>
              <a:t>Thread 1</a:t>
            </a:r>
          </a:p>
        </p:txBody>
      </p:sp>
      <p:sp>
        <p:nvSpPr>
          <p:cNvPr id="29" name="TextBox 28">
            <a:extLst>
              <a:ext uri="{FF2B5EF4-FFF2-40B4-BE49-F238E27FC236}">
                <a16:creationId xmlns:a16="http://schemas.microsoft.com/office/drawing/2014/main" id="{FB364084-3BAE-4B4D-9770-4A43444F93B5}"/>
              </a:ext>
            </a:extLst>
          </p:cNvPr>
          <p:cNvSpPr txBox="1"/>
          <p:nvPr/>
        </p:nvSpPr>
        <p:spPr>
          <a:xfrm>
            <a:off x="2735243" y="2573043"/>
            <a:ext cx="1070006" cy="369332"/>
          </a:xfrm>
          <a:prstGeom prst="rect">
            <a:avLst/>
          </a:prstGeom>
          <a:noFill/>
        </p:spPr>
        <p:txBody>
          <a:bodyPr wrap="square" rtlCol="0">
            <a:spAutoFit/>
          </a:bodyPr>
          <a:lstStyle/>
          <a:p>
            <a:r>
              <a:rPr lang="en-US"/>
              <a:t>Thread 2</a:t>
            </a:r>
          </a:p>
        </p:txBody>
      </p:sp>
      <p:sp>
        <p:nvSpPr>
          <p:cNvPr id="31" name="TextBox 30">
            <a:extLst>
              <a:ext uri="{FF2B5EF4-FFF2-40B4-BE49-F238E27FC236}">
                <a16:creationId xmlns:a16="http://schemas.microsoft.com/office/drawing/2014/main" id="{65465D1D-4B6C-4003-9300-90AEE82245D7}"/>
              </a:ext>
            </a:extLst>
          </p:cNvPr>
          <p:cNvSpPr txBox="1"/>
          <p:nvPr/>
        </p:nvSpPr>
        <p:spPr>
          <a:xfrm>
            <a:off x="4036997" y="2561319"/>
            <a:ext cx="1070006" cy="369332"/>
          </a:xfrm>
          <a:prstGeom prst="rect">
            <a:avLst/>
          </a:prstGeom>
          <a:noFill/>
        </p:spPr>
        <p:txBody>
          <a:bodyPr wrap="square" rtlCol="0">
            <a:spAutoFit/>
          </a:bodyPr>
          <a:lstStyle/>
          <a:p>
            <a:r>
              <a:rPr lang="en-US"/>
              <a:t>Thread 3</a:t>
            </a:r>
          </a:p>
        </p:txBody>
      </p:sp>
    </p:spTree>
    <p:extLst>
      <p:ext uri="{BB962C8B-B14F-4D97-AF65-F5344CB8AC3E}">
        <p14:creationId xmlns:p14="http://schemas.microsoft.com/office/powerpoint/2010/main" val="151650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par>
                          <p:cTn id="28" fill="hold">
                            <p:stCondLst>
                              <p:cond delay="1000"/>
                            </p:stCondLst>
                            <p:childTnLst>
                              <p:par>
                                <p:cTn id="29" presetID="10" presetClass="exit" presetSubtype="0" fill="hold" grpId="1" nodeType="after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1"/>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 presetClass="exit" presetSubtype="0" fill="hold" nodeType="withEffect">
                                  <p:stCondLst>
                                    <p:cond delay="0"/>
                                  </p:stCondLst>
                                  <p:childTnLst>
                                    <p:set>
                                      <p:cBhvr>
                                        <p:cTn id="50" dur="1" fill="hold">
                                          <p:stCondLst>
                                            <p:cond delay="0"/>
                                          </p:stCondLst>
                                        </p:cTn>
                                        <p:tgtEl>
                                          <p:spTgt spid="2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8.33333E-7 -4.07407E-6 L -0.19635 0.10556 " pathEditMode="relative" rAng="0" ptsTypes="AA">
                                      <p:cBhvr>
                                        <p:cTn id="60" dur="2000" fill="hold"/>
                                        <p:tgtEl>
                                          <p:spTgt spid="19"/>
                                        </p:tgtEl>
                                        <p:attrNameLst>
                                          <p:attrName>ppt_x</p:attrName>
                                          <p:attrName>ppt_y</p:attrName>
                                        </p:attrNameLst>
                                      </p:cBhvr>
                                      <p:rCtr x="-9826" y="5278"/>
                                    </p:animMotion>
                                  </p:childTnLst>
                                </p:cTn>
                              </p:par>
                            </p:childTnLst>
                          </p:cTn>
                        </p:par>
                        <p:par>
                          <p:cTn id="61" fill="hold">
                            <p:stCondLst>
                              <p:cond delay="2000"/>
                            </p:stCondLst>
                            <p:childTnLst>
                              <p:par>
                                <p:cTn id="62" presetID="1" presetClass="exit" presetSubtype="0" fill="hold" grpId="0" nodeType="afterEffect">
                                  <p:stCondLst>
                                    <p:cond delay="0"/>
                                  </p:stCondLst>
                                  <p:childTnLst>
                                    <p:set>
                                      <p:cBhvr>
                                        <p:cTn id="63" dur="1" fill="hold">
                                          <p:stCondLst>
                                            <p:cond delay="0"/>
                                          </p:stCondLst>
                                        </p:cTn>
                                        <p:tgtEl>
                                          <p:spTgt spid="9"/>
                                        </p:tgtEl>
                                        <p:attrNameLst>
                                          <p:attrName>style.visibility</p:attrName>
                                        </p:attrNameLst>
                                      </p:cBhvr>
                                      <p:to>
                                        <p:strVal val="hidden"/>
                                      </p:to>
                                    </p:set>
                                  </p:childTnLst>
                                </p:cTn>
                              </p:par>
                            </p:childTnLst>
                          </p:cTn>
                        </p:par>
                        <p:par>
                          <p:cTn id="64" fill="hold">
                            <p:stCondLst>
                              <p:cond delay="2000"/>
                            </p:stCondLst>
                            <p:childTnLst>
                              <p:par>
                                <p:cTn id="65" presetID="42" presetClass="path" presetSubtype="0" accel="50000" decel="50000" fill="hold" nodeType="afterEffect">
                                  <p:stCondLst>
                                    <p:cond delay="0"/>
                                  </p:stCondLst>
                                  <p:childTnLst>
                                    <p:animMotion origin="layout" path="M 8.33333E-7 -4.07407E-6 L -0.19427 0.1007 " pathEditMode="relative" rAng="0" ptsTypes="AA">
                                      <p:cBhvr>
                                        <p:cTn id="66" dur="2000" spd="-100000" fill="hold"/>
                                        <p:tgtEl>
                                          <p:spTgt spid="19"/>
                                        </p:tgtEl>
                                        <p:attrNameLst>
                                          <p:attrName>ppt_x</p:attrName>
                                          <p:attrName>ppt_y</p:attrName>
                                        </p:attrNameLst>
                                      </p:cBhvr>
                                      <p:rCtr x="-9722"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21" grpId="0" animBg="1"/>
      <p:bldP spid="21" grpId="1" animBg="1"/>
      <p:bldP spid="22" grpId="0" animBg="1"/>
      <p:bldP spid="22" grpId="1" animBg="1"/>
      <p:bldP spid="24" grpId="0" animBg="1"/>
      <p:bldP spid="24" grpId="1" animBg="1"/>
      <p:bldP spid="35" grpId="0" animBg="1"/>
      <p:bldP spid="36" grpId="0" animBg="1"/>
      <p:bldP spid="37"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ontent Placeholder 2">
            <a:extLst>
              <a:ext uri="{FF2B5EF4-FFF2-40B4-BE49-F238E27FC236}">
                <a16:creationId xmlns:a16="http://schemas.microsoft.com/office/drawing/2014/main" id="{D999D1CA-DA66-48CB-9E29-3C171ED56C09}"/>
              </a:ext>
            </a:extLst>
          </p:cNvPr>
          <p:cNvSpPr>
            <a:spLocks noGrp="1"/>
          </p:cNvSpPr>
          <p:nvPr>
            <p:ph idx="1"/>
          </p:nvPr>
        </p:nvSpPr>
        <p:spPr>
          <a:xfrm>
            <a:off x="822959" y="1845734"/>
            <a:ext cx="7543801" cy="4023360"/>
          </a:xfrm>
        </p:spPr>
        <p:txBody>
          <a:bodyPr>
            <a:normAutofit/>
          </a:bodyPr>
          <a:lstStyle/>
          <a:p>
            <a:pPr>
              <a:buFont typeface="Wingdings" panose="05000000000000000000" pitchFamily="2" charset="2"/>
              <a:buChar char="q"/>
            </a:pPr>
            <a:r>
              <a:rPr lang="en-US" sz="2400"/>
              <a:t> Capacity watermark will not be triggered in read mostly workload</a:t>
            </a:r>
          </a:p>
        </p:txBody>
      </p:sp>
      <p:sp>
        <p:nvSpPr>
          <p:cNvPr id="2" name="Title 1">
            <a:extLst>
              <a:ext uri="{FF2B5EF4-FFF2-40B4-BE49-F238E27FC236}">
                <a16:creationId xmlns:a16="http://schemas.microsoft.com/office/drawing/2014/main" id="{F956D919-4BF2-4BC8-B4AB-A6C9504C136C}"/>
              </a:ext>
            </a:extLst>
          </p:cNvPr>
          <p:cNvSpPr>
            <a:spLocks noGrp="1"/>
          </p:cNvSpPr>
          <p:nvPr>
            <p:ph type="title"/>
          </p:nvPr>
        </p:nvSpPr>
        <p:spPr/>
        <p:txBody>
          <a:bodyPr/>
          <a:lstStyle/>
          <a:p>
            <a:r>
              <a:rPr lang="en-US"/>
              <a:t>Capacity Watermark is not sufficient</a:t>
            </a:r>
          </a:p>
        </p:txBody>
      </p:sp>
      <p:sp>
        <p:nvSpPr>
          <p:cNvPr id="4" name="Slide Number Placeholder 3">
            <a:extLst>
              <a:ext uri="{FF2B5EF4-FFF2-40B4-BE49-F238E27FC236}">
                <a16:creationId xmlns:a16="http://schemas.microsoft.com/office/drawing/2014/main" id="{99346628-F6EE-4EE5-97BF-FB69423FDF65}"/>
              </a:ext>
            </a:extLst>
          </p:cNvPr>
          <p:cNvSpPr>
            <a:spLocks noGrp="1"/>
          </p:cNvSpPr>
          <p:nvPr>
            <p:ph type="sldNum" sz="quarter" idx="12"/>
          </p:nvPr>
        </p:nvSpPr>
        <p:spPr/>
        <p:txBody>
          <a:bodyPr/>
          <a:lstStyle/>
          <a:p>
            <a:fld id="{5DC55729-DC18-43A1-8DFB-F08AEF663E9C}" type="slidenum">
              <a:rPr lang="en-US" smtClean="0"/>
              <a:t>25</a:t>
            </a:fld>
            <a:endParaRPr lang="en-US"/>
          </a:p>
        </p:txBody>
      </p:sp>
      <p:sp>
        <p:nvSpPr>
          <p:cNvPr id="5" name="Rectangle 4">
            <a:extLst>
              <a:ext uri="{FF2B5EF4-FFF2-40B4-BE49-F238E27FC236}">
                <a16:creationId xmlns:a16="http://schemas.microsoft.com/office/drawing/2014/main" id="{7DE52FE9-4558-4028-AC0A-DFFD4BB0E593}"/>
              </a:ext>
            </a:extLst>
          </p:cNvPr>
          <p:cNvSpPr/>
          <p:nvPr/>
        </p:nvSpPr>
        <p:spPr>
          <a:xfrm>
            <a:off x="2024825"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6" name="Rectangle 5">
            <a:extLst>
              <a:ext uri="{FF2B5EF4-FFF2-40B4-BE49-F238E27FC236}">
                <a16:creationId xmlns:a16="http://schemas.microsoft.com/office/drawing/2014/main" id="{28E025C3-24DF-4550-B9EB-6F51F100AB8C}"/>
              </a:ext>
            </a:extLst>
          </p:cNvPr>
          <p:cNvSpPr/>
          <p:nvPr/>
        </p:nvSpPr>
        <p:spPr>
          <a:xfrm>
            <a:off x="2505471"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4B2842-A5C7-46F6-9622-9227CE2F7290}"/>
              </a:ext>
            </a:extLst>
          </p:cNvPr>
          <p:cNvSpPr/>
          <p:nvPr/>
        </p:nvSpPr>
        <p:spPr>
          <a:xfrm>
            <a:off x="1813809"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7F54CD-E5E6-4BC1-BFFF-B9EFF6BA9A13}"/>
              </a:ext>
            </a:extLst>
          </p:cNvPr>
          <p:cNvSpPr/>
          <p:nvPr/>
        </p:nvSpPr>
        <p:spPr>
          <a:xfrm>
            <a:off x="3349533"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9" name="Rectangle 8">
            <a:extLst>
              <a:ext uri="{FF2B5EF4-FFF2-40B4-BE49-F238E27FC236}">
                <a16:creationId xmlns:a16="http://schemas.microsoft.com/office/drawing/2014/main" id="{F83B7FE4-80D3-4ACF-A265-4748E5E3BC33}"/>
              </a:ext>
            </a:extLst>
          </p:cNvPr>
          <p:cNvSpPr/>
          <p:nvPr/>
        </p:nvSpPr>
        <p:spPr>
          <a:xfrm>
            <a:off x="3830179"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8E0262-976A-494A-803F-E856F6929F57}"/>
              </a:ext>
            </a:extLst>
          </p:cNvPr>
          <p:cNvSpPr/>
          <p:nvPr/>
        </p:nvSpPr>
        <p:spPr>
          <a:xfrm>
            <a:off x="3138517"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708C31-3E58-4D66-A7A6-7F0DD746BFC9}"/>
              </a:ext>
            </a:extLst>
          </p:cNvPr>
          <p:cNvSpPr/>
          <p:nvPr/>
        </p:nvSpPr>
        <p:spPr>
          <a:xfrm>
            <a:off x="4677453"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12" name="Rectangle 11">
            <a:extLst>
              <a:ext uri="{FF2B5EF4-FFF2-40B4-BE49-F238E27FC236}">
                <a16:creationId xmlns:a16="http://schemas.microsoft.com/office/drawing/2014/main" id="{B8FACB61-9804-48FC-9B4E-799EFD605474}"/>
              </a:ext>
            </a:extLst>
          </p:cNvPr>
          <p:cNvSpPr/>
          <p:nvPr/>
        </p:nvSpPr>
        <p:spPr>
          <a:xfrm>
            <a:off x="5158099"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CE3D6E-1225-4C10-9005-DA960F0E6519}"/>
              </a:ext>
            </a:extLst>
          </p:cNvPr>
          <p:cNvSpPr/>
          <p:nvPr/>
        </p:nvSpPr>
        <p:spPr>
          <a:xfrm>
            <a:off x="4466437"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A50E464-87A1-4F2B-AFF5-4C9D87CD0908}"/>
              </a:ext>
            </a:extLst>
          </p:cNvPr>
          <p:cNvSpPr/>
          <p:nvPr/>
        </p:nvSpPr>
        <p:spPr>
          <a:xfrm>
            <a:off x="6013945"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a:t>
            </a:r>
          </a:p>
        </p:txBody>
      </p:sp>
      <p:sp>
        <p:nvSpPr>
          <p:cNvPr id="15" name="Rectangle 14">
            <a:extLst>
              <a:ext uri="{FF2B5EF4-FFF2-40B4-BE49-F238E27FC236}">
                <a16:creationId xmlns:a16="http://schemas.microsoft.com/office/drawing/2014/main" id="{3F1A2E43-ACF6-4CF4-AB8C-FFDE9D2A2A9A}"/>
              </a:ext>
            </a:extLst>
          </p:cNvPr>
          <p:cNvSpPr/>
          <p:nvPr/>
        </p:nvSpPr>
        <p:spPr>
          <a:xfrm>
            <a:off x="6494591"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64DB7C-F3F2-4F07-A7FF-191F476A4992}"/>
              </a:ext>
            </a:extLst>
          </p:cNvPr>
          <p:cNvSpPr/>
          <p:nvPr/>
        </p:nvSpPr>
        <p:spPr>
          <a:xfrm>
            <a:off x="5802929"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E6FEAB-1594-46D5-BA1D-B34CC9EAD075}"/>
              </a:ext>
            </a:extLst>
          </p:cNvPr>
          <p:cNvSpPr/>
          <p:nvPr/>
        </p:nvSpPr>
        <p:spPr>
          <a:xfrm>
            <a:off x="2024825" y="415912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21" name="Rectangle 20">
            <a:extLst>
              <a:ext uri="{FF2B5EF4-FFF2-40B4-BE49-F238E27FC236}">
                <a16:creationId xmlns:a16="http://schemas.microsoft.com/office/drawing/2014/main" id="{8EAD8ED9-8A03-4321-9D51-4C7DE56D6101}"/>
              </a:ext>
            </a:extLst>
          </p:cNvPr>
          <p:cNvSpPr/>
          <p:nvPr/>
        </p:nvSpPr>
        <p:spPr>
          <a:xfrm>
            <a:off x="2505471" y="415912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8B5F9D-A2B6-43F2-8334-5F9BC25DE598}"/>
              </a:ext>
            </a:extLst>
          </p:cNvPr>
          <p:cNvSpPr/>
          <p:nvPr/>
        </p:nvSpPr>
        <p:spPr>
          <a:xfrm>
            <a:off x="1813809" y="415912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0B7B50C5-9A43-42E5-A8E7-A4D5C96C4DA3}"/>
              </a:ext>
            </a:extLst>
          </p:cNvPr>
          <p:cNvSpPr/>
          <p:nvPr/>
        </p:nvSpPr>
        <p:spPr>
          <a:xfrm rot="13203941">
            <a:off x="2792024" y="3527131"/>
            <a:ext cx="144694" cy="86191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E24C6307-4AB8-455E-960D-84B2E7FBCD9F}"/>
              </a:ext>
            </a:extLst>
          </p:cNvPr>
          <p:cNvSpPr/>
          <p:nvPr/>
        </p:nvSpPr>
        <p:spPr>
          <a:xfrm rot="4784685">
            <a:off x="1601444" y="3729422"/>
            <a:ext cx="732810" cy="146304"/>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0E8FDF7-E95F-4B4D-BCFE-5D9B64FEBF3B}"/>
              </a:ext>
            </a:extLst>
          </p:cNvPr>
          <p:cNvSpPr txBox="1"/>
          <p:nvPr/>
        </p:nvSpPr>
        <p:spPr>
          <a:xfrm>
            <a:off x="1071192" y="2728210"/>
            <a:ext cx="1833116" cy="369332"/>
          </a:xfrm>
          <a:prstGeom prst="rect">
            <a:avLst/>
          </a:prstGeom>
          <a:noFill/>
        </p:spPr>
        <p:txBody>
          <a:bodyPr wrap="square" rtlCol="0">
            <a:spAutoFit/>
          </a:bodyPr>
          <a:lstStyle/>
          <a:p>
            <a:r>
              <a:rPr lang="en-US"/>
              <a:t>Master Object</a:t>
            </a:r>
          </a:p>
        </p:txBody>
      </p:sp>
      <p:sp>
        <p:nvSpPr>
          <p:cNvPr id="55" name="TextBox 54">
            <a:extLst>
              <a:ext uri="{FF2B5EF4-FFF2-40B4-BE49-F238E27FC236}">
                <a16:creationId xmlns:a16="http://schemas.microsoft.com/office/drawing/2014/main" id="{1FE4AD72-7F03-4012-91B5-1D7F12752C23}"/>
              </a:ext>
            </a:extLst>
          </p:cNvPr>
          <p:cNvSpPr txBox="1"/>
          <p:nvPr/>
        </p:nvSpPr>
        <p:spPr>
          <a:xfrm>
            <a:off x="1061570" y="4718599"/>
            <a:ext cx="1434279" cy="369332"/>
          </a:xfrm>
          <a:prstGeom prst="rect">
            <a:avLst/>
          </a:prstGeom>
          <a:noFill/>
        </p:spPr>
        <p:txBody>
          <a:bodyPr wrap="square" rtlCol="0">
            <a:spAutoFit/>
          </a:bodyPr>
          <a:lstStyle/>
          <a:p>
            <a:r>
              <a:rPr lang="en-US"/>
              <a:t>Copy Object</a:t>
            </a:r>
          </a:p>
        </p:txBody>
      </p:sp>
      <p:sp>
        <p:nvSpPr>
          <p:cNvPr id="56" name="Rectangle: Rounded Corners 55">
            <a:extLst>
              <a:ext uri="{FF2B5EF4-FFF2-40B4-BE49-F238E27FC236}">
                <a16:creationId xmlns:a16="http://schemas.microsoft.com/office/drawing/2014/main" id="{D69D7A81-B656-4761-A97F-B3BE91D7A9AC}"/>
              </a:ext>
            </a:extLst>
          </p:cNvPr>
          <p:cNvSpPr/>
          <p:nvPr/>
        </p:nvSpPr>
        <p:spPr>
          <a:xfrm>
            <a:off x="1719009" y="3097542"/>
            <a:ext cx="1077170" cy="646331"/>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7529DF62-00C2-4B36-9932-60893695981E}"/>
              </a:ext>
            </a:extLst>
          </p:cNvPr>
          <p:cNvSpPr/>
          <p:nvPr/>
        </p:nvSpPr>
        <p:spPr>
          <a:xfrm>
            <a:off x="2600602" y="3343782"/>
            <a:ext cx="527538" cy="146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B8183E8B-3361-4024-A7C5-7B6EDDEF2243}"/>
              </a:ext>
            </a:extLst>
          </p:cNvPr>
          <p:cNvSpPr/>
          <p:nvPr/>
        </p:nvSpPr>
        <p:spPr>
          <a:xfrm>
            <a:off x="3933038" y="3343782"/>
            <a:ext cx="527538" cy="146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E96637F7-8C19-4B42-9F6E-F4B16E56F02F}"/>
              </a:ext>
            </a:extLst>
          </p:cNvPr>
          <p:cNvSpPr/>
          <p:nvPr/>
        </p:nvSpPr>
        <p:spPr>
          <a:xfrm>
            <a:off x="5263607" y="3355847"/>
            <a:ext cx="527538" cy="146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7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childTnLst>
                                </p:cTn>
                              </p:par>
                              <p:par>
                                <p:cTn id="12" presetID="42" presetClass="path" presetSubtype="0" accel="50000" decel="50000" fill="hold" grpId="1" nodeType="withEffect">
                                  <p:stCondLst>
                                    <p:cond delay="0"/>
                                  </p:stCondLst>
                                  <p:childTnLst>
                                    <p:animMotion origin="layout" path="M 5E-6 -1.11111E-6 L 0.43039 -0.00046 " pathEditMode="relative" rAng="0" ptsTypes="AA">
                                      <p:cBhvr>
                                        <p:cTn id="13" dur="2000" fill="hold"/>
                                        <p:tgtEl>
                                          <p:spTgt spid="56"/>
                                        </p:tgtEl>
                                        <p:attrNameLst>
                                          <p:attrName>ppt_x</p:attrName>
                                          <p:attrName>ppt_y</p:attrName>
                                        </p:attrNameLst>
                                      </p:cBhvr>
                                      <p:rCtr x="21510" y="-23"/>
                                    </p:animMotion>
                                  </p:childTnLst>
                                </p:cTn>
                              </p:par>
                            </p:childTnLst>
                          </p:cTn>
                        </p:par>
                        <p:par>
                          <p:cTn id="14" fill="hold">
                            <p:stCondLst>
                              <p:cond delay="2000"/>
                            </p:stCondLst>
                            <p:childTnLst>
                              <p:par>
                                <p:cTn id="15" presetID="10" presetClass="exit" presetSubtype="0" fill="hold" grpId="3" nodeType="afterEffect">
                                  <p:stCondLst>
                                    <p:cond delay="0"/>
                                  </p:stCondLst>
                                  <p:childTnLst>
                                    <p:animEffect transition="out" filter="fade">
                                      <p:cBhvr>
                                        <p:cTn id="16" dur="500"/>
                                        <p:tgtEl>
                                          <p:spTgt spid="56"/>
                                        </p:tgtEl>
                                      </p:cBhvr>
                                    </p:animEffect>
                                    <p:set>
                                      <p:cBhvr>
                                        <p:cTn id="17" dur="1" fill="hold">
                                          <p:stCondLst>
                                            <p:cond delay="499"/>
                                          </p:stCondLst>
                                        </p:cTn>
                                        <p:tgtEl>
                                          <p:spTgt spid="5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4"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0" presetClass="path" presetSubtype="0" accel="50000" decel="50000" fill="hold" grpId="2" nodeType="withEffect">
                                  <p:stCondLst>
                                    <p:cond delay="0"/>
                                  </p:stCondLst>
                                  <p:childTnLst>
                                    <p:animMotion origin="layout" path="M -0.00138 -0.00278 L -0.00138 -0.00278 C -0.00243 0.00741 -0.00468 0.01736 -0.00486 0.02755 C -0.00538 0.05903 -0.00347 0.08079 -0.00138 0.10949 C -0.0007 0.12894 -0.00329 0.14908 0.00035 0.16806 C 0.00122 0.17199 0.00643 0.16551 0.00921 0.16343 C 0.02275 0.15301 0.00139 0.16366 0.01806 0.15625 C 0.02674 0.13866 0.01407 0.16343 0.03195 0.13519 C 0.03594 0.12917 0.05209 0.10324 0.0566 0.10023 L 0.06355 0.09537 C 0.07587 0.075 0.06494 0.09144 0.07761 0.07685 C 0.07952 0.07454 0.08073 0.0713 0.08282 0.06968 C 0.08612 0.06736 0.09341 0.06505 0.09341 0.06505 C 0.09514 0.06273 0.09671 0.05995 0.09862 0.0581 C 0.10209 0.05463 0.10626 0.05255 0.10921 0.04861 C 0.11042 0.04699 0.11129 0.04514 0.11268 0.04398 C 0.11702 0.04005 0.12032 0.03912 0.12501 0.03704 L 0.13369 0.02523 C 0.1356 0.02292 0.13785 0.0213 0.13907 0.01829 C 0.14011 0.01505 0.14098 0.01158 0.14254 0.0088 C 0.14462 0.00509 0.15087 -0.00301 0.15487 -0.00509 C 0.15695 -0.00648 0.15955 -0.00671 0.16181 -0.00741 C 0.17257 -0.00579 0.17761 -0.00509 0.1882 -0.00278 C 0.19167 -0.00208 0.19514 -0.00139 0.19862 -0.00046 L 0.31962 -0.00278 C 0.32448 -0.00301 0.329 -0.00509 0.33369 -0.00509 C 0.34948 -0.00509 0.36528 -0.0037 0.38108 -0.00278 C 0.3915 0.00185 0.39028 0.00185 0.40747 0.00185 C 0.41216 0.00185 0.41685 0.00023 0.42153 -0.00046 L 0.43733 -0.00278 L 0.43733 -0.00509 " pathEditMode="relative" ptsTypes="AAAAAAAAAAAAAAAAAAAAAAAAAAAAAAA">
                                      <p:cBhvr>
                                        <p:cTn id="44" dur="2000" fill="hold"/>
                                        <p:tgtEl>
                                          <p:spTgt spid="5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43" grpId="0" animBg="1"/>
      <p:bldP spid="47" grpId="0" animBg="1"/>
      <p:bldP spid="54" grpId="0"/>
      <p:bldP spid="55" grpId="0"/>
      <p:bldP spid="56" grpId="0" animBg="1"/>
      <p:bldP spid="56" grpId="1" animBg="1"/>
      <p:bldP spid="56" grpId="2" animBg="1"/>
      <p:bldP spid="56" grpId="3" animBg="1"/>
      <p:bldP spid="56"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D919-4BF2-4BC8-B4AB-A6C9504C136C}"/>
              </a:ext>
            </a:extLst>
          </p:cNvPr>
          <p:cNvSpPr>
            <a:spLocks noGrp="1"/>
          </p:cNvSpPr>
          <p:nvPr>
            <p:ph type="title"/>
          </p:nvPr>
        </p:nvSpPr>
        <p:spPr/>
        <p:txBody>
          <a:bodyPr/>
          <a:lstStyle/>
          <a:p>
            <a:r>
              <a:rPr lang="en-US"/>
              <a:t>Capacity Watermark is not sufficient</a:t>
            </a:r>
          </a:p>
        </p:txBody>
      </p:sp>
      <p:sp>
        <p:nvSpPr>
          <p:cNvPr id="3" name="Content Placeholder 2">
            <a:extLst>
              <a:ext uri="{FF2B5EF4-FFF2-40B4-BE49-F238E27FC236}">
                <a16:creationId xmlns:a16="http://schemas.microsoft.com/office/drawing/2014/main" id="{64A34D16-95D9-40A5-81FE-005A74B0024C}"/>
              </a:ext>
            </a:extLst>
          </p:cNvPr>
          <p:cNvSpPr>
            <a:spLocks noGrp="1"/>
          </p:cNvSpPr>
          <p:nvPr>
            <p:ph idx="1"/>
          </p:nvPr>
        </p:nvSpPr>
        <p:spPr/>
        <p:txBody>
          <a:bodyPr>
            <a:normAutofit/>
          </a:bodyPr>
          <a:lstStyle/>
          <a:p>
            <a:pPr>
              <a:buFont typeface="Wingdings" panose="05000000000000000000" pitchFamily="2" charset="2"/>
              <a:buChar char="q"/>
            </a:pPr>
            <a:r>
              <a:rPr lang="en-US" sz="2400"/>
              <a:t> Capacity watermark will not be triggered in read mostly workload</a:t>
            </a:r>
          </a:p>
        </p:txBody>
      </p:sp>
      <p:sp>
        <p:nvSpPr>
          <p:cNvPr id="4" name="Slide Number Placeholder 3">
            <a:extLst>
              <a:ext uri="{FF2B5EF4-FFF2-40B4-BE49-F238E27FC236}">
                <a16:creationId xmlns:a16="http://schemas.microsoft.com/office/drawing/2014/main" id="{99346628-F6EE-4EE5-97BF-FB69423FDF65}"/>
              </a:ext>
            </a:extLst>
          </p:cNvPr>
          <p:cNvSpPr>
            <a:spLocks noGrp="1"/>
          </p:cNvSpPr>
          <p:nvPr>
            <p:ph type="sldNum" sz="quarter" idx="12"/>
          </p:nvPr>
        </p:nvSpPr>
        <p:spPr/>
        <p:txBody>
          <a:bodyPr/>
          <a:lstStyle/>
          <a:p>
            <a:fld id="{5DC55729-DC18-43A1-8DFB-F08AEF663E9C}" type="slidenum">
              <a:rPr lang="en-US" smtClean="0"/>
              <a:t>26</a:t>
            </a:fld>
            <a:endParaRPr lang="en-US"/>
          </a:p>
        </p:txBody>
      </p:sp>
      <p:sp>
        <p:nvSpPr>
          <p:cNvPr id="5" name="Rectangle 4">
            <a:extLst>
              <a:ext uri="{FF2B5EF4-FFF2-40B4-BE49-F238E27FC236}">
                <a16:creationId xmlns:a16="http://schemas.microsoft.com/office/drawing/2014/main" id="{7DE52FE9-4558-4028-AC0A-DFFD4BB0E593}"/>
              </a:ext>
            </a:extLst>
          </p:cNvPr>
          <p:cNvSpPr/>
          <p:nvPr/>
        </p:nvSpPr>
        <p:spPr>
          <a:xfrm>
            <a:off x="2024825"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6" name="Rectangle 5">
            <a:extLst>
              <a:ext uri="{FF2B5EF4-FFF2-40B4-BE49-F238E27FC236}">
                <a16:creationId xmlns:a16="http://schemas.microsoft.com/office/drawing/2014/main" id="{28E025C3-24DF-4550-B9EB-6F51F100AB8C}"/>
              </a:ext>
            </a:extLst>
          </p:cNvPr>
          <p:cNvSpPr/>
          <p:nvPr/>
        </p:nvSpPr>
        <p:spPr>
          <a:xfrm>
            <a:off x="2505471"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4B2842-A5C7-46F6-9622-9227CE2F7290}"/>
              </a:ext>
            </a:extLst>
          </p:cNvPr>
          <p:cNvSpPr/>
          <p:nvPr/>
        </p:nvSpPr>
        <p:spPr>
          <a:xfrm>
            <a:off x="1813809"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7F54CD-E5E6-4BC1-BFFF-B9EFF6BA9A13}"/>
              </a:ext>
            </a:extLst>
          </p:cNvPr>
          <p:cNvSpPr/>
          <p:nvPr/>
        </p:nvSpPr>
        <p:spPr>
          <a:xfrm>
            <a:off x="3349533"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9" name="Rectangle 8">
            <a:extLst>
              <a:ext uri="{FF2B5EF4-FFF2-40B4-BE49-F238E27FC236}">
                <a16:creationId xmlns:a16="http://schemas.microsoft.com/office/drawing/2014/main" id="{F83B7FE4-80D3-4ACF-A265-4748E5E3BC33}"/>
              </a:ext>
            </a:extLst>
          </p:cNvPr>
          <p:cNvSpPr/>
          <p:nvPr/>
        </p:nvSpPr>
        <p:spPr>
          <a:xfrm>
            <a:off x="3830179"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8E0262-976A-494A-803F-E856F6929F57}"/>
              </a:ext>
            </a:extLst>
          </p:cNvPr>
          <p:cNvSpPr/>
          <p:nvPr/>
        </p:nvSpPr>
        <p:spPr>
          <a:xfrm>
            <a:off x="3138517"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708C31-3E58-4D66-A7A6-7F0DD746BFC9}"/>
              </a:ext>
            </a:extLst>
          </p:cNvPr>
          <p:cNvSpPr/>
          <p:nvPr/>
        </p:nvSpPr>
        <p:spPr>
          <a:xfrm>
            <a:off x="4677453"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12" name="Rectangle 11">
            <a:extLst>
              <a:ext uri="{FF2B5EF4-FFF2-40B4-BE49-F238E27FC236}">
                <a16:creationId xmlns:a16="http://schemas.microsoft.com/office/drawing/2014/main" id="{B8FACB61-9804-48FC-9B4E-799EFD605474}"/>
              </a:ext>
            </a:extLst>
          </p:cNvPr>
          <p:cNvSpPr/>
          <p:nvPr/>
        </p:nvSpPr>
        <p:spPr>
          <a:xfrm>
            <a:off x="5158099"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CE3D6E-1225-4C10-9005-DA960F0E6519}"/>
              </a:ext>
            </a:extLst>
          </p:cNvPr>
          <p:cNvSpPr/>
          <p:nvPr/>
        </p:nvSpPr>
        <p:spPr>
          <a:xfrm>
            <a:off x="4466437"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A50E464-87A1-4F2B-AFF5-4C9D87CD0908}"/>
              </a:ext>
            </a:extLst>
          </p:cNvPr>
          <p:cNvSpPr/>
          <p:nvPr/>
        </p:nvSpPr>
        <p:spPr>
          <a:xfrm>
            <a:off x="6002161"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a:t>
            </a:r>
          </a:p>
        </p:txBody>
      </p:sp>
      <p:sp>
        <p:nvSpPr>
          <p:cNvPr id="15" name="Rectangle 14">
            <a:extLst>
              <a:ext uri="{FF2B5EF4-FFF2-40B4-BE49-F238E27FC236}">
                <a16:creationId xmlns:a16="http://schemas.microsoft.com/office/drawing/2014/main" id="{3F1A2E43-ACF6-4CF4-AB8C-FFDE9D2A2A9A}"/>
              </a:ext>
            </a:extLst>
          </p:cNvPr>
          <p:cNvSpPr/>
          <p:nvPr/>
        </p:nvSpPr>
        <p:spPr>
          <a:xfrm>
            <a:off x="6482807"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64DB7C-F3F2-4F07-A7FF-191F476A4992}"/>
              </a:ext>
            </a:extLst>
          </p:cNvPr>
          <p:cNvSpPr/>
          <p:nvPr/>
        </p:nvSpPr>
        <p:spPr>
          <a:xfrm>
            <a:off x="5791145"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E6FEAB-1594-46D5-BA1D-B34CC9EAD075}"/>
              </a:ext>
            </a:extLst>
          </p:cNvPr>
          <p:cNvSpPr/>
          <p:nvPr/>
        </p:nvSpPr>
        <p:spPr>
          <a:xfrm>
            <a:off x="2024825" y="415912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21" name="Rectangle 20">
            <a:extLst>
              <a:ext uri="{FF2B5EF4-FFF2-40B4-BE49-F238E27FC236}">
                <a16:creationId xmlns:a16="http://schemas.microsoft.com/office/drawing/2014/main" id="{8EAD8ED9-8A03-4321-9D51-4C7DE56D6101}"/>
              </a:ext>
            </a:extLst>
          </p:cNvPr>
          <p:cNvSpPr/>
          <p:nvPr/>
        </p:nvSpPr>
        <p:spPr>
          <a:xfrm>
            <a:off x="2505471" y="415912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8B5F9D-A2B6-43F2-8334-5F9BC25DE598}"/>
              </a:ext>
            </a:extLst>
          </p:cNvPr>
          <p:cNvSpPr/>
          <p:nvPr/>
        </p:nvSpPr>
        <p:spPr>
          <a:xfrm>
            <a:off x="1813809" y="415912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D633A66-E515-42CA-9317-FAF223CCEC26}"/>
              </a:ext>
            </a:extLst>
          </p:cNvPr>
          <p:cNvSpPr/>
          <p:nvPr/>
        </p:nvSpPr>
        <p:spPr>
          <a:xfrm>
            <a:off x="3349533" y="415912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35" name="Rectangle 34">
            <a:extLst>
              <a:ext uri="{FF2B5EF4-FFF2-40B4-BE49-F238E27FC236}">
                <a16:creationId xmlns:a16="http://schemas.microsoft.com/office/drawing/2014/main" id="{4A41CF0A-61BB-4EE3-8254-E8F9D9654CBB}"/>
              </a:ext>
            </a:extLst>
          </p:cNvPr>
          <p:cNvSpPr/>
          <p:nvPr/>
        </p:nvSpPr>
        <p:spPr>
          <a:xfrm>
            <a:off x="3830179" y="415912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A3E594-A775-4F7E-BD38-E0BDC06D9224}"/>
              </a:ext>
            </a:extLst>
          </p:cNvPr>
          <p:cNvSpPr/>
          <p:nvPr/>
        </p:nvSpPr>
        <p:spPr>
          <a:xfrm>
            <a:off x="3138517" y="415912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2D95FCF-7672-4641-878D-8C9010181C25}"/>
              </a:ext>
            </a:extLst>
          </p:cNvPr>
          <p:cNvSpPr/>
          <p:nvPr/>
        </p:nvSpPr>
        <p:spPr>
          <a:xfrm>
            <a:off x="4668141" y="415912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38" name="Rectangle 37">
            <a:extLst>
              <a:ext uri="{FF2B5EF4-FFF2-40B4-BE49-F238E27FC236}">
                <a16:creationId xmlns:a16="http://schemas.microsoft.com/office/drawing/2014/main" id="{33797D83-B303-4297-9374-8BD4C7BA529F}"/>
              </a:ext>
            </a:extLst>
          </p:cNvPr>
          <p:cNvSpPr/>
          <p:nvPr/>
        </p:nvSpPr>
        <p:spPr>
          <a:xfrm>
            <a:off x="5148787" y="415912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47FAB82-12D9-4B57-95E4-8343A0E81BB0}"/>
              </a:ext>
            </a:extLst>
          </p:cNvPr>
          <p:cNvSpPr/>
          <p:nvPr/>
        </p:nvSpPr>
        <p:spPr>
          <a:xfrm>
            <a:off x="4457125" y="415912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6CA1832-6C76-4D79-B7FD-4B41D7546B93}"/>
              </a:ext>
            </a:extLst>
          </p:cNvPr>
          <p:cNvSpPr/>
          <p:nvPr/>
        </p:nvSpPr>
        <p:spPr>
          <a:xfrm>
            <a:off x="5986098" y="415912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a:t>
            </a:r>
          </a:p>
        </p:txBody>
      </p:sp>
      <p:sp>
        <p:nvSpPr>
          <p:cNvPr id="41" name="Rectangle 40">
            <a:extLst>
              <a:ext uri="{FF2B5EF4-FFF2-40B4-BE49-F238E27FC236}">
                <a16:creationId xmlns:a16="http://schemas.microsoft.com/office/drawing/2014/main" id="{4CB8C563-C89C-48B7-A473-8A0F7A4A32C1}"/>
              </a:ext>
            </a:extLst>
          </p:cNvPr>
          <p:cNvSpPr/>
          <p:nvPr/>
        </p:nvSpPr>
        <p:spPr>
          <a:xfrm>
            <a:off x="6466744" y="415912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E961129-3CB2-469E-AA50-89518D8D244F}"/>
              </a:ext>
            </a:extLst>
          </p:cNvPr>
          <p:cNvSpPr/>
          <p:nvPr/>
        </p:nvSpPr>
        <p:spPr>
          <a:xfrm>
            <a:off x="5775082" y="415912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0B7B50C5-9A43-42E5-A8E7-A4D5C96C4DA3}"/>
              </a:ext>
            </a:extLst>
          </p:cNvPr>
          <p:cNvSpPr/>
          <p:nvPr/>
        </p:nvSpPr>
        <p:spPr>
          <a:xfrm rot="13203941">
            <a:off x="2792024" y="3527131"/>
            <a:ext cx="144694" cy="86191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D63271DD-324B-4F59-A926-7113D860427E}"/>
              </a:ext>
            </a:extLst>
          </p:cNvPr>
          <p:cNvSpPr/>
          <p:nvPr/>
        </p:nvSpPr>
        <p:spPr>
          <a:xfrm rot="13203941">
            <a:off x="4140692" y="3552800"/>
            <a:ext cx="146304" cy="81896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958B443A-7556-4DDF-BB65-5579A55FC086}"/>
              </a:ext>
            </a:extLst>
          </p:cNvPr>
          <p:cNvSpPr/>
          <p:nvPr/>
        </p:nvSpPr>
        <p:spPr>
          <a:xfrm rot="13203941">
            <a:off x="5463602" y="3578627"/>
            <a:ext cx="146304" cy="81896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E24C6307-4AB8-455E-960D-84B2E7FBCD9F}"/>
              </a:ext>
            </a:extLst>
          </p:cNvPr>
          <p:cNvSpPr/>
          <p:nvPr/>
        </p:nvSpPr>
        <p:spPr>
          <a:xfrm rot="4784685">
            <a:off x="1595671" y="3724600"/>
            <a:ext cx="732810" cy="158039"/>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253A7479-472D-4A23-BD33-B94C24C07F60}"/>
              </a:ext>
            </a:extLst>
          </p:cNvPr>
          <p:cNvSpPr/>
          <p:nvPr/>
        </p:nvSpPr>
        <p:spPr>
          <a:xfrm rot="4784685">
            <a:off x="2915102" y="3724601"/>
            <a:ext cx="732810" cy="158039"/>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8D0FD4F1-5B82-4CCE-BE55-110E21527634}"/>
              </a:ext>
            </a:extLst>
          </p:cNvPr>
          <p:cNvSpPr/>
          <p:nvPr/>
        </p:nvSpPr>
        <p:spPr>
          <a:xfrm rot="4784685">
            <a:off x="4246077" y="3736460"/>
            <a:ext cx="732810" cy="158039"/>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60D01657-F608-4C0C-947A-2E34A190DCED}"/>
              </a:ext>
            </a:extLst>
          </p:cNvPr>
          <p:cNvSpPr/>
          <p:nvPr/>
        </p:nvSpPr>
        <p:spPr>
          <a:xfrm rot="4784685">
            <a:off x="5558403" y="3705483"/>
            <a:ext cx="732810" cy="158039"/>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Curved Down 50">
            <a:extLst>
              <a:ext uri="{FF2B5EF4-FFF2-40B4-BE49-F238E27FC236}">
                <a16:creationId xmlns:a16="http://schemas.microsoft.com/office/drawing/2014/main" id="{4726803F-42F7-44C1-8178-A5CDF8BCEF24}"/>
              </a:ext>
            </a:extLst>
          </p:cNvPr>
          <p:cNvSpPr/>
          <p:nvPr/>
        </p:nvSpPr>
        <p:spPr>
          <a:xfrm rot="15969696">
            <a:off x="719516" y="3688910"/>
            <a:ext cx="1319042" cy="528575"/>
          </a:xfrm>
          <a:prstGeom prst="curvedDownArrow">
            <a:avLst>
              <a:gd name="adj1" fmla="val 25000"/>
              <a:gd name="adj2" fmla="val 62557"/>
              <a:gd name="adj3" fmla="val 25000"/>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E6D33F38-4729-467D-8CA3-E60974E0CB46}"/>
              </a:ext>
            </a:extLst>
          </p:cNvPr>
          <p:cNvSpPr txBox="1"/>
          <p:nvPr/>
        </p:nvSpPr>
        <p:spPr>
          <a:xfrm>
            <a:off x="46072" y="3637255"/>
            <a:ext cx="1149073" cy="646331"/>
          </a:xfrm>
          <a:prstGeom prst="rect">
            <a:avLst/>
          </a:prstGeom>
          <a:noFill/>
        </p:spPr>
        <p:txBody>
          <a:bodyPr wrap="square" rtlCol="0">
            <a:spAutoFit/>
          </a:bodyPr>
          <a:lstStyle/>
          <a:p>
            <a:r>
              <a:rPr lang="en-US"/>
              <a:t>Garbage</a:t>
            </a:r>
          </a:p>
          <a:p>
            <a:r>
              <a:rPr lang="en-US"/>
              <a:t>Collection</a:t>
            </a:r>
          </a:p>
        </p:txBody>
      </p:sp>
      <p:sp>
        <p:nvSpPr>
          <p:cNvPr id="54" name="TextBox 53">
            <a:extLst>
              <a:ext uri="{FF2B5EF4-FFF2-40B4-BE49-F238E27FC236}">
                <a16:creationId xmlns:a16="http://schemas.microsoft.com/office/drawing/2014/main" id="{40E8FDF7-E95F-4B4D-BCFE-5D9B64FEBF3B}"/>
              </a:ext>
            </a:extLst>
          </p:cNvPr>
          <p:cNvSpPr txBox="1"/>
          <p:nvPr/>
        </p:nvSpPr>
        <p:spPr>
          <a:xfrm>
            <a:off x="1071192" y="2728210"/>
            <a:ext cx="1833116" cy="369332"/>
          </a:xfrm>
          <a:prstGeom prst="rect">
            <a:avLst/>
          </a:prstGeom>
          <a:noFill/>
        </p:spPr>
        <p:txBody>
          <a:bodyPr wrap="square" rtlCol="0">
            <a:spAutoFit/>
          </a:bodyPr>
          <a:lstStyle/>
          <a:p>
            <a:r>
              <a:rPr lang="en-US"/>
              <a:t>Master Object</a:t>
            </a:r>
          </a:p>
        </p:txBody>
      </p:sp>
      <p:sp>
        <p:nvSpPr>
          <p:cNvPr id="55" name="TextBox 54">
            <a:extLst>
              <a:ext uri="{FF2B5EF4-FFF2-40B4-BE49-F238E27FC236}">
                <a16:creationId xmlns:a16="http://schemas.microsoft.com/office/drawing/2014/main" id="{1FE4AD72-7F03-4012-91B5-1D7F12752C23}"/>
              </a:ext>
            </a:extLst>
          </p:cNvPr>
          <p:cNvSpPr txBox="1"/>
          <p:nvPr/>
        </p:nvSpPr>
        <p:spPr>
          <a:xfrm>
            <a:off x="1061570" y="4718599"/>
            <a:ext cx="1434279" cy="369332"/>
          </a:xfrm>
          <a:prstGeom prst="rect">
            <a:avLst/>
          </a:prstGeom>
          <a:noFill/>
        </p:spPr>
        <p:txBody>
          <a:bodyPr wrap="square" rtlCol="0">
            <a:spAutoFit/>
          </a:bodyPr>
          <a:lstStyle/>
          <a:p>
            <a:r>
              <a:rPr lang="en-US"/>
              <a:t>Copy Object</a:t>
            </a:r>
          </a:p>
        </p:txBody>
      </p:sp>
      <p:sp>
        <p:nvSpPr>
          <p:cNvPr id="56" name="Rectangle: Rounded Corners 55">
            <a:extLst>
              <a:ext uri="{FF2B5EF4-FFF2-40B4-BE49-F238E27FC236}">
                <a16:creationId xmlns:a16="http://schemas.microsoft.com/office/drawing/2014/main" id="{D69D7A81-B656-4761-A97F-B3BE91D7A9AC}"/>
              </a:ext>
            </a:extLst>
          </p:cNvPr>
          <p:cNvSpPr/>
          <p:nvPr/>
        </p:nvSpPr>
        <p:spPr>
          <a:xfrm>
            <a:off x="1719009" y="3097542"/>
            <a:ext cx="1077170" cy="646331"/>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8122F17-913A-4824-80FD-3ABC733C16DB}"/>
              </a:ext>
            </a:extLst>
          </p:cNvPr>
          <p:cNvSpPr txBox="1"/>
          <p:nvPr/>
        </p:nvSpPr>
        <p:spPr>
          <a:xfrm>
            <a:off x="1471966" y="5455731"/>
            <a:ext cx="5945414"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a:solidFill>
                  <a:schemeClr val="accent1">
                    <a:lumMod val="20000"/>
                    <a:lumOff val="80000"/>
                  </a:schemeClr>
                </a:solidFill>
              </a:rPr>
              <a:t>Pointer Chasing slows down read performance</a:t>
            </a:r>
          </a:p>
        </p:txBody>
      </p:sp>
      <p:sp>
        <p:nvSpPr>
          <p:cNvPr id="58" name="Arrow: Right 57">
            <a:extLst>
              <a:ext uri="{FF2B5EF4-FFF2-40B4-BE49-F238E27FC236}">
                <a16:creationId xmlns:a16="http://schemas.microsoft.com/office/drawing/2014/main" id="{BE332D40-F290-45D0-8F40-BCB57E65DCB2}"/>
              </a:ext>
            </a:extLst>
          </p:cNvPr>
          <p:cNvSpPr/>
          <p:nvPr/>
        </p:nvSpPr>
        <p:spPr>
          <a:xfrm>
            <a:off x="2600602" y="3343782"/>
            <a:ext cx="527538" cy="146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D6CB9974-8B74-4363-97DA-DE03A848A3E9}"/>
              </a:ext>
            </a:extLst>
          </p:cNvPr>
          <p:cNvSpPr/>
          <p:nvPr/>
        </p:nvSpPr>
        <p:spPr>
          <a:xfrm>
            <a:off x="3933038" y="3343782"/>
            <a:ext cx="527538" cy="146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4050CE25-28A4-4A79-A397-4F8C2C29DD40}"/>
              </a:ext>
            </a:extLst>
          </p:cNvPr>
          <p:cNvSpPr/>
          <p:nvPr/>
        </p:nvSpPr>
        <p:spPr>
          <a:xfrm>
            <a:off x="5263607" y="3355847"/>
            <a:ext cx="527538" cy="146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16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0" presetClass="path" presetSubtype="0" accel="9000" decel="10000" fill="hold" grpId="0" nodeType="withEffect">
                                  <p:stCondLst>
                                    <p:cond delay="0"/>
                                  </p:stCondLst>
                                  <p:childTnLst>
                                    <p:animMotion origin="layout" path="M -0.00104 0.01065 L -0.00104 0.01065 C -0.00156 0.01713 -0.00173 0.02361 -0.00261 0.03033 C -0.00295 0.03241 -0.00416 0.03449 -0.00416 0.03681 C -0.00416 0.04722 -0.00295 0.0963 -0.00104 0.11551 C -0.0007 0.11783 0.00018 0.11991 0.0007 0.12199 C 0.00122 0.125 0.00191 0.12778 0.00226 0.13079 C 0.00625 0.15949 0.00191 0.13495 0.00555 0.15486 C 0.00504 0.15833 0.00157 0.16389 0.004 0.16574 C 0.00695 0.16806 0.01041 0.16273 0.01372 0.16134 C 0.02483 0.15648 0.01146 0.16296 0.02691 0.15255 C 0.02952 0.15093 0.0323 0.14977 0.03507 0.14815 C 0.03681 0.14607 0.03803 0.14329 0.03994 0.14167 C 0.0415 0.14051 0.04358 0.14097 0.04497 0.13958 C 0.04914 0.13495 0.05261 0.1294 0.05643 0.12431 C 0.06198 0.11667 0.06789 0.10857 0.07448 0.10232 C 0.07587 0.10093 0.07778 0.10093 0.07935 0.10023 C 0.08421 0.09583 0.08941 0.09167 0.0941 0.08704 C 0.09636 0.08495 0.09879 0.0831 0.1007 0.08056 C 0.10209 0.0787 0.10261 0.0757 0.104 0.07384 C 0.10591 0.0713 0.10834 0.06968 0.11042 0.06736 C 0.11216 0.06528 0.11372 0.06273 0.11546 0.06088 C 0.11754 0.05833 0.1198 0.05671 0.12188 0.05417 C 0.12796 0.04745 0.12761 0.04537 0.13334 0.03681 C 0.13542 0.0338 0.13803 0.03125 0.13994 0.02801 C 0.14132 0.02593 0.14219 0.02361 0.14323 0.02153 C 0.15348 0.00255 0.14376 0.02153 0.15139 0.00625 C 0.15191 0.00394 0.15191 0.00116 0.15313 -0.00046 C 0.15435 -0.00208 0.15782 -0.00486 0.15799 -0.00255 C 0.15921 0.01273 0.15712 0.02801 0.15643 0.04329 C 0.15608 0.04838 0.15521 0.05347 0.15469 0.05857 C 0.1507 0.1044 0.15521 0.05995 0.15139 0.09583 C 0.15487 0.16158 0.13959 0.16597 0.15973 0.15695 C 0.17379 0.14445 0.15591 0.15949 0.16945 0.15046 C 0.17327 0.14792 0.18369 0.14028 0.18751 0.13519 C 0.19358 0.12708 0.1948 0.11991 0.20226 0.1132 C 0.22188 0.09583 0.20365 0.1132 0.21858 0.09583 C 0.22066 0.09329 0.2231 0.09167 0.22518 0.08912 C 0.22639 0.08796 0.22726 0.08611 0.22848 0.08495 C 0.23178 0.08102 0.23507 0.07778 0.23837 0.07384 C 0.24011 0.07199 0.24132 0.06921 0.24323 0.06736 C 0.24636 0.06412 0.25001 0.06204 0.25313 0.05857 C 0.27414 0.03565 0.25226 0.05579 0.26615 0.04329 C 0.26841 0.03889 0.26997 0.03403 0.27275 0.03033 C 0.27935 0.0213 0.27657 0.02639 0.28091 0.01482 C 0.28108 0.01435 0.28334 0.00116 0.28421 -0.00046 C 0.28542 -0.00231 0.28751 -0.00324 0.28907 -0.00463 C 0.29028 0.00255 0.29219 0.00972 0.29237 0.01713 C 0.29306 0.05764 0.2915 0.07662 0.28907 0.11111 C 0.28959 0.125 0.28803 0.13935 0.2908 0.15255 C 0.29132 0.15556 0.29549 0.15208 0.2974 0.15046 C 0.29948 0.14838 0.30053 0.14445 0.30226 0.14167 C 0.30382 0.13935 0.30539 0.13727 0.30712 0.13519 C 0.31042 0.13125 0.31389 0.12801 0.31702 0.12431 C 0.31928 0.12153 0.32119 0.11806 0.32362 0.11551 C 0.33299 0.10533 0.33438 0.10718 0.3448 0.09792 C 0.35365 0.09028 0.34098 0.09607 0.35469 0.09144 C 0.36355 0.08195 0.36667 0.07801 0.37761 0.06945 C 0.37917 0.06829 0.38091 0.06806 0.38247 0.06736 C 0.38421 0.06435 0.3856 0.06134 0.38751 0.05857 C 0.39115 0.05324 0.39514 0.04838 0.39896 0.04329 C 0.40053 0.0412 0.40244 0.03912 0.40382 0.03681 C 0.41737 0.01528 0.40643 0.03079 0.41858 0.01713 C 0.4224 0.01296 0.42535 0.00648 0.42848 0.00185 C 0.43004 -0.00046 0.43178 -0.00255 0.43334 -0.00463 C 0.43282 0.00394 0.4323 0.01273 0.43178 0.02153 C 0.43126 0.02801 0.43004 0.03449 0.43004 0.0412 C 0.43004 0.05648 0.43073 0.07176 0.43178 0.08704 C 0.43195 0.09005 0.43299 0.09283 0.43334 0.09583 C 0.43403 0.10162 0.43438 0.10741 0.4349 0.1132 C 0.43316 0.14468 0.43334 0.13218 0.43334 0.15046 L 0.43334 0.15046 L 0.43334 0.15046 " pathEditMode="relative" ptsTypes="AAAAAAAAAAAAAAAAAAAAAAAAAAAAAAAAAAAAAAAAAAAAAAAAAAAAAAAAAAAAAAAAAAAAAAAAA">
                                      <p:cBhvr>
                                        <p:cTn id="8" dur="5000" fill="hold"/>
                                        <p:tgtEl>
                                          <p:spTgt spid="56"/>
                                        </p:tgtEl>
                                        <p:attrNameLst>
                                          <p:attrName>ppt_x</p:attrName>
                                          <p:attrName>ppt_y</p:attrName>
                                        </p:attrNameLst>
                                      </p:cBhvr>
                                    </p:animMotion>
                                  </p:childTnLst>
                                </p:cTn>
                              </p:par>
                            </p:childTnLst>
                          </p:cTn>
                        </p:par>
                        <p:par>
                          <p:cTn id="9" fill="hold">
                            <p:stCondLst>
                              <p:cond delay="5000"/>
                            </p:stCondLst>
                            <p:childTnLst>
                              <p:par>
                                <p:cTn id="10" presetID="1" presetClass="exit" presetSubtype="0" fill="hold" grpId="2" nodeType="afterEffect">
                                  <p:stCondLst>
                                    <p:cond delay="0"/>
                                  </p:stCondLst>
                                  <p:childTnLst>
                                    <p:set>
                                      <p:cBhvr>
                                        <p:cTn id="11" dur="1" fill="hold">
                                          <p:stCondLst>
                                            <p:cond delay="0"/>
                                          </p:stCondLst>
                                        </p:cTn>
                                        <p:tgtEl>
                                          <p:spTgt spid="5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56" grpId="0" animBg="1"/>
      <p:bldP spid="56" grpId="1" animBg="1"/>
      <p:bldP spid="56" grpId="2" animBg="1"/>
      <p:bldP spid="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D919-4BF2-4BC8-B4AB-A6C9504C136C}"/>
              </a:ext>
            </a:extLst>
          </p:cNvPr>
          <p:cNvSpPr>
            <a:spLocks noGrp="1"/>
          </p:cNvSpPr>
          <p:nvPr>
            <p:ph type="title"/>
          </p:nvPr>
        </p:nvSpPr>
        <p:spPr/>
        <p:txBody>
          <a:bodyPr/>
          <a:lstStyle/>
          <a:p>
            <a:r>
              <a:rPr lang="en-US"/>
              <a:t>Capacity Watermark is not sufficient</a:t>
            </a:r>
          </a:p>
        </p:txBody>
      </p:sp>
      <p:sp>
        <p:nvSpPr>
          <p:cNvPr id="3" name="Content Placeholder 2">
            <a:extLst>
              <a:ext uri="{FF2B5EF4-FFF2-40B4-BE49-F238E27FC236}">
                <a16:creationId xmlns:a16="http://schemas.microsoft.com/office/drawing/2014/main" id="{64A34D16-95D9-40A5-81FE-005A74B0024C}"/>
              </a:ext>
            </a:extLst>
          </p:cNvPr>
          <p:cNvSpPr>
            <a:spLocks noGrp="1"/>
          </p:cNvSpPr>
          <p:nvPr>
            <p:ph idx="1"/>
          </p:nvPr>
        </p:nvSpPr>
        <p:spPr/>
        <p:txBody>
          <a:bodyPr>
            <a:normAutofit/>
          </a:bodyPr>
          <a:lstStyle/>
          <a:p>
            <a:pPr>
              <a:buFont typeface="Wingdings" panose="05000000000000000000" pitchFamily="2" charset="2"/>
              <a:buChar char="q"/>
            </a:pPr>
            <a:r>
              <a:rPr lang="en-US" sz="2400"/>
              <a:t> Capacity watermark will not be triggered in read mostly workload</a:t>
            </a:r>
          </a:p>
        </p:txBody>
      </p:sp>
      <p:sp>
        <p:nvSpPr>
          <p:cNvPr id="4" name="Slide Number Placeholder 3">
            <a:extLst>
              <a:ext uri="{FF2B5EF4-FFF2-40B4-BE49-F238E27FC236}">
                <a16:creationId xmlns:a16="http://schemas.microsoft.com/office/drawing/2014/main" id="{99346628-F6EE-4EE5-97BF-FB69423FDF65}"/>
              </a:ext>
            </a:extLst>
          </p:cNvPr>
          <p:cNvSpPr>
            <a:spLocks noGrp="1"/>
          </p:cNvSpPr>
          <p:nvPr>
            <p:ph type="sldNum" sz="quarter" idx="12"/>
          </p:nvPr>
        </p:nvSpPr>
        <p:spPr/>
        <p:txBody>
          <a:bodyPr/>
          <a:lstStyle/>
          <a:p>
            <a:fld id="{5DC55729-DC18-43A1-8DFB-F08AEF663E9C}" type="slidenum">
              <a:rPr lang="en-US" smtClean="0"/>
              <a:t>27</a:t>
            </a:fld>
            <a:endParaRPr lang="en-US"/>
          </a:p>
        </p:txBody>
      </p:sp>
      <p:sp>
        <p:nvSpPr>
          <p:cNvPr id="5" name="Rectangle 4">
            <a:extLst>
              <a:ext uri="{FF2B5EF4-FFF2-40B4-BE49-F238E27FC236}">
                <a16:creationId xmlns:a16="http://schemas.microsoft.com/office/drawing/2014/main" id="{7DE52FE9-4558-4028-AC0A-DFFD4BB0E593}"/>
              </a:ext>
            </a:extLst>
          </p:cNvPr>
          <p:cNvSpPr/>
          <p:nvPr/>
        </p:nvSpPr>
        <p:spPr>
          <a:xfrm>
            <a:off x="2024825"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6" name="Rectangle 5">
            <a:extLst>
              <a:ext uri="{FF2B5EF4-FFF2-40B4-BE49-F238E27FC236}">
                <a16:creationId xmlns:a16="http://schemas.microsoft.com/office/drawing/2014/main" id="{28E025C3-24DF-4550-B9EB-6F51F100AB8C}"/>
              </a:ext>
            </a:extLst>
          </p:cNvPr>
          <p:cNvSpPr/>
          <p:nvPr/>
        </p:nvSpPr>
        <p:spPr>
          <a:xfrm>
            <a:off x="2505471"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4B2842-A5C7-46F6-9622-9227CE2F7290}"/>
              </a:ext>
            </a:extLst>
          </p:cNvPr>
          <p:cNvSpPr/>
          <p:nvPr/>
        </p:nvSpPr>
        <p:spPr>
          <a:xfrm>
            <a:off x="1813809"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7F54CD-E5E6-4BC1-BFFF-B9EFF6BA9A13}"/>
              </a:ext>
            </a:extLst>
          </p:cNvPr>
          <p:cNvSpPr/>
          <p:nvPr/>
        </p:nvSpPr>
        <p:spPr>
          <a:xfrm>
            <a:off x="3349533"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9" name="Rectangle 8">
            <a:extLst>
              <a:ext uri="{FF2B5EF4-FFF2-40B4-BE49-F238E27FC236}">
                <a16:creationId xmlns:a16="http://schemas.microsoft.com/office/drawing/2014/main" id="{F83B7FE4-80D3-4ACF-A265-4748E5E3BC33}"/>
              </a:ext>
            </a:extLst>
          </p:cNvPr>
          <p:cNvSpPr/>
          <p:nvPr/>
        </p:nvSpPr>
        <p:spPr>
          <a:xfrm>
            <a:off x="3830179"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8E0262-976A-494A-803F-E856F6929F57}"/>
              </a:ext>
            </a:extLst>
          </p:cNvPr>
          <p:cNvSpPr/>
          <p:nvPr/>
        </p:nvSpPr>
        <p:spPr>
          <a:xfrm>
            <a:off x="3138517"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708C31-3E58-4D66-A7A6-7F0DD746BFC9}"/>
              </a:ext>
            </a:extLst>
          </p:cNvPr>
          <p:cNvSpPr/>
          <p:nvPr/>
        </p:nvSpPr>
        <p:spPr>
          <a:xfrm>
            <a:off x="4677453"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12" name="Rectangle 11">
            <a:extLst>
              <a:ext uri="{FF2B5EF4-FFF2-40B4-BE49-F238E27FC236}">
                <a16:creationId xmlns:a16="http://schemas.microsoft.com/office/drawing/2014/main" id="{B8FACB61-9804-48FC-9B4E-799EFD605474}"/>
              </a:ext>
            </a:extLst>
          </p:cNvPr>
          <p:cNvSpPr/>
          <p:nvPr/>
        </p:nvSpPr>
        <p:spPr>
          <a:xfrm>
            <a:off x="5158099"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CE3D6E-1225-4C10-9005-DA960F0E6519}"/>
              </a:ext>
            </a:extLst>
          </p:cNvPr>
          <p:cNvSpPr/>
          <p:nvPr/>
        </p:nvSpPr>
        <p:spPr>
          <a:xfrm>
            <a:off x="4466437"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A50E464-87A1-4F2B-AFF5-4C9D87CD0908}"/>
              </a:ext>
            </a:extLst>
          </p:cNvPr>
          <p:cNvSpPr/>
          <p:nvPr/>
        </p:nvSpPr>
        <p:spPr>
          <a:xfrm>
            <a:off x="6014687" y="315902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a:t>
            </a:r>
          </a:p>
        </p:txBody>
      </p:sp>
      <p:sp>
        <p:nvSpPr>
          <p:cNvPr id="15" name="Rectangle 14">
            <a:extLst>
              <a:ext uri="{FF2B5EF4-FFF2-40B4-BE49-F238E27FC236}">
                <a16:creationId xmlns:a16="http://schemas.microsoft.com/office/drawing/2014/main" id="{3F1A2E43-ACF6-4CF4-AB8C-FFDE9D2A2A9A}"/>
              </a:ext>
            </a:extLst>
          </p:cNvPr>
          <p:cNvSpPr/>
          <p:nvPr/>
        </p:nvSpPr>
        <p:spPr>
          <a:xfrm>
            <a:off x="6495333" y="315902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64DB7C-F3F2-4F07-A7FF-191F476A4992}"/>
              </a:ext>
            </a:extLst>
          </p:cNvPr>
          <p:cNvSpPr/>
          <p:nvPr/>
        </p:nvSpPr>
        <p:spPr>
          <a:xfrm>
            <a:off x="5803671" y="315902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E6FEAB-1594-46D5-BA1D-B34CC9EAD075}"/>
              </a:ext>
            </a:extLst>
          </p:cNvPr>
          <p:cNvSpPr/>
          <p:nvPr/>
        </p:nvSpPr>
        <p:spPr>
          <a:xfrm>
            <a:off x="2024825" y="415912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21" name="Rectangle 20">
            <a:extLst>
              <a:ext uri="{FF2B5EF4-FFF2-40B4-BE49-F238E27FC236}">
                <a16:creationId xmlns:a16="http://schemas.microsoft.com/office/drawing/2014/main" id="{8EAD8ED9-8A03-4321-9D51-4C7DE56D6101}"/>
              </a:ext>
            </a:extLst>
          </p:cNvPr>
          <p:cNvSpPr/>
          <p:nvPr/>
        </p:nvSpPr>
        <p:spPr>
          <a:xfrm>
            <a:off x="2505471" y="415912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8B5F9D-A2B6-43F2-8334-5F9BC25DE598}"/>
              </a:ext>
            </a:extLst>
          </p:cNvPr>
          <p:cNvSpPr/>
          <p:nvPr/>
        </p:nvSpPr>
        <p:spPr>
          <a:xfrm>
            <a:off x="1813809" y="415912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D633A66-E515-42CA-9317-FAF223CCEC26}"/>
              </a:ext>
            </a:extLst>
          </p:cNvPr>
          <p:cNvSpPr/>
          <p:nvPr/>
        </p:nvSpPr>
        <p:spPr>
          <a:xfrm>
            <a:off x="3349533" y="415912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35" name="Rectangle 34">
            <a:extLst>
              <a:ext uri="{FF2B5EF4-FFF2-40B4-BE49-F238E27FC236}">
                <a16:creationId xmlns:a16="http://schemas.microsoft.com/office/drawing/2014/main" id="{4A41CF0A-61BB-4EE3-8254-E8F9D9654CBB}"/>
              </a:ext>
            </a:extLst>
          </p:cNvPr>
          <p:cNvSpPr/>
          <p:nvPr/>
        </p:nvSpPr>
        <p:spPr>
          <a:xfrm>
            <a:off x="3830179" y="415912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A3E594-A775-4F7E-BD38-E0BDC06D9224}"/>
              </a:ext>
            </a:extLst>
          </p:cNvPr>
          <p:cNvSpPr/>
          <p:nvPr/>
        </p:nvSpPr>
        <p:spPr>
          <a:xfrm>
            <a:off x="3138517" y="415912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2D95FCF-7672-4641-878D-8C9010181C25}"/>
              </a:ext>
            </a:extLst>
          </p:cNvPr>
          <p:cNvSpPr/>
          <p:nvPr/>
        </p:nvSpPr>
        <p:spPr>
          <a:xfrm>
            <a:off x="4622161" y="415912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38" name="Rectangle 37">
            <a:extLst>
              <a:ext uri="{FF2B5EF4-FFF2-40B4-BE49-F238E27FC236}">
                <a16:creationId xmlns:a16="http://schemas.microsoft.com/office/drawing/2014/main" id="{33797D83-B303-4297-9374-8BD4C7BA529F}"/>
              </a:ext>
            </a:extLst>
          </p:cNvPr>
          <p:cNvSpPr/>
          <p:nvPr/>
        </p:nvSpPr>
        <p:spPr>
          <a:xfrm>
            <a:off x="5102807" y="415912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47FAB82-12D9-4B57-95E4-8343A0E81BB0}"/>
              </a:ext>
            </a:extLst>
          </p:cNvPr>
          <p:cNvSpPr/>
          <p:nvPr/>
        </p:nvSpPr>
        <p:spPr>
          <a:xfrm>
            <a:off x="4411145" y="415912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6CA1832-6C76-4D79-B7FD-4B41D7546B93}"/>
              </a:ext>
            </a:extLst>
          </p:cNvPr>
          <p:cNvSpPr/>
          <p:nvPr/>
        </p:nvSpPr>
        <p:spPr>
          <a:xfrm>
            <a:off x="5946869" y="415912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a:t>
            </a:r>
          </a:p>
        </p:txBody>
      </p:sp>
      <p:sp>
        <p:nvSpPr>
          <p:cNvPr id="41" name="Rectangle 40">
            <a:extLst>
              <a:ext uri="{FF2B5EF4-FFF2-40B4-BE49-F238E27FC236}">
                <a16:creationId xmlns:a16="http://schemas.microsoft.com/office/drawing/2014/main" id="{4CB8C563-C89C-48B7-A473-8A0F7A4A32C1}"/>
              </a:ext>
            </a:extLst>
          </p:cNvPr>
          <p:cNvSpPr/>
          <p:nvPr/>
        </p:nvSpPr>
        <p:spPr>
          <a:xfrm>
            <a:off x="6427515" y="415912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E961129-3CB2-469E-AA50-89518D8D244F}"/>
              </a:ext>
            </a:extLst>
          </p:cNvPr>
          <p:cNvSpPr/>
          <p:nvPr/>
        </p:nvSpPr>
        <p:spPr>
          <a:xfrm>
            <a:off x="5735853" y="415912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0B7B50C5-9A43-42E5-A8E7-A4D5C96C4DA3}"/>
              </a:ext>
            </a:extLst>
          </p:cNvPr>
          <p:cNvSpPr/>
          <p:nvPr/>
        </p:nvSpPr>
        <p:spPr>
          <a:xfrm rot="13203941">
            <a:off x="2792024" y="3527131"/>
            <a:ext cx="144694" cy="86191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D63271DD-324B-4F59-A926-7113D860427E}"/>
              </a:ext>
            </a:extLst>
          </p:cNvPr>
          <p:cNvSpPr/>
          <p:nvPr/>
        </p:nvSpPr>
        <p:spPr>
          <a:xfrm rot="13203941">
            <a:off x="4142491" y="3552801"/>
            <a:ext cx="146304" cy="81896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958B443A-7556-4DDF-BB65-5579A55FC086}"/>
              </a:ext>
            </a:extLst>
          </p:cNvPr>
          <p:cNvSpPr/>
          <p:nvPr/>
        </p:nvSpPr>
        <p:spPr>
          <a:xfrm rot="13203941">
            <a:off x="5453683" y="3561864"/>
            <a:ext cx="146304" cy="81896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11DAA18-465C-4CC5-ADC8-EDF128BABD70}"/>
              </a:ext>
            </a:extLst>
          </p:cNvPr>
          <p:cNvSpPr/>
          <p:nvPr/>
        </p:nvSpPr>
        <p:spPr>
          <a:xfrm>
            <a:off x="1663908" y="3043003"/>
            <a:ext cx="1204979" cy="752769"/>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AE35AD0E-8849-4264-A516-2DA492239701}"/>
              </a:ext>
            </a:extLst>
          </p:cNvPr>
          <p:cNvSpPr/>
          <p:nvPr/>
        </p:nvSpPr>
        <p:spPr>
          <a:xfrm>
            <a:off x="2600602" y="3343782"/>
            <a:ext cx="527538" cy="146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3E8BD88-00F0-49B8-B782-4DF905883746}"/>
              </a:ext>
            </a:extLst>
          </p:cNvPr>
          <p:cNvSpPr/>
          <p:nvPr/>
        </p:nvSpPr>
        <p:spPr>
          <a:xfrm>
            <a:off x="3933038" y="3343782"/>
            <a:ext cx="527538" cy="146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F45A69D4-B070-453F-AEF8-1FABF5E04F6F}"/>
              </a:ext>
            </a:extLst>
          </p:cNvPr>
          <p:cNvSpPr/>
          <p:nvPr/>
        </p:nvSpPr>
        <p:spPr>
          <a:xfrm>
            <a:off x="5263607" y="3355847"/>
            <a:ext cx="527538" cy="146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05556E-6 0.00139 L 0.4342 0.00185 " pathEditMode="relative" rAng="0" ptsTypes="AA">
                                      <p:cBhvr>
                                        <p:cTn id="6" dur="2000" fill="hold"/>
                                        <p:tgtEl>
                                          <p:spTgt spid="25"/>
                                        </p:tgtEl>
                                        <p:attrNameLst>
                                          <p:attrName>ppt_x</p:attrName>
                                          <p:attrName>ppt_y</p:attrName>
                                        </p:attrNameLst>
                                      </p:cBhvr>
                                      <p:rCtr x="21701" y="23"/>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0"/>
                                        </p:tgtEl>
                                      </p:cBhvr>
                                    </p:animEffect>
                                    <p:set>
                                      <p:cBhvr>
                                        <p:cTn id="11" dur="1" fill="hold">
                                          <p:stCondLst>
                                            <p:cond delay="499"/>
                                          </p:stCondLst>
                                        </p:cTn>
                                        <p:tgtEl>
                                          <p:spTgt spid="20"/>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22"/>
                                        </p:tgtEl>
                                      </p:cBhvr>
                                    </p:animEffect>
                                    <p:set>
                                      <p:cBhvr>
                                        <p:cTn id="17" dur="1" fill="hold">
                                          <p:stCondLst>
                                            <p:cond delay="499"/>
                                          </p:stCondLst>
                                        </p:cTn>
                                        <p:tgtEl>
                                          <p:spTgt spid="22"/>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5"/>
                                        </p:tgtEl>
                                      </p:cBhvr>
                                    </p:animEffect>
                                    <p:set>
                                      <p:cBhvr>
                                        <p:cTn id="23" dur="1" fill="hold">
                                          <p:stCondLst>
                                            <p:cond delay="499"/>
                                          </p:stCondLst>
                                        </p:cTn>
                                        <p:tgtEl>
                                          <p:spTgt spid="35"/>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38"/>
                                        </p:tgtEl>
                                      </p:cBhvr>
                                    </p:animEffect>
                                    <p:set>
                                      <p:cBhvr>
                                        <p:cTn id="32" dur="1" fill="hold">
                                          <p:stCondLst>
                                            <p:cond delay="499"/>
                                          </p:stCondLst>
                                        </p:cTn>
                                        <p:tgtEl>
                                          <p:spTgt spid="38"/>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39"/>
                                        </p:tgtEl>
                                      </p:cBhvr>
                                    </p:animEffect>
                                    <p:set>
                                      <p:cBhvr>
                                        <p:cTn id="35" dur="1" fill="hold">
                                          <p:stCondLst>
                                            <p:cond delay="499"/>
                                          </p:stCondLst>
                                        </p:cTn>
                                        <p:tgtEl>
                                          <p:spTgt spid="39"/>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40"/>
                                        </p:tgtEl>
                                      </p:cBhvr>
                                    </p:animEffect>
                                    <p:set>
                                      <p:cBhvr>
                                        <p:cTn id="38" dur="1" fill="hold">
                                          <p:stCondLst>
                                            <p:cond delay="499"/>
                                          </p:stCondLst>
                                        </p:cTn>
                                        <p:tgtEl>
                                          <p:spTgt spid="40"/>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41"/>
                                        </p:tgtEl>
                                      </p:cBhvr>
                                    </p:animEffect>
                                    <p:set>
                                      <p:cBhvr>
                                        <p:cTn id="41" dur="1" fill="hold">
                                          <p:stCondLst>
                                            <p:cond delay="499"/>
                                          </p:stCondLst>
                                        </p:cTn>
                                        <p:tgtEl>
                                          <p:spTgt spid="41"/>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42"/>
                                        </p:tgtEl>
                                      </p:cBhvr>
                                    </p:animEffect>
                                    <p:set>
                                      <p:cBhvr>
                                        <p:cTn id="44" dur="1" fill="hold">
                                          <p:stCondLst>
                                            <p:cond delay="499"/>
                                          </p:stCondLst>
                                        </p:cTn>
                                        <p:tgtEl>
                                          <p:spTgt spid="42"/>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44"/>
                                        </p:tgtEl>
                                      </p:cBhvr>
                                    </p:animEffect>
                                    <p:set>
                                      <p:cBhvr>
                                        <p:cTn id="50" dur="1" fill="hold">
                                          <p:stCondLst>
                                            <p:cond delay="499"/>
                                          </p:stCondLst>
                                        </p:cTn>
                                        <p:tgtEl>
                                          <p:spTgt spid="44"/>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46"/>
                                        </p:tgtEl>
                                      </p:cBhvr>
                                    </p:animEffect>
                                    <p:set>
                                      <p:cBhvr>
                                        <p:cTn id="53"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1181-335E-494B-A4BC-6803597B02C2}"/>
              </a:ext>
            </a:extLst>
          </p:cNvPr>
          <p:cNvSpPr>
            <a:spLocks noGrp="1"/>
          </p:cNvSpPr>
          <p:nvPr>
            <p:ph type="title"/>
          </p:nvPr>
        </p:nvSpPr>
        <p:spPr/>
        <p:txBody>
          <a:bodyPr/>
          <a:lstStyle/>
          <a:p>
            <a:r>
              <a:rPr lang="en-US"/>
              <a:t>Dereference watermark to reduce pointer chasing</a:t>
            </a:r>
          </a:p>
        </p:txBody>
      </p:sp>
      <p:sp>
        <p:nvSpPr>
          <p:cNvPr id="3" name="Content Placeholder 2">
            <a:extLst>
              <a:ext uri="{FF2B5EF4-FFF2-40B4-BE49-F238E27FC236}">
                <a16:creationId xmlns:a16="http://schemas.microsoft.com/office/drawing/2014/main" id="{1FAC6C6A-B371-49D2-AFED-AA3B95A0B095}"/>
              </a:ext>
            </a:extLst>
          </p:cNvPr>
          <p:cNvSpPr>
            <a:spLocks noGrp="1"/>
          </p:cNvSpPr>
          <p:nvPr>
            <p:ph idx="1"/>
          </p:nvPr>
        </p:nvSpPr>
        <p:spPr/>
        <p:txBody>
          <a:bodyPr/>
          <a:lstStyle/>
          <a:p>
            <a:pPr>
              <a:buFont typeface="Wingdings" panose="05000000000000000000" pitchFamily="2" charset="2"/>
              <a:buChar char="q"/>
            </a:pPr>
            <a:r>
              <a:rPr lang="en-US"/>
              <a:t> </a:t>
            </a:r>
            <a:r>
              <a:rPr lang="en-US" sz="2400"/>
              <a:t>Readers check if they are accessing version chain too often</a:t>
            </a:r>
          </a:p>
          <a:p>
            <a:pPr>
              <a:buFont typeface="Wingdings" panose="05000000000000000000" pitchFamily="2" charset="2"/>
              <a:buChar char="q"/>
            </a:pPr>
            <a:r>
              <a:rPr lang="en-US" sz="2400"/>
              <a:t> If yes, trigger GC.</a:t>
            </a:r>
          </a:p>
          <a:p>
            <a:pPr>
              <a:buFont typeface="Wingdings" panose="05000000000000000000" pitchFamily="2" charset="2"/>
              <a:buChar char="q"/>
            </a:pPr>
            <a:endParaRPr lang="en-US" sz="2400" b="1">
              <a:solidFill>
                <a:srgbClr val="92D050"/>
              </a:solidFill>
            </a:endParaRPr>
          </a:p>
          <a:p>
            <a:pPr marL="0" indent="0" algn="ctr">
              <a:buNone/>
            </a:pPr>
            <a:r>
              <a:rPr lang="en-US" sz="2400" b="1">
                <a:solidFill>
                  <a:srgbClr val="92D050"/>
                </a:solidFill>
              </a:rPr>
              <a:t> </a:t>
            </a:r>
          </a:p>
          <a:p>
            <a:pPr marL="0" indent="0">
              <a:buNone/>
            </a:pPr>
            <a:endParaRPr lang="en-US"/>
          </a:p>
        </p:txBody>
      </p:sp>
      <p:sp>
        <p:nvSpPr>
          <p:cNvPr id="4" name="Slide Number Placeholder 3">
            <a:extLst>
              <a:ext uri="{FF2B5EF4-FFF2-40B4-BE49-F238E27FC236}">
                <a16:creationId xmlns:a16="http://schemas.microsoft.com/office/drawing/2014/main" id="{D8CBFB99-CA01-4AD4-AF35-52F581070204}"/>
              </a:ext>
            </a:extLst>
          </p:cNvPr>
          <p:cNvSpPr>
            <a:spLocks noGrp="1"/>
          </p:cNvSpPr>
          <p:nvPr>
            <p:ph type="sldNum" sz="quarter" idx="12"/>
          </p:nvPr>
        </p:nvSpPr>
        <p:spPr/>
        <p:txBody>
          <a:bodyPr/>
          <a:lstStyle/>
          <a:p>
            <a:fld id="{5DC55729-DC18-43A1-8DFB-F08AEF663E9C}" type="slidenum">
              <a:rPr lang="en-US" smtClean="0"/>
              <a:t>28</a:t>
            </a:fld>
            <a:endParaRPr lang="en-US"/>
          </a:p>
        </p:txBody>
      </p:sp>
      <p:sp>
        <p:nvSpPr>
          <p:cNvPr id="5" name="TextBox 4">
            <a:extLst>
              <a:ext uri="{FF2B5EF4-FFF2-40B4-BE49-F238E27FC236}">
                <a16:creationId xmlns:a16="http://schemas.microsoft.com/office/drawing/2014/main" id="{103AAB85-DA6E-435D-A3F5-370044A0D2A4}"/>
              </a:ext>
            </a:extLst>
          </p:cNvPr>
          <p:cNvSpPr txBox="1"/>
          <p:nvPr/>
        </p:nvSpPr>
        <p:spPr>
          <a:xfrm>
            <a:off x="777240" y="3244241"/>
            <a:ext cx="7589520" cy="919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b="1">
                <a:solidFill>
                  <a:schemeClr val="bg1"/>
                </a:solidFill>
              </a:rPr>
              <a:t>Combination of capacity watermark and dereference water mark makes GC trigger workload agnostic</a:t>
            </a:r>
            <a:endParaRPr lang="en-US" sz="2400">
              <a:solidFill>
                <a:schemeClr val="bg1"/>
              </a:solidFill>
            </a:endParaRPr>
          </a:p>
        </p:txBody>
      </p:sp>
    </p:spTree>
    <p:extLst>
      <p:ext uri="{BB962C8B-B14F-4D97-AF65-F5344CB8AC3E}">
        <p14:creationId xmlns:p14="http://schemas.microsoft.com/office/powerpoint/2010/main" val="408427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BB69-6F78-4416-A90B-0ACF1E3FD685}"/>
              </a:ext>
            </a:extLst>
          </p:cNvPr>
          <p:cNvSpPr>
            <a:spLocks noGrp="1"/>
          </p:cNvSpPr>
          <p:nvPr>
            <p:ph type="title"/>
          </p:nvPr>
        </p:nvSpPr>
        <p:spPr/>
        <p:txBody>
          <a:bodyPr/>
          <a:lstStyle/>
          <a:p>
            <a:r>
              <a:rPr lang="en-US"/>
              <a:t>More detail</a:t>
            </a:r>
          </a:p>
        </p:txBody>
      </p:sp>
      <p:sp>
        <p:nvSpPr>
          <p:cNvPr id="3" name="Content Placeholder 2">
            <a:extLst>
              <a:ext uri="{FF2B5EF4-FFF2-40B4-BE49-F238E27FC236}">
                <a16:creationId xmlns:a16="http://schemas.microsoft.com/office/drawing/2014/main" id="{A8B616E8-4137-49C6-AD90-1ED3B4EBFA7F}"/>
              </a:ext>
            </a:extLst>
          </p:cNvPr>
          <p:cNvSpPr>
            <a:spLocks noGrp="1"/>
          </p:cNvSpPr>
          <p:nvPr>
            <p:ph idx="1"/>
          </p:nvPr>
        </p:nvSpPr>
        <p:spPr/>
        <p:txBody>
          <a:bodyPr/>
          <a:lstStyle/>
          <a:p>
            <a:pPr>
              <a:buFont typeface="Wingdings" panose="05000000000000000000" pitchFamily="2" charset="2"/>
              <a:buChar char="q"/>
            </a:pPr>
            <a:r>
              <a:rPr lang="en-US" sz="2400"/>
              <a:t> Scalable timestamp allocation</a:t>
            </a:r>
          </a:p>
          <a:p>
            <a:pPr>
              <a:buFont typeface="Wingdings" panose="05000000000000000000" pitchFamily="2" charset="2"/>
              <a:buChar char="q"/>
            </a:pPr>
            <a:r>
              <a:rPr lang="en-US" sz="2400"/>
              <a:t> Version Management </a:t>
            </a:r>
          </a:p>
          <a:p>
            <a:pPr>
              <a:buFont typeface="Wingdings" panose="05000000000000000000" pitchFamily="2" charset="2"/>
              <a:buChar char="q"/>
            </a:pPr>
            <a:r>
              <a:rPr lang="en-US" sz="2400"/>
              <a:t> Proof of correctness</a:t>
            </a:r>
          </a:p>
          <a:p>
            <a:pPr>
              <a:buFont typeface="Wingdings" panose="05000000000000000000" pitchFamily="2" charset="2"/>
              <a:buChar char="q"/>
            </a:pPr>
            <a:r>
              <a:rPr lang="en-US" sz="2400"/>
              <a:t> Implementation details</a:t>
            </a:r>
          </a:p>
        </p:txBody>
      </p:sp>
      <p:sp>
        <p:nvSpPr>
          <p:cNvPr id="4" name="Slide Number Placeholder 3">
            <a:extLst>
              <a:ext uri="{FF2B5EF4-FFF2-40B4-BE49-F238E27FC236}">
                <a16:creationId xmlns:a16="http://schemas.microsoft.com/office/drawing/2014/main" id="{8C61AC7E-83FE-4782-A93F-5CE2C4A65998}"/>
              </a:ext>
            </a:extLst>
          </p:cNvPr>
          <p:cNvSpPr>
            <a:spLocks noGrp="1"/>
          </p:cNvSpPr>
          <p:nvPr>
            <p:ph type="sldNum" sz="quarter" idx="12"/>
          </p:nvPr>
        </p:nvSpPr>
        <p:spPr/>
        <p:txBody>
          <a:bodyPr/>
          <a:lstStyle/>
          <a:p>
            <a:fld id="{5DC55729-DC18-43A1-8DFB-F08AEF663E9C}" type="slidenum">
              <a:rPr lang="en-US" smtClean="0"/>
              <a:t>29</a:t>
            </a:fld>
            <a:endParaRPr lang="en-US"/>
          </a:p>
        </p:txBody>
      </p:sp>
    </p:spTree>
    <p:extLst>
      <p:ext uri="{BB962C8B-B14F-4D97-AF65-F5344CB8AC3E}">
        <p14:creationId xmlns:p14="http://schemas.microsoft.com/office/powerpoint/2010/main" val="309055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3829-6F5D-4B2B-8E7A-9F59518F9406}"/>
              </a:ext>
            </a:extLst>
          </p:cNvPr>
          <p:cNvSpPr>
            <a:spLocks noGrp="1"/>
          </p:cNvSpPr>
          <p:nvPr>
            <p:ph type="title"/>
          </p:nvPr>
        </p:nvSpPr>
        <p:spPr/>
        <p:txBody>
          <a:bodyPr/>
          <a:lstStyle/>
          <a:p>
            <a:pPr algn="ctr"/>
            <a:r>
              <a:rPr lang="en-US"/>
              <a:t>Synchronization mechanisms are essential​</a:t>
            </a:r>
          </a:p>
        </p:txBody>
      </p:sp>
      <p:sp>
        <p:nvSpPr>
          <p:cNvPr id="4" name="Content Placeholder 3">
            <a:extLst>
              <a:ext uri="{FF2B5EF4-FFF2-40B4-BE49-F238E27FC236}">
                <a16:creationId xmlns:a16="http://schemas.microsoft.com/office/drawing/2014/main" id="{43F37259-F841-42C9-865C-666F368D0459}"/>
              </a:ext>
            </a:extLst>
          </p:cNvPr>
          <p:cNvSpPr>
            <a:spLocks noGrp="1"/>
          </p:cNvSpPr>
          <p:nvPr>
            <p:ph sz="half" idx="2"/>
          </p:nvPr>
        </p:nvSpPr>
        <p:spPr>
          <a:xfrm>
            <a:off x="4663439" y="1845736"/>
            <a:ext cx="4047423" cy="4023359"/>
          </a:xfrm>
        </p:spPr>
        <p:txBody>
          <a:bodyPr/>
          <a:lstStyle/>
          <a:p>
            <a:pPr fontAlgn="base">
              <a:buFont typeface="Wingdings" panose="05000000000000000000" pitchFamily="2" charset="2"/>
              <a:buChar char="q"/>
            </a:pPr>
            <a:r>
              <a:rPr lang="en-US" sz="2400"/>
              <a:t> A single scalability bottleneck in synchronization mechanism can result in a performance collapse with increasing core count​ [Boyd-Wickizer,2010]</a:t>
            </a:r>
          </a:p>
          <a:p>
            <a:pPr marL="0" indent="0">
              <a:buNone/>
            </a:pPr>
            <a:endParaRPr lang="en-US"/>
          </a:p>
        </p:txBody>
      </p:sp>
      <p:pic>
        <p:nvPicPr>
          <p:cNvPr id="8" name="Picture 7">
            <a:extLst>
              <a:ext uri="{FF2B5EF4-FFF2-40B4-BE49-F238E27FC236}">
                <a16:creationId xmlns:a16="http://schemas.microsoft.com/office/drawing/2014/main" id="{82E4F72D-69A0-4FAD-A319-CC6E0816A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5" y="2833892"/>
            <a:ext cx="3382528" cy="1775827"/>
          </a:xfrm>
          <a:prstGeom prst="rect">
            <a:avLst/>
          </a:prstGeom>
        </p:spPr>
      </p:pic>
      <p:sp>
        <p:nvSpPr>
          <p:cNvPr id="9" name="Slide Number Placeholder 8">
            <a:extLst>
              <a:ext uri="{FF2B5EF4-FFF2-40B4-BE49-F238E27FC236}">
                <a16:creationId xmlns:a16="http://schemas.microsoft.com/office/drawing/2014/main" id="{19F6A387-BD31-4DF1-BDD7-E685A6AF7EAC}"/>
              </a:ext>
            </a:extLst>
          </p:cNvPr>
          <p:cNvSpPr>
            <a:spLocks noGrp="1"/>
          </p:cNvSpPr>
          <p:nvPr>
            <p:ph type="sldNum" sz="quarter" idx="12"/>
          </p:nvPr>
        </p:nvSpPr>
        <p:spPr/>
        <p:txBody>
          <a:bodyPr/>
          <a:lstStyle/>
          <a:p>
            <a:fld id="{5DC55729-DC18-43A1-8DFB-F08AEF663E9C}" type="slidenum">
              <a:rPr lang="en-US" smtClean="0"/>
              <a:t>3</a:t>
            </a:fld>
            <a:endParaRPr lang="en-US"/>
          </a:p>
        </p:txBody>
      </p:sp>
      <p:pic>
        <p:nvPicPr>
          <p:cNvPr id="13" name="Content Placeholder 12">
            <a:extLst>
              <a:ext uri="{FF2B5EF4-FFF2-40B4-BE49-F238E27FC236}">
                <a16:creationId xmlns:a16="http://schemas.microsoft.com/office/drawing/2014/main" id="{084469F5-8456-413F-B35F-7D59C5AF6719}"/>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75408" y="1907921"/>
            <a:ext cx="2355907" cy="1282168"/>
          </a:xfrm>
        </p:spPr>
      </p:pic>
      <p:pic>
        <p:nvPicPr>
          <p:cNvPr id="15" name="Picture 14">
            <a:extLst>
              <a:ext uri="{FF2B5EF4-FFF2-40B4-BE49-F238E27FC236}">
                <a16:creationId xmlns:a16="http://schemas.microsoft.com/office/drawing/2014/main" id="{14A73CF0-F90D-4E10-9AA4-CBCC1A9056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6093" y="2068175"/>
            <a:ext cx="2355907" cy="2355907"/>
          </a:xfrm>
          <a:prstGeom prst="rect">
            <a:avLst/>
          </a:prstGeom>
        </p:spPr>
      </p:pic>
      <p:pic>
        <p:nvPicPr>
          <p:cNvPr id="17" name="Picture 16">
            <a:extLst>
              <a:ext uri="{FF2B5EF4-FFF2-40B4-BE49-F238E27FC236}">
                <a16:creationId xmlns:a16="http://schemas.microsoft.com/office/drawing/2014/main" id="{31E1C8C9-A7A7-46F8-8059-95BD7DDAE6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9005" y="4047555"/>
            <a:ext cx="1972550" cy="1142244"/>
          </a:xfrm>
          <a:prstGeom prst="rect">
            <a:avLst/>
          </a:prstGeom>
        </p:spPr>
      </p:pic>
      <p:pic>
        <p:nvPicPr>
          <p:cNvPr id="19" name="Picture 18">
            <a:extLst>
              <a:ext uri="{FF2B5EF4-FFF2-40B4-BE49-F238E27FC236}">
                <a16:creationId xmlns:a16="http://schemas.microsoft.com/office/drawing/2014/main" id="{FE27BE68-BC72-496D-B6C7-3BB384F78C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477" y="4584336"/>
            <a:ext cx="2152756" cy="1210925"/>
          </a:xfrm>
          <a:prstGeom prst="rect">
            <a:avLst/>
          </a:prstGeom>
        </p:spPr>
      </p:pic>
      <p:sp>
        <p:nvSpPr>
          <p:cNvPr id="3" name="TextBox 2">
            <a:extLst>
              <a:ext uri="{FF2B5EF4-FFF2-40B4-BE49-F238E27FC236}">
                <a16:creationId xmlns:a16="http://schemas.microsoft.com/office/drawing/2014/main" id="{835F2D36-492D-4732-BDF5-A369B4E3AABC}"/>
              </a:ext>
            </a:extLst>
          </p:cNvPr>
          <p:cNvSpPr txBox="1"/>
          <p:nvPr/>
        </p:nvSpPr>
        <p:spPr>
          <a:xfrm>
            <a:off x="4767533" y="3857415"/>
            <a:ext cx="3153081"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a:solidFill>
                  <a:schemeClr val="bg1"/>
                </a:solidFill>
              </a:rPr>
              <a:t>Scalability of program depends on scalability of underlying synchronization mechanism</a:t>
            </a:r>
          </a:p>
        </p:txBody>
      </p:sp>
    </p:spTree>
    <p:extLst>
      <p:ext uri="{BB962C8B-B14F-4D97-AF65-F5344CB8AC3E}">
        <p14:creationId xmlns:p14="http://schemas.microsoft.com/office/powerpoint/2010/main" val="105735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5C48-5BB9-4269-94FE-0E3BDA0771A7}"/>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DF44C6D3-EB1F-44AA-8E4A-7457E5B39F80}"/>
              </a:ext>
            </a:extLst>
          </p:cNvPr>
          <p:cNvSpPr>
            <a:spLocks noGrp="1"/>
          </p:cNvSpPr>
          <p:nvPr>
            <p:ph idx="1"/>
          </p:nvPr>
        </p:nvSpPr>
        <p:spPr/>
        <p:txBody>
          <a:bodyPr/>
          <a:lstStyle/>
          <a:p>
            <a:pPr>
              <a:buFont typeface="Wingdings" panose="05000000000000000000" pitchFamily="2" charset="2"/>
              <a:buChar char="q"/>
            </a:pPr>
            <a:r>
              <a:rPr lang="en-US"/>
              <a:t> </a:t>
            </a:r>
            <a:r>
              <a:rPr lang="en-US" sz="2400"/>
              <a:t>Background </a:t>
            </a:r>
          </a:p>
          <a:p>
            <a:pPr>
              <a:buFont typeface="Wingdings" panose="05000000000000000000" pitchFamily="2" charset="2"/>
              <a:buChar char="q"/>
            </a:pPr>
            <a:r>
              <a:rPr lang="en-US" sz="2400"/>
              <a:t> Design</a:t>
            </a:r>
          </a:p>
          <a:p>
            <a:pPr>
              <a:buFont typeface="Wingdings" panose="05000000000000000000" pitchFamily="2" charset="2"/>
              <a:buChar char="q"/>
            </a:pPr>
            <a:r>
              <a:rPr lang="en-US" sz="2400" b="1"/>
              <a:t> </a:t>
            </a:r>
            <a:r>
              <a:rPr lang="en-US" sz="2400" b="1">
                <a:solidFill>
                  <a:schemeClr val="tx1"/>
                </a:solidFill>
              </a:rPr>
              <a:t>Evaluation</a:t>
            </a:r>
          </a:p>
          <a:p>
            <a:pPr>
              <a:buFont typeface="Wingdings" panose="05000000000000000000" pitchFamily="2" charset="2"/>
              <a:buChar char="q"/>
            </a:pPr>
            <a:r>
              <a:rPr lang="en-US" sz="2400"/>
              <a:t> Conclusion</a:t>
            </a:r>
          </a:p>
        </p:txBody>
      </p:sp>
      <p:sp>
        <p:nvSpPr>
          <p:cNvPr id="4" name="Slide Number Placeholder 3">
            <a:extLst>
              <a:ext uri="{FF2B5EF4-FFF2-40B4-BE49-F238E27FC236}">
                <a16:creationId xmlns:a16="http://schemas.microsoft.com/office/drawing/2014/main" id="{6091E92E-A798-44D5-B0D2-748745196F17}"/>
              </a:ext>
            </a:extLst>
          </p:cNvPr>
          <p:cNvSpPr>
            <a:spLocks noGrp="1"/>
          </p:cNvSpPr>
          <p:nvPr>
            <p:ph type="sldNum" sz="quarter" idx="12"/>
          </p:nvPr>
        </p:nvSpPr>
        <p:spPr/>
        <p:txBody>
          <a:bodyPr/>
          <a:lstStyle/>
          <a:p>
            <a:fld id="{5DC55729-DC18-43A1-8DFB-F08AEF663E9C}" type="slidenum">
              <a:rPr lang="en-US" smtClean="0"/>
              <a:t>30</a:t>
            </a:fld>
            <a:endParaRPr lang="en-US"/>
          </a:p>
        </p:txBody>
      </p:sp>
    </p:spTree>
    <p:extLst>
      <p:ext uri="{BB962C8B-B14F-4D97-AF65-F5344CB8AC3E}">
        <p14:creationId xmlns:p14="http://schemas.microsoft.com/office/powerpoint/2010/main" val="740251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51C3-C155-4DA5-B2F4-A4B83E36A0AE}"/>
              </a:ext>
            </a:extLst>
          </p:cNvPr>
          <p:cNvSpPr>
            <a:spLocks noGrp="1"/>
          </p:cNvSpPr>
          <p:nvPr>
            <p:ph type="title"/>
          </p:nvPr>
        </p:nvSpPr>
        <p:spPr/>
        <p:txBody>
          <a:bodyPr/>
          <a:lstStyle/>
          <a:p>
            <a:r>
              <a:rPr lang="en-US"/>
              <a:t>Evaluation Question</a:t>
            </a:r>
          </a:p>
        </p:txBody>
      </p:sp>
      <p:sp>
        <p:nvSpPr>
          <p:cNvPr id="3" name="Content Placeholder 2">
            <a:extLst>
              <a:ext uri="{FF2B5EF4-FFF2-40B4-BE49-F238E27FC236}">
                <a16:creationId xmlns:a16="http://schemas.microsoft.com/office/drawing/2014/main" id="{37F3AC62-47D0-4784-B03D-97A4594DE250}"/>
              </a:ext>
            </a:extLst>
          </p:cNvPr>
          <p:cNvSpPr>
            <a:spLocks noGrp="1"/>
          </p:cNvSpPr>
          <p:nvPr>
            <p:ph idx="1"/>
          </p:nvPr>
        </p:nvSpPr>
        <p:spPr/>
        <p:txBody>
          <a:bodyPr/>
          <a:lstStyle/>
          <a:p>
            <a:pPr>
              <a:buFont typeface="Wingdings" panose="05000000000000000000" pitchFamily="2" charset="2"/>
              <a:buChar char="q"/>
            </a:pPr>
            <a:r>
              <a:rPr lang="en-US" sz="2400"/>
              <a:t> Does MV-RLU scale?</a:t>
            </a:r>
          </a:p>
          <a:p>
            <a:pPr>
              <a:buFont typeface="Wingdings" panose="05000000000000000000" pitchFamily="2" charset="2"/>
              <a:buChar char="q"/>
            </a:pPr>
            <a:r>
              <a:rPr lang="en-US" sz="2400"/>
              <a:t> What is the impact of our proposed approaches?</a:t>
            </a:r>
          </a:p>
          <a:p>
            <a:pPr>
              <a:buFont typeface="Wingdings" panose="05000000000000000000" pitchFamily="2" charset="2"/>
              <a:buChar char="q"/>
            </a:pPr>
            <a:r>
              <a:rPr lang="en-US" sz="2400"/>
              <a:t> What is its impact on real-world workloads?</a:t>
            </a:r>
          </a:p>
        </p:txBody>
      </p:sp>
      <p:sp>
        <p:nvSpPr>
          <p:cNvPr id="4" name="Slide Number Placeholder 3">
            <a:extLst>
              <a:ext uri="{FF2B5EF4-FFF2-40B4-BE49-F238E27FC236}">
                <a16:creationId xmlns:a16="http://schemas.microsoft.com/office/drawing/2014/main" id="{41A8A766-C969-494E-9D40-15A87BE7CA7F}"/>
              </a:ext>
            </a:extLst>
          </p:cNvPr>
          <p:cNvSpPr>
            <a:spLocks noGrp="1"/>
          </p:cNvSpPr>
          <p:nvPr>
            <p:ph type="sldNum" sz="quarter" idx="12"/>
          </p:nvPr>
        </p:nvSpPr>
        <p:spPr/>
        <p:txBody>
          <a:bodyPr/>
          <a:lstStyle/>
          <a:p>
            <a:fld id="{5DC55729-DC18-43A1-8DFB-F08AEF663E9C}" type="slidenum">
              <a:rPr lang="en-US" smtClean="0"/>
              <a:t>31</a:t>
            </a:fld>
            <a:endParaRPr lang="en-US"/>
          </a:p>
        </p:txBody>
      </p:sp>
    </p:spTree>
    <p:extLst>
      <p:ext uri="{BB962C8B-B14F-4D97-AF65-F5344CB8AC3E}">
        <p14:creationId xmlns:p14="http://schemas.microsoft.com/office/powerpoint/2010/main" val="1445650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84D7-B851-4E6A-A4AE-4F0F7BE436AB}"/>
              </a:ext>
            </a:extLst>
          </p:cNvPr>
          <p:cNvSpPr>
            <a:spLocks noGrp="1"/>
          </p:cNvSpPr>
          <p:nvPr>
            <p:ph type="title"/>
          </p:nvPr>
        </p:nvSpPr>
        <p:spPr/>
        <p:txBody>
          <a:bodyPr/>
          <a:lstStyle/>
          <a:p>
            <a:r>
              <a:rPr lang="en-US"/>
              <a:t>Evaluation Platform</a:t>
            </a:r>
          </a:p>
        </p:txBody>
      </p:sp>
      <p:sp>
        <p:nvSpPr>
          <p:cNvPr id="3" name="Content Placeholder 2">
            <a:extLst>
              <a:ext uri="{FF2B5EF4-FFF2-40B4-BE49-F238E27FC236}">
                <a16:creationId xmlns:a16="http://schemas.microsoft.com/office/drawing/2014/main" id="{5810E60C-396C-4BB7-8907-4CD975A8F9F8}"/>
              </a:ext>
            </a:extLst>
          </p:cNvPr>
          <p:cNvSpPr>
            <a:spLocks noGrp="1"/>
          </p:cNvSpPr>
          <p:nvPr>
            <p:ph idx="1"/>
          </p:nvPr>
        </p:nvSpPr>
        <p:spPr/>
        <p:txBody>
          <a:bodyPr>
            <a:normAutofit/>
          </a:bodyPr>
          <a:lstStyle/>
          <a:p>
            <a:pPr>
              <a:buFont typeface="Wingdings" panose="05000000000000000000" pitchFamily="2" charset="2"/>
              <a:buChar char="q"/>
            </a:pPr>
            <a:r>
              <a:rPr lang="en-US" sz="2400"/>
              <a:t> 8 socket, 448 core server</a:t>
            </a:r>
          </a:p>
          <a:p>
            <a:pPr>
              <a:buFont typeface="Wingdings" panose="05000000000000000000" pitchFamily="2" charset="2"/>
              <a:buChar char="q"/>
            </a:pPr>
            <a:r>
              <a:rPr lang="en-US" sz="2400"/>
              <a:t> Intel Xeon Platinum 8180</a:t>
            </a:r>
          </a:p>
          <a:p>
            <a:pPr>
              <a:buFont typeface="Wingdings" panose="05000000000000000000" pitchFamily="2" charset="2"/>
              <a:buChar char="q"/>
            </a:pPr>
            <a:r>
              <a:rPr lang="en-US" sz="2400"/>
              <a:t> 337 GB Memory</a:t>
            </a:r>
          </a:p>
          <a:p>
            <a:pPr>
              <a:buFont typeface="Wingdings" panose="05000000000000000000" pitchFamily="2" charset="2"/>
              <a:buChar char="q"/>
            </a:pPr>
            <a:r>
              <a:rPr lang="en-US" sz="2400"/>
              <a:t> Linux 4.17.3</a:t>
            </a:r>
          </a:p>
        </p:txBody>
      </p:sp>
      <p:sp>
        <p:nvSpPr>
          <p:cNvPr id="4" name="Slide Number Placeholder 3">
            <a:extLst>
              <a:ext uri="{FF2B5EF4-FFF2-40B4-BE49-F238E27FC236}">
                <a16:creationId xmlns:a16="http://schemas.microsoft.com/office/drawing/2014/main" id="{1265B80D-D0DF-4920-9B3C-F0FA83F0C78A}"/>
              </a:ext>
            </a:extLst>
          </p:cNvPr>
          <p:cNvSpPr>
            <a:spLocks noGrp="1"/>
          </p:cNvSpPr>
          <p:nvPr>
            <p:ph type="sldNum" sz="quarter" idx="12"/>
          </p:nvPr>
        </p:nvSpPr>
        <p:spPr/>
        <p:txBody>
          <a:bodyPr/>
          <a:lstStyle/>
          <a:p>
            <a:fld id="{5DC55729-DC18-43A1-8DFB-F08AEF663E9C}" type="slidenum">
              <a:rPr lang="en-US" smtClean="0"/>
              <a:pPr/>
              <a:t>32</a:t>
            </a:fld>
            <a:endParaRPr lang="en-US"/>
          </a:p>
        </p:txBody>
      </p:sp>
    </p:spTree>
    <p:extLst>
      <p:ext uri="{BB962C8B-B14F-4D97-AF65-F5344CB8AC3E}">
        <p14:creationId xmlns:p14="http://schemas.microsoft.com/office/powerpoint/2010/main" val="2161996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26C3-A6FC-4E9A-8359-2F82EEC7AC10}"/>
              </a:ext>
            </a:extLst>
          </p:cNvPr>
          <p:cNvSpPr>
            <a:spLocks noGrp="1"/>
          </p:cNvSpPr>
          <p:nvPr>
            <p:ph type="title"/>
          </p:nvPr>
        </p:nvSpPr>
        <p:spPr/>
        <p:txBody>
          <a:bodyPr/>
          <a:lstStyle/>
          <a:p>
            <a:r>
              <a:rPr lang="en-US"/>
              <a:t>Microbenchmark</a:t>
            </a:r>
          </a:p>
        </p:txBody>
      </p:sp>
      <p:sp>
        <p:nvSpPr>
          <p:cNvPr id="4" name="Slide Number Placeholder 3">
            <a:extLst>
              <a:ext uri="{FF2B5EF4-FFF2-40B4-BE49-F238E27FC236}">
                <a16:creationId xmlns:a16="http://schemas.microsoft.com/office/drawing/2014/main" id="{82D31B16-E63A-468C-BBBC-900DF28A1D33}"/>
              </a:ext>
            </a:extLst>
          </p:cNvPr>
          <p:cNvSpPr>
            <a:spLocks noGrp="1"/>
          </p:cNvSpPr>
          <p:nvPr>
            <p:ph type="sldNum" sz="quarter" idx="12"/>
          </p:nvPr>
        </p:nvSpPr>
        <p:spPr/>
        <p:txBody>
          <a:bodyPr/>
          <a:lstStyle/>
          <a:p>
            <a:fld id="{5DC55729-DC18-43A1-8DFB-F08AEF663E9C}" type="slidenum">
              <a:rPr lang="en-US" smtClean="0"/>
              <a:t>33</a:t>
            </a:fld>
            <a:endParaRPr lang="en-US"/>
          </a:p>
        </p:txBody>
      </p:sp>
      <p:graphicFrame>
        <p:nvGraphicFramePr>
          <p:cNvPr id="7" name="Chart 6">
            <a:extLst>
              <a:ext uri="{FF2B5EF4-FFF2-40B4-BE49-F238E27FC236}">
                <a16:creationId xmlns:a16="http://schemas.microsoft.com/office/drawing/2014/main" id="{54D44B63-0B82-415B-981D-5E91DB2E5576}"/>
              </a:ext>
            </a:extLst>
          </p:cNvPr>
          <p:cNvGraphicFramePr/>
          <p:nvPr>
            <p:extLst>
              <p:ext uri="{D42A27DB-BD31-4B8C-83A1-F6EECF244321}">
                <p14:modId xmlns:p14="http://schemas.microsoft.com/office/powerpoint/2010/main" val="3777466846"/>
              </p:ext>
            </p:extLst>
          </p:nvPr>
        </p:nvGraphicFramePr>
        <p:xfrm>
          <a:off x="0" y="1737361"/>
          <a:ext cx="9144000" cy="4659026"/>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Arrow Connector 4">
            <a:extLst>
              <a:ext uri="{FF2B5EF4-FFF2-40B4-BE49-F238E27FC236}">
                <a16:creationId xmlns:a16="http://schemas.microsoft.com/office/drawing/2014/main" id="{C377ED7A-9B9F-4B17-B432-A0A5359EC1FD}"/>
              </a:ext>
            </a:extLst>
          </p:cNvPr>
          <p:cNvCxnSpPr>
            <a:cxnSpLocks/>
          </p:cNvCxnSpPr>
          <p:nvPr/>
        </p:nvCxnSpPr>
        <p:spPr>
          <a:xfrm>
            <a:off x="8754408" y="3118981"/>
            <a:ext cx="0" cy="2372238"/>
          </a:xfrm>
          <a:prstGeom prst="straightConnector1">
            <a:avLst/>
          </a:prstGeom>
          <a:ln w="38100">
            <a:solidFill>
              <a:srgbClr val="92D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Speech Bubble: Oval 9">
            <a:extLst>
              <a:ext uri="{FF2B5EF4-FFF2-40B4-BE49-F238E27FC236}">
                <a16:creationId xmlns:a16="http://schemas.microsoft.com/office/drawing/2014/main" id="{B560B7B3-FB6D-4935-B0CD-84FF208B2175}"/>
              </a:ext>
            </a:extLst>
          </p:cNvPr>
          <p:cNvSpPr/>
          <p:nvPr/>
        </p:nvSpPr>
        <p:spPr>
          <a:xfrm>
            <a:off x="7425344" y="1712025"/>
            <a:ext cx="1688792" cy="916838"/>
          </a:xfrm>
          <a:prstGeom prst="wedgeEllipseCallout">
            <a:avLst>
              <a:gd name="adj1" fmla="val 29011"/>
              <a:gd name="adj2" fmla="val 980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150x speedup over RLU</a:t>
            </a:r>
          </a:p>
        </p:txBody>
      </p:sp>
      <p:sp>
        <p:nvSpPr>
          <p:cNvPr id="8" name="TextBox 1">
            <a:extLst>
              <a:ext uri="{FF2B5EF4-FFF2-40B4-BE49-F238E27FC236}">
                <a16:creationId xmlns:a16="http://schemas.microsoft.com/office/drawing/2014/main" id="{C2A73E86-B71F-4516-9B68-E672F2DB70FB}"/>
              </a:ext>
            </a:extLst>
          </p:cNvPr>
          <p:cNvSpPr txBox="1"/>
          <p:nvPr/>
        </p:nvSpPr>
        <p:spPr>
          <a:xfrm>
            <a:off x="12833" y="2465973"/>
            <a:ext cx="1620253" cy="48126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a:t>(Higher is better)</a:t>
            </a:r>
          </a:p>
        </p:txBody>
      </p:sp>
      <p:sp>
        <p:nvSpPr>
          <p:cNvPr id="9" name="TextBox 1">
            <a:extLst>
              <a:ext uri="{FF2B5EF4-FFF2-40B4-BE49-F238E27FC236}">
                <a16:creationId xmlns:a16="http://schemas.microsoft.com/office/drawing/2014/main" id="{6BD14E89-D356-436F-8913-1BD65161DAC5}"/>
              </a:ext>
            </a:extLst>
          </p:cNvPr>
          <p:cNvSpPr txBox="1"/>
          <p:nvPr/>
        </p:nvSpPr>
        <p:spPr>
          <a:xfrm>
            <a:off x="0" y="5822924"/>
            <a:ext cx="1620253" cy="48126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a:t>1K element, load factor: 1</a:t>
            </a:r>
          </a:p>
        </p:txBody>
      </p:sp>
    </p:spTree>
    <p:extLst>
      <p:ext uri="{BB962C8B-B14F-4D97-AF65-F5344CB8AC3E}">
        <p14:creationId xmlns:p14="http://schemas.microsoft.com/office/powerpoint/2010/main" val="14422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6548-5056-4347-91D4-D122CE4C15E7}"/>
              </a:ext>
            </a:extLst>
          </p:cNvPr>
          <p:cNvSpPr>
            <a:spLocks noGrp="1"/>
          </p:cNvSpPr>
          <p:nvPr>
            <p:ph type="title"/>
          </p:nvPr>
        </p:nvSpPr>
        <p:spPr/>
        <p:txBody>
          <a:bodyPr/>
          <a:lstStyle/>
          <a:p>
            <a:r>
              <a:rPr lang="en-US"/>
              <a:t>Factor Analysis</a:t>
            </a:r>
          </a:p>
        </p:txBody>
      </p:sp>
      <p:sp>
        <p:nvSpPr>
          <p:cNvPr id="4" name="Slide Number Placeholder 3">
            <a:extLst>
              <a:ext uri="{FF2B5EF4-FFF2-40B4-BE49-F238E27FC236}">
                <a16:creationId xmlns:a16="http://schemas.microsoft.com/office/drawing/2014/main" id="{C788F9A3-D2DF-48C9-A5D1-6AD736BF57B4}"/>
              </a:ext>
            </a:extLst>
          </p:cNvPr>
          <p:cNvSpPr>
            <a:spLocks noGrp="1"/>
          </p:cNvSpPr>
          <p:nvPr>
            <p:ph type="sldNum" sz="quarter" idx="12"/>
          </p:nvPr>
        </p:nvSpPr>
        <p:spPr/>
        <p:txBody>
          <a:bodyPr/>
          <a:lstStyle/>
          <a:p>
            <a:fld id="{5DC55729-DC18-43A1-8DFB-F08AEF663E9C}" type="slidenum">
              <a:rPr lang="en-US" smtClean="0"/>
              <a:pPr/>
              <a:t>34</a:t>
            </a:fld>
            <a:endParaRPr lang="en-US"/>
          </a:p>
        </p:txBody>
      </p:sp>
      <p:graphicFrame>
        <p:nvGraphicFramePr>
          <p:cNvPr id="5" name="Chart 4">
            <a:extLst>
              <a:ext uri="{FF2B5EF4-FFF2-40B4-BE49-F238E27FC236}">
                <a16:creationId xmlns:a16="http://schemas.microsoft.com/office/drawing/2014/main" id="{75B0AD28-E440-4B4A-BB23-19AB9C1507BC}"/>
              </a:ext>
            </a:extLst>
          </p:cNvPr>
          <p:cNvGraphicFramePr>
            <a:graphicFrameLocks/>
          </p:cNvGraphicFramePr>
          <p:nvPr>
            <p:extLst>
              <p:ext uri="{D42A27DB-BD31-4B8C-83A1-F6EECF244321}">
                <p14:modId xmlns:p14="http://schemas.microsoft.com/office/powerpoint/2010/main" val="12646526"/>
              </p:ext>
            </p:extLst>
          </p:nvPr>
        </p:nvGraphicFramePr>
        <p:xfrm>
          <a:off x="3187388" y="1737361"/>
          <a:ext cx="2814943" cy="42715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84CC3C4-951B-4D4F-B168-78D5BE2A7D81}"/>
              </a:ext>
            </a:extLst>
          </p:cNvPr>
          <p:cNvGraphicFramePr>
            <a:graphicFrameLocks/>
          </p:cNvGraphicFramePr>
          <p:nvPr>
            <p:extLst>
              <p:ext uri="{D42A27DB-BD31-4B8C-83A1-F6EECF244321}">
                <p14:modId xmlns:p14="http://schemas.microsoft.com/office/powerpoint/2010/main" val="2061814366"/>
              </p:ext>
            </p:extLst>
          </p:nvPr>
        </p:nvGraphicFramePr>
        <p:xfrm>
          <a:off x="6002331" y="1737361"/>
          <a:ext cx="2801377" cy="42715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D2F8B2E-E583-4C3D-9E97-2E6BCB9FFD5F}"/>
              </a:ext>
            </a:extLst>
          </p:cNvPr>
          <p:cNvGraphicFramePr>
            <a:graphicFrameLocks/>
          </p:cNvGraphicFramePr>
          <p:nvPr>
            <p:extLst>
              <p:ext uri="{D42A27DB-BD31-4B8C-83A1-F6EECF244321}">
                <p14:modId xmlns:p14="http://schemas.microsoft.com/office/powerpoint/2010/main" val="1194125576"/>
              </p:ext>
            </p:extLst>
          </p:nvPr>
        </p:nvGraphicFramePr>
        <p:xfrm>
          <a:off x="311406" y="1737362"/>
          <a:ext cx="2875982" cy="427155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649F303F-E5BF-4937-BAB6-CB6D829EFAAF}"/>
              </a:ext>
            </a:extLst>
          </p:cNvPr>
          <p:cNvSpPr txBox="1"/>
          <p:nvPr/>
        </p:nvSpPr>
        <p:spPr>
          <a:xfrm rot="16200000">
            <a:off x="-1396777" y="3244334"/>
            <a:ext cx="3162886" cy="369332"/>
          </a:xfrm>
          <a:prstGeom prst="rect">
            <a:avLst/>
          </a:prstGeom>
          <a:noFill/>
        </p:spPr>
        <p:txBody>
          <a:bodyPr wrap="square" rtlCol="0">
            <a:spAutoFit/>
          </a:bodyPr>
          <a:lstStyle/>
          <a:p>
            <a:r>
              <a:rPr lang="en-US"/>
              <a:t>Million Operations Per Second</a:t>
            </a:r>
          </a:p>
        </p:txBody>
      </p:sp>
      <p:sp>
        <p:nvSpPr>
          <p:cNvPr id="10" name="Speech Bubble: Rectangle with Corners Rounded 9">
            <a:extLst>
              <a:ext uri="{FF2B5EF4-FFF2-40B4-BE49-F238E27FC236}">
                <a16:creationId xmlns:a16="http://schemas.microsoft.com/office/drawing/2014/main" id="{CB3AA8C7-43A5-404F-A902-E1CA0992E4A8}"/>
              </a:ext>
            </a:extLst>
          </p:cNvPr>
          <p:cNvSpPr/>
          <p:nvPr/>
        </p:nvSpPr>
        <p:spPr>
          <a:xfrm>
            <a:off x="2590800" y="2080684"/>
            <a:ext cx="593476" cy="647700"/>
          </a:xfrm>
          <a:prstGeom prst="wedgeRoundRectCallout">
            <a:avLst>
              <a:gd name="adj1" fmla="val -6567"/>
              <a:gd name="adj2" fmla="val 729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2x</a:t>
            </a:r>
          </a:p>
        </p:txBody>
      </p:sp>
      <p:sp>
        <p:nvSpPr>
          <p:cNvPr id="11" name="Speech Bubble: Rectangle with Corners Rounded 10">
            <a:extLst>
              <a:ext uri="{FF2B5EF4-FFF2-40B4-BE49-F238E27FC236}">
                <a16:creationId xmlns:a16="http://schemas.microsoft.com/office/drawing/2014/main" id="{376D0706-21F0-45D8-9D53-E136ACA7FA58}"/>
              </a:ext>
            </a:extLst>
          </p:cNvPr>
          <p:cNvSpPr/>
          <p:nvPr/>
        </p:nvSpPr>
        <p:spPr>
          <a:xfrm>
            <a:off x="5364093" y="1737360"/>
            <a:ext cx="593476" cy="647700"/>
          </a:xfrm>
          <a:prstGeom prst="wedgeRoundRectCallout">
            <a:avLst>
              <a:gd name="adj1" fmla="val -13992"/>
              <a:gd name="adj2" fmla="val 780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2x</a:t>
            </a:r>
          </a:p>
        </p:txBody>
      </p:sp>
      <p:sp>
        <p:nvSpPr>
          <p:cNvPr id="12" name="Speech Bubble: Rectangle with Corners Rounded 11">
            <a:extLst>
              <a:ext uri="{FF2B5EF4-FFF2-40B4-BE49-F238E27FC236}">
                <a16:creationId xmlns:a16="http://schemas.microsoft.com/office/drawing/2014/main" id="{3E5EFE64-00C6-482A-9258-27AAE647A60F}"/>
              </a:ext>
            </a:extLst>
          </p:cNvPr>
          <p:cNvSpPr/>
          <p:nvPr/>
        </p:nvSpPr>
        <p:spPr>
          <a:xfrm>
            <a:off x="8257842" y="1864383"/>
            <a:ext cx="593476" cy="647700"/>
          </a:xfrm>
          <a:prstGeom prst="wedgeRoundRectCallout">
            <a:avLst>
              <a:gd name="adj1" fmla="val -19561"/>
              <a:gd name="adj2" fmla="val 84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4x</a:t>
            </a:r>
          </a:p>
        </p:txBody>
      </p:sp>
      <p:sp>
        <p:nvSpPr>
          <p:cNvPr id="13" name="Speech Bubble: Rectangle with Corners Rounded 12">
            <a:extLst>
              <a:ext uri="{FF2B5EF4-FFF2-40B4-BE49-F238E27FC236}">
                <a16:creationId xmlns:a16="http://schemas.microsoft.com/office/drawing/2014/main" id="{E96BF43C-5A56-45E8-A0D8-E70A808C52B1}"/>
              </a:ext>
            </a:extLst>
          </p:cNvPr>
          <p:cNvSpPr/>
          <p:nvPr/>
        </p:nvSpPr>
        <p:spPr>
          <a:xfrm>
            <a:off x="7089337" y="2512083"/>
            <a:ext cx="1465243" cy="1028368"/>
          </a:xfrm>
          <a:prstGeom prst="wedgeRoundRectCallout">
            <a:avLst>
              <a:gd name="adj1" fmla="val -40081"/>
              <a:gd name="adj2" fmla="val 964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GC is bottleneck</a:t>
            </a:r>
          </a:p>
        </p:txBody>
      </p:sp>
    </p:spTree>
    <p:extLst>
      <p:ext uri="{BB962C8B-B14F-4D97-AF65-F5344CB8AC3E}">
        <p14:creationId xmlns:p14="http://schemas.microsoft.com/office/powerpoint/2010/main" val="30735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fade">
                                      <p:cBhvr>
                                        <p:cTn id="7" dur="500"/>
                                        <p:tgtEl>
                                          <p:spTgt spid="7">
                                            <p:graphicEl>
                                              <a:chart seriesIdx="-4" categoryIdx="0" bldStep="category"/>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fade">
                                      <p:cBhvr>
                                        <p:cTn id="10" dur="500"/>
                                        <p:tgtEl>
                                          <p:spTgt spid="7">
                                            <p:graphicEl>
                                              <a:chart seriesIdx="-4" categoryIdx="1" bldStep="category"/>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fade">
                                      <p:cBhvr>
                                        <p:cTn id="13" dur="500"/>
                                        <p:tgtEl>
                                          <p:spTgt spid="5">
                                            <p:graphicEl>
                                              <a:chart seriesIdx="-4" categoryIdx="0" bldStep="category"/>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fade">
                                      <p:cBhvr>
                                        <p:cTn id="16" dur="500"/>
                                        <p:tgtEl>
                                          <p:spTgt spid="5">
                                            <p:graphicEl>
                                              <a:chart seriesIdx="-4" categoryIdx="1" bldStep="category"/>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fade">
                                      <p:cBhvr>
                                        <p:cTn id="19" dur="500"/>
                                        <p:tgtEl>
                                          <p:spTgt spid="6">
                                            <p:graphicEl>
                                              <a:chart seriesIdx="-4" categoryIdx="0" bldStep="category"/>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fade">
                                      <p:cBhvr>
                                        <p:cTn id="22" dur="500"/>
                                        <p:tgtEl>
                                          <p:spTgt spid="6">
                                            <p:graphicEl>
                                              <a:chart seriesIdx="-4" categoryIdx="1"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fade">
                                      <p:cBhvr>
                                        <p:cTn id="27" dur="500"/>
                                        <p:tgtEl>
                                          <p:spTgt spid="7">
                                            <p:graphicEl>
                                              <a:chart seriesIdx="-4" categoryIdx="2" bldStep="category"/>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fade">
                                      <p:cBhvr>
                                        <p:cTn id="30" dur="500"/>
                                        <p:tgtEl>
                                          <p:spTgt spid="5">
                                            <p:graphicEl>
                                              <a:chart seriesIdx="-4" categoryIdx="2" bldStep="category"/>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fade">
                                      <p:cBhvr>
                                        <p:cTn id="33" dur="500"/>
                                        <p:tgtEl>
                                          <p:spTgt spid="6">
                                            <p:graphicEl>
                                              <a:chart seriesIdx="-4" categoryIdx="2" bldStep="category"/>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fade">
                                      <p:cBhvr>
                                        <p:cTn id="48" dur="500"/>
                                        <p:tgtEl>
                                          <p:spTgt spid="7">
                                            <p:graphicEl>
                                              <a:chart seriesIdx="-4" categoryIdx="3" bldStep="category"/>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fade">
                                      <p:cBhvr>
                                        <p:cTn id="51" dur="500"/>
                                        <p:tgtEl>
                                          <p:spTgt spid="5">
                                            <p:graphicEl>
                                              <a:chart seriesIdx="-4" categoryIdx="3"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graphicEl>
                                              <a:chart seriesIdx="-4" categoryIdx="3" bldStep="category"/>
                                            </p:graphicEl>
                                          </p:spTgt>
                                        </p:tgtEl>
                                        <p:attrNameLst>
                                          <p:attrName>style.visibility</p:attrName>
                                        </p:attrNameLst>
                                      </p:cBhvr>
                                      <p:to>
                                        <p:strVal val="visible"/>
                                      </p:to>
                                    </p:set>
                                    <p:animEffect transition="in" filter="fade">
                                      <p:cBhvr>
                                        <p:cTn id="54" dur="500"/>
                                        <p:tgtEl>
                                          <p:spTgt spid="6">
                                            <p:graphicEl>
                                              <a:chart seriesIdx="-4" categoryIdx="3" bldStep="category"/>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fade">
                                      <p:cBhvr>
                                        <p:cTn id="59" dur="500"/>
                                        <p:tgtEl>
                                          <p:spTgt spid="7">
                                            <p:graphicEl>
                                              <a:chart seriesIdx="-4" categoryIdx="4" bldStep="category"/>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fade">
                                      <p:cBhvr>
                                        <p:cTn id="62" dur="500"/>
                                        <p:tgtEl>
                                          <p:spTgt spid="7">
                                            <p:graphicEl>
                                              <a:chart seriesIdx="-4" categoryIdx="5" bldStep="category"/>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
                                            <p:graphicEl>
                                              <a:chart seriesIdx="-4" categoryIdx="6" bldStep="category"/>
                                            </p:graphicEl>
                                          </p:spTgt>
                                        </p:tgtEl>
                                        <p:attrNameLst>
                                          <p:attrName>style.visibility</p:attrName>
                                        </p:attrNameLst>
                                      </p:cBhvr>
                                      <p:to>
                                        <p:strVal val="visible"/>
                                      </p:to>
                                    </p:set>
                                    <p:animEffect transition="in" filter="fade">
                                      <p:cBhvr>
                                        <p:cTn id="65" dur="500"/>
                                        <p:tgtEl>
                                          <p:spTgt spid="7">
                                            <p:graphicEl>
                                              <a:chart seriesIdx="-4" categoryIdx="6" bldStep="category"/>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fade">
                                      <p:cBhvr>
                                        <p:cTn id="68" dur="500"/>
                                        <p:tgtEl>
                                          <p:spTgt spid="5">
                                            <p:graphicEl>
                                              <a:chart seriesIdx="-4" categoryIdx="4" bldStep="category"/>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fade">
                                      <p:cBhvr>
                                        <p:cTn id="71" dur="500"/>
                                        <p:tgtEl>
                                          <p:spTgt spid="5">
                                            <p:graphicEl>
                                              <a:chart seriesIdx="-4" categoryIdx="5" bldStep="category"/>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fade">
                                      <p:cBhvr>
                                        <p:cTn id="74" dur="500"/>
                                        <p:tgtEl>
                                          <p:spTgt spid="5">
                                            <p:graphicEl>
                                              <a:chart seriesIdx="-4" categoryIdx="6" bldStep="category"/>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
                                            <p:graphicEl>
                                              <a:chart seriesIdx="-4" categoryIdx="4" bldStep="category"/>
                                            </p:graphicEl>
                                          </p:spTgt>
                                        </p:tgtEl>
                                        <p:attrNameLst>
                                          <p:attrName>style.visibility</p:attrName>
                                        </p:attrNameLst>
                                      </p:cBhvr>
                                      <p:to>
                                        <p:strVal val="visible"/>
                                      </p:to>
                                    </p:set>
                                    <p:animEffect transition="in" filter="fade">
                                      <p:cBhvr>
                                        <p:cTn id="77" dur="500"/>
                                        <p:tgtEl>
                                          <p:spTgt spid="6">
                                            <p:graphicEl>
                                              <a:chart seriesIdx="-4" categoryIdx="4" bldStep="category"/>
                                            </p:graphic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
                                            <p:graphicEl>
                                              <a:chart seriesIdx="-4" categoryIdx="5" bldStep="category"/>
                                            </p:graphicEl>
                                          </p:spTgt>
                                        </p:tgtEl>
                                        <p:attrNameLst>
                                          <p:attrName>style.visibility</p:attrName>
                                        </p:attrNameLst>
                                      </p:cBhvr>
                                      <p:to>
                                        <p:strVal val="visible"/>
                                      </p:to>
                                    </p:set>
                                    <p:animEffect transition="in" filter="fade">
                                      <p:cBhvr>
                                        <p:cTn id="80" dur="500"/>
                                        <p:tgtEl>
                                          <p:spTgt spid="6">
                                            <p:graphicEl>
                                              <a:chart seriesIdx="-4" categoryIdx="5" bldStep="category"/>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
                                            <p:graphicEl>
                                              <a:chart seriesIdx="-4" categoryIdx="6" bldStep="category"/>
                                            </p:graphicEl>
                                          </p:spTgt>
                                        </p:tgtEl>
                                        <p:attrNameLst>
                                          <p:attrName>style.visibility</p:attrName>
                                        </p:attrNameLst>
                                      </p:cBhvr>
                                      <p:to>
                                        <p:strVal val="visible"/>
                                      </p:to>
                                    </p:set>
                                    <p:animEffect transition="in" filter="fade">
                                      <p:cBhvr>
                                        <p:cTn id="83" dur="500"/>
                                        <p:tgtEl>
                                          <p:spTgt spid="6">
                                            <p:graphicEl>
                                              <a:chart seriesIdx="-4" categoryIdx="6" bldStep="category"/>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fade">
                                      <p:cBhvr>
                                        <p:cTn id="9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category" animBg="0"/>
        </p:bldSub>
      </p:bldGraphic>
      <p:bldGraphic spid="6" grpId="0" uiExpand="1">
        <p:bldSub>
          <a:bldChart bld="category" animBg="0"/>
        </p:bldSub>
      </p:bldGraphic>
      <p:bldGraphic spid="7" grpId="0" uiExpand="1">
        <p:bldSub>
          <a:bldChart bld="category" animBg="0"/>
        </p:bldSub>
      </p:bldGraphic>
      <p:bldP spid="10" grpId="0" animBg="1"/>
      <p:bldP spid="11" grpId="0" animBg="1"/>
      <p:bldP spid="12" grpId="0" animBg="1"/>
      <p:bldP spid="13" grpId="0" animBg="1"/>
      <p:bldP spid="1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4A51AC1C-A07B-4A81-8090-262FA90F6808}"/>
              </a:ext>
            </a:extLst>
          </p:cNvPr>
          <p:cNvGraphicFramePr>
            <a:graphicFrameLocks noGrp="1"/>
          </p:cNvGraphicFramePr>
          <p:nvPr>
            <p:ph idx="1"/>
            <p:extLst>
              <p:ext uri="{D42A27DB-BD31-4B8C-83A1-F6EECF244321}">
                <p14:modId xmlns:p14="http://schemas.microsoft.com/office/powerpoint/2010/main" val="2396103731"/>
              </p:ext>
            </p:extLst>
          </p:nvPr>
        </p:nvGraphicFramePr>
        <p:xfrm>
          <a:off x="0" y="1846263"/>
          <a:ext cx="9114136" cy="4378691"/>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A55C1BD-16F6-45A6-97EC-16E8C0B847E7}"/>
              </a:ext>
            </a:extLst>
          </p:cNvPr>
          <p:cNvSpPr>
            <a:spLocks noGrp="1"/>
          </p:cNvSpPr>
          <p:nvPr>
            <p:ph type="title"/>
          </p:nvPr>
        </p:nvSpPr>
        <p:spPr/>
        <p:txBody>
          <a:bodyPr/>
          <a:lstStyle/>
          <a:p>
            <a:r>
              <a:rPr lang="en-US"/>
              <a:t>Key Value Benchmark</a:t>
            </a:r>
          </a:p>
        </p:txBody>
      </p:sp>
      <p:sp>
        <p:nvSpPr>
          <p:cNvPr id="8" name="Slide Number Placeholder 7">
            <a:extLst>
              <a:ext uri="{FF2B5EF4-FFF2-40B4-BE49-F238E27FC236}">
                <a16:creationId xmlns:a16="http://schemas.microsoft.com/office/drawing/2014/main" id="{431C2EB9-0E93-4BFE-889A-25A1751D899A}"/>
              </a:ext>
            </a:extLst>
          </p:cNvPr>
          <p:cNvSpPr>
            <a:spLocks noGrp="1"/>
          </p:cNvSpPr>
          <p:nvPr>
            <p:ph type="sldNum" sz="quarter" idx="12"/>
          </p:nvPr>
        </p:nvSpPr>
        <p:spPr/>
        <p:txBody>
          <a:bodyPr/>
          <a:lstStyle/>
          <a:p>
            <a:fld id="{5DC55729-DC18-43A1-8DFB-F08AEF663E9C}" type="slidenum">
              <a:rPr lang="en-US" smtClean="0"/>
              <a:t>35</a:t>
            </a:fld>
            <a:endParaRPr lang="en-US"/>
          </a:p>
        </p:txBody>
      </p:sp>
      <p:sp>
        <p:nvSpPr>
          <p:cNvPr id="5" name="Speech Bubble: Oval 4">
            <a:extLst>
              <a:ext uri="{FF2B5EF4-FFF2-40B4-BE49-F238E27FC236}">
                <a16:creationId xmlns:a16="http://schemas.microsoft.com/office/drawing/2014/main" id="{E629EB44-1736-4308-BFFE-32F5558EDE15}"/>
              </a:ext>
            </a:extLst>
          </p:cNvPr>
          <p:cNvSpPr/>
          <p:nvPr/>
        </p:nvSpPr>
        <p:spPr>
          <a:xfrm>
            <a:off x="7425344" y="1939552"/>
            <a:ext cx="1688792" cy="916838"/>
          </a:xfrm>
          <a:prstGeom prst="wedgeEllipseCallout">
            <a:avLst>
              <a:gd name="adj1" fmla="val 26462"/>
              <a:gd name="adj2" fmla="val 100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8x speedup over RLU</a:t>
            </a:r>
          </a:p>
        </p:txBody>
      </p:sp>
      <p:cxnSp>
        <p:nvCxnSpPr>
          <p:cNvPr id="6" name="Straight Arrow Connector 5">
            <a:extLst>
              <a:ext uri="{FF2B5EF4-FFF2-40B4-BE49-F238E27FC236}">
                <a16:creationId xmlns:a16="http://schemas.microsoft.com/office/drawing/2014/main" id="{4D80F3BA-E409-41F9-A36C-23A2FF0C5340}"/>
              </a:ext>
            </a:extLst>
          </p:cNvPr>
          <p:cNvCxnSpPr>
            <a:cxnSpLocks/>
          </p:cNvCxnSpPr>
          <p:nvPr/>
        </p:nvCxnSpPr>
        <p:spPr>
          <a:xfrm>
            <a:off x="8732821" y="3317471"/>
            <a:ext cx="0" cy="1770095"/>
          </a:xfrm>
          <a:prstGeom prst="straightConnector1">
            <a:avLst/>
          </a:prstGeom>
          <a:ln w="38100">
            <a:solidFill>
              <a:srgbClr val="92D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65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36BC-F5B6-4A49-BC9C-005277783F42}"/>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6326A97-4A92-4330-8212-B4DA210160BF}"/>
              </a:ext>
            </a:extLst>
          </p:cNvPr>
          <p:cNvSpPr>
            <a:spLocks noGrp="1"/>
          </p:cNvSpPr>
          <p:nvPr>
            <p:ph idx="1"/>
          </p:nvPr>
        </p:nvSpPr>
        <p:spPr/>
        <p:txBody>
          <a:bodyPr>
            <a:normAutofit/>
          </a:bodyPr>
          <a:lstStyle/>
          <a:p>
            <a:pPr>
              <a:buFont typeface="Wingdings" panose="05000000000000000000" pitchFamily="2" charset="2"/>
              <a:buChar char="q"/>
            </a:pPr>
            <a:r>
              <a:rPr lang="en-US" sz="2400"/>
              <a:t> MV-RLU: Scaling RLU through Multi-Versioning</a:t>
            </a:r>
          </a:p>
          <a:p>
            <a:pPr>
              <a:buFont typeface="Wingdings" panose="05000000000000000000" pitchFamily="2" charset="2"/>
              <a:buChar char="q"/>
            </a:pPr>
            <a:r>
              <a:rPr lang="en-US" sz="2400"/>
              <a:t> Multi-Versioning removes synchronous waiting</a:t>
            </a:r>
          </a:p>
          <a:p>
            <a:pPr>
              <a:buFont typeface="Wingdings" panose="05000000000000000000" pitchFamily="2" charset="2"/>
              <a:buChar char="q"/>
            </a:pPr>
            <a:r>
              <a:rPr lang="en-US" sz="2400"/>
              <a:t> Concurrent and autonomous garbage collection</a:t>
            </a:r>
          </a:p>
          <a:p>
            <a:pPr>
              <a:buFont typeface="Wingdings" panose="05000000000000000000" pitchFamily="2" charset="2"/>
              <a:buChar char="q"/>
            </a:pPr>
            <a:r>
              <a:rPr lang="en-US" sz="2400"/>
              <a:t> MV-RLU show unparallel performance for a variety of benchmark.</a:t>
            </a:r>
          </a:p>
        </p:txBody>
      </p:sp>
      <p:sp>
        <p:nvSpPr>
          <p:cNvPr id="4" name="Slide Number Placeholder 3">
            <a:extLst>
              <a:ext uri="{FF2B5EF4-FFF2-40B4-BE49-F238E27FC236}">
                <a16:creationId xmlns:a16="http://schemas.microsoft.com/office/drawing/2014/main" id="{C5571927-E0EE-4579-819A-3F95F524C4EF}"/>
              </a:ext>
            </a:extLst>
          </p:cNvPr>
          <p:cNvSpPr>
            <a:spLocks noGrp="1"/>
          </p:cNvSpPr>
          <p:nvPr>
            <p:ph type="sldNum" sz="quarter" idx="12"/>
          </p:nvPr>
        </p:nvSpPr>
        <p:spPr/>
        <p:txBody>
          <a:bodyPr/>
          <a:lstStyle/>
          <a:p>
            <a:fld id="{5DC55729-DC18-43A1-8DFB-F08AEF663E9C}" type="slidenum">
              <a:rPr lang="en-US" smtClean="0"/>
              <a:t>36</a:t>
            </a:fld>
            <a:endParaRPr lang="en-US"/>
          </a:p>
        </p:txBody>
      </p:sp>
      <p:sp>
        <p:nvSpPr>
          <p:cNvPr id="5" name="Rectangle: Rounded Corners 4">
            <a:extLst>
              <a:ext uri="{FF2B5EF4-FFF2-40B4-BE49-F238E27FC236}">
                <a16:creationId xmlns:a16="http://schemas.microsoft.com/office/drawing/2014/main" id="{AE70C8D6-F907-453C-B18F-8679D32F395F}"/>
              </a:ext>
            </a:extLst>
          </p:cNvPr>
          <p:cNvSpPr/>
          <p:nvPr/>
        </p:nvSpPr>
        <p:spPr>
          <a:xfrm>
            <a:off x="2099538" y="4351663"/>
            <a:ext cx="4990641" cy="38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https://github.com/cosmoss-vt/mv-rlu</a:t>
            </a:r>
          </a:p>
        </p:txBody>
      </p:sp>
    </p:spTree>
    <p:extLst>
      <p:ext uri="{BB962C8B-B14F-4D97-AF65-F5344CB8AC3E}">
        <p14:creationId xmlns:p14="http://schemas.microsoft.com/office/powerpoint/2010/main" val="2170920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93D7-3C8E-4DE7-8226-2AB77A1548E9}"/>
              </a:ext>
            </a:extLst>
          </p:cNvPr>
          <p:cNvSpPr>
            <a:spLocks noGrp="1"/>
          </p:cNvSpPr>
          <p:nvPr>
            <p:ph type="title"/>
          </p:nvPr>
        </p:nvSpPr>
        <p:spPr/>
        <p:txBody>
          <a:bodyPr/>
          <a:lstStyle/>
          <a:p>
            <a:r>
              <a:rPr lang="en-US"/>
              <a:t>Multi-pointer update</a:t>
            </a:r>
          </a:p>
        </p:txBody>
      </p:sp>
      <p:sp>
        <p:nvSpPr>
          <p:cNvPr id="4" name="Slide Number Placeholder 3">
            <a:extLst>
              <a:ext uri="{FF2B5EF4-FFF2-40B4-BE49-F238E27FC236}">
                <a16:creationId xmlns:a16="http://schemas.microsoft.com/office/drawing/2014/main" id="{4CD67E7D-F649-4C0D-AFD0-A55A5863FAD8}"/>
              </a:ext>
            </a:extLst>
          </p:cNvPr>
          <p:cNvSpPr>
            <a:spLocks noGrp="1"/>
          </p:cNvSpPr>
          <p:nvPr>
            <p:ph type="sldNum" sz="quarter" idx="12"/>
          </p:nvPr>
        </p:nvSpPr>
        <p:spPr/>
        <p:txBody>
          <a:bodyPr/>
          <a:lstStyle/>
          <a:p>
            <a:fld id="{5DC55729-DC18-43A1-8DFB-F08AEF663E9C}" type="slidenum">
              <a:rPr lang="en-US" smtClean="0"/>
              <a:pPr/>
              <a:t>37</a:t>
            </a:fld>
            <a:endParaRPr lang="en-US"/>
          </a:p>
        </p:txBody>
      </p:sp>
      <p:sp>
        <p:nvSpPr>
          <p:cNvPr id="5" name="Flowchart: Alternate Process 4">
            <a:extLst>
              <a:ext uri="{FF2B5EF4-FFF2-40B4-BE49-F238E27FC236}">
                <a16:creationId xmlns:a16="http://schemas.microsoft.com/office/drawing/2014/main" id="{367725FA-1AE6-4118-9267-FC3CB8A826EF}"/>
              </a:ext>
            </a:extLst>
          </p:cNvPr>
          <p:cNvSpPr/>
          <p:nvPr/>
        </p:nvSpPr>
        <p:spPr>
          <a:xfrm>
            <a:off x="2896968" y="3992774"/>
            <a:ext cx="4317360" cy="724483"/>
          </a:xfrm>
          <a:prstGeom prst="flowChartAlternateProcess">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7E2AAD-0116-4E91-8A0F-4E1110DB40CD}"/>
              </a:ext>
            </a:extLst>
          </p:cNvPr>
          <p:cNvSpPr/>
          <p:nvPr/>
        </p:nvSpPr>
        <p:spPr>
          <a:xfrm>
            <a:off x="2039815"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8" name="Rectangle 7">
            <a:extLst>
              <a:ext uri="{FF2B5EF4-FFF2-40B4-BE49-F238E27FC236}">
                <a16:creationId xmlns:a16="http://schemas.microsoft.com/office/drawing/2014/main" id="{BF17BFC6-E8B2-416E-BA80-A5DA0BD9DE2B}"/>
              </a:ext>
            </a:extLst>
          </p:cNvPr>
          <p:cNvSpPr/>
          <p:nvPr/>
        </p:nvSpPr>
        <p:spPr>
          <a:xfrm>
            <a:off x="2520461"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4A383C0-DE9A-41A6-8FD1-793CD8199CB6}"/>
              </a:ext>
            </a:extLst>
          </p:cNvPr>
          <p:cNvSpPr/>
          <p:nvPr/>
        </p:nvSpPr>
        <p:spPr>
          <a:xfrm>
            <a:off x="1828799"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1FE072-4911-41FD-93CC-4ED5598A578D}"/>
              </a:ext>
            </a:extLst>
          </p:cNvPr>
          <p:cNvSpPr/>
          <p:nvPr/>
        </p:nvSpPr>
        <p:spPr>
          <a:xfrm>
            <a:off x="3364523"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11" name="Rectangle 10">
            <a:extLst>
              <a:ext uri="{FF2B5EF4-FFF2-40B4-BE49-F238E27FC236}">
                <a16:creationId xmlns:a16="http://schemas.microsoft.com/office/drawing/2014/main" id="{BF32FE1C-097C-4203-99E2-118A294FB820}"/>
              </a:ext>
            </a:extLst>
          </p:cNvPr>
          <p:cNvSpPr/>
          <p:nvPr/>
        </p:nvSpPr>
        <p:spPr>
          <a:xfrm>
            <a:off x="3845169"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A93C60-836B-4887-82BD-D737234A8926}"/>
              </a:ext>
            </a:extLst>
          </p:cNvPr>
          <p:cNvSpPr/>
          <p:nvPr/>
        </p:nvSpPr>
        <p:spPr>
          <a:xfrm>
            <a:off x="3153507"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B5DA12-E27B-4725-B8EF-9F43553E9B3E}"/>
              </a:ext>
            </a:extLst>
          </p:cNvPr>
          <p:cNvSpPr/>
          <p:nvPr/>
        </p:nvSpPr>
        <p:spPr>
          <a:xfrm>
            <a:off x="4695094"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14" name="Rectangle 13">
            <a:extLst>
              <a:ext uri="{FF2B5EF4-FFF2-40B4-BE49-F238E27FC236}">
                <a16:creationId xmlns:a16="http://schemas.microsoft.com/office/drawing/2014/main" id="{6760667E-D2D8-4576-80B2-7A625BD306EA}"/>
              </a:ext>
            </a:extLst>
          </p:cNvPr>
          <p:cNvSpPr/>
          <p:nvPr/>
        </p:nvSpPr>
        <p:spPr>
          <a:xfrm>
            <a:off x="5175740"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127AC6-C55B-4A74-81CF-34CC70591C59}"/>
              </a:ext>
            </a:extLst>
          </p:cNvPr>
          <p:cNvSpPr/>
          <p:nvPr/>
        </p:nvSpPr>
        <p:spPr>
          <a:xfrm>
            <a:off x="4484078"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F0B6D07F-96E2-43A8-90DC-799D45888460}"/>
              </a:ext>
            </a:extLst>
          </p:cNvPr>
          <p:cNvSpPr/>
          <p:nvPr/>
        </p:nvSpPr>
        <p:spPr>
          <a:xfrm>
            <a:off x="5298833"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BA4E94-6012-428F-A795-B84C0177A2C2}"/>
              </a:ext>
            </a:extLst>
          </p:cNvPr>
          <p:cNvSpPr/>
          <p:nvPr/>
        </p:nvSpPr>
        <p:spPr>
          <a:xfrm>
            <a:off x="6042446"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a:t>
            </a:r>
          </a:p>
        </p:txBody>
      </p:sp>
      <p:sp>
        <p:nvSpPr>
          <p:cNvPr id="18" name="Rectangle 17">
            <a:extLst>
              <a:ext uri="{FF2B5EF4-FFF2-40B4-BE49-F238E27FC236}">
                <a16:creationId xmlns:a16="http://schemas.microsoft.com/office/drawing/2014/main" id="{281C41CF-9AD4-4AD3-98F5-D12F92CD5836}"/>
              </a:ext>
            </a:extLst>
          </p:cNvPr>
          <p:cNvSpPr/>
          <p:nvPr/>
        </p:nvSpPr>
        <p:spPr>
          <a:xfrm>
            <a:off x="6523092"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7CB60EA-E228-4444-839C-3FF87FE83F65}"/>
              </a:ext>
            </a:extLst>
          </p:cNvPr>
          <p:cNvSpPr/>
          <p:nvPr/>
        </p:nvSpPr>
        <p:spPr>
          <a:xfrm>
            <a:off x="5831430"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9BB824-A431-451E-9E33-2E9B05692240}"/>
              </a:ext>
            </a:extLst>
          </p:cNvPr>
          <p:cNvSpPr/>
          <p:nvPr/>
        </p:nvSpPr>
        <p:spPr>
          <a:xfrm>
            <a:off x="3364523" y="4100728"/>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a:solidFill>
                  <a:prstClr val="white"/>
                </a:solidFill>
              </a:rPr>
              <a:t>B’</a:t>
            </a:r>
          </a:p>
          <a:p>
            <a:pPr algn="ctr"/>
            <a:r>
              <a:rPr lang="en-US" sz="1200">
                <a:solidFill>
                  <a:prstClr val="white"/>
                </a:solidFill>
              </a:rPr>
              <a:t>(∞)</a:t>
            </a:r>
          </a:p>
        </p:txBody>
      </p:sp>
      <p:sp>
        <p:nvSpPr>
          <p:cNvPr id="21" name="Rectangle 20">
            <a:extLst>
              <a:ext uri="{FF2B5EF4-FFF2-40B4-BE49-F238E27FC236}">
                <a16:creationId xmlns:a16="http://schemas.microsoft.com/office/drawing/2014/main" id="{0F7AB3BF-99B1-4366-9C72-1F3F87FC096A}"/>
              </a:ext>
            </a:extLst>
          </p:cNvPr>
          <p:cNvSpPr/>
          <p:nvPr/>
        </p:nvSpPr>
        <p:spPr>
          <a:xfrm>
            <a:off x="3845169" y="4100728"/>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5E4A72-360B-4E2A-A940-6E8E78062462}"/>
              </a:ext>
            </a:extLst>
          </p:cNvPr>
          <p:cNvSpPr txBox="1"/>
          <p:nvPr/>
        </p:nvSpPr>
        <p:spPr>
          <a:xfrm>
            <a:off x="6928337" y="4031849"/>
            <a:ext cx="1324708" cy="646331"/>
          </a:xfrm>
          <a:prstGeom prst="rect">
            <a:avLst/>
          </a:prstGeom>
          <a:noFill/>
        </p:spPr>
        <p:txBody>
          <a:bodyPr wrap="square" rtlCol="0">
            <a:spAutoFit/>
          </a:bodyPr>
          <a:lstStyle/>
          <a:p>
            <a:r>
              <a:rPr lang="en-US"/>
              <a:t>Per thread version log</a:t>
            </a:r>
          </a:p>
        </p:txBody>
      </p:sp>
      <p:sp>
        <p:nvSpPr>
          <p:cNvPr id="26" name="Rectangle 25">
            <a:extLst>
              <a:ext uri="{FF2B5EF4-FFF2-40B4-BE49-F238E27FC236}">
                <a16:creationId xmlns:a16="http://schemas.microsoft.com/office/drawing/2014/main" id="{5A0D4409-5A92-4AEE-BF94-5967E9674A92}"/>
              </a:ext>
            </a:extLst>
          </p:cNvPr>
          <p:cNvSpPr/>
          <p:nvPr/>
        </p:nvSpPr>
        <p:spPr>
          <a:xfrm>
            <a:off x="3153507" y="4100728"/>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0680BCF7-7EE6-443C-A0CB-613AE85E582B}"/>
              </a:ext>
            </a:extLst>
          </p:cNvPr>
          <p:cNvSpPr/>
          <p:nvPr/>
        </p:nvSpPr>
        <p:spPr>
          <a:xfrm>
            <a:off x="3950677" y="2913183"/>
            <a:ext cx="530352"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87D67065-EAE7-495D-8E35-2124F8BC3B7D}"/>
              </a:ext>
            </a:extLst>
          </p:cNvPr>
          <p:cNvSpPr/>
          <p:nvPr/>
        </p:nvSpPr>
        <p:spPr>
          <a:xfrm>
            <a:off x="2625969"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3C76F76-52E6-4E52-A96E-20C58E72E271}"/>
              </a:ext>
            </a:extLst>
          </p:cNvPr>
          <p:cNvSpPr/>
          <p:nvPr/>
        </p:nvSpPr>
        <p:spPr>
          <a:xfrm>
            <a:off x="6096182" y="4121461"/>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a:solidFill>
                  <a:prstClr val="white"/>
                </a:solidFill>
              </a:rPr>
              <a:t>D’</a:t>
            </a:r>
          </a:p>
          <a:p>
            <a:pPr lvl="0" algn="ctr"/>
            <a:r>
              <a:rPr lang="en-US" sz="1200">
                <a:solidFill>
                  <a:prstClr val="white"/>
                </a:solidFill>
              </a:rPr>
              <a:t>(∞)</a:t>
            </a:r>
          </a:p>
        </p:txBody>
      </p:sp>
      <p:sp>
        <p:nvSpPr>
          <p:cNvPr id="38" name="Rectangle 37">
            <a:extLst>
              <a:ext uri="{FF2B5EF4-FFF2-40B4-BE49-F238E27FC236}">
                <a16:creationId xmlns:a16="http://schemas.microsoft.com/office/drawing/2014/main" id="{03459B8D-C971-4A4B-91FC-E84D608118AB}"/>
              </a:ext>
            </a:extLst>
          </p:cNvPr>
          <p:cNvSpPr/>
          <p:nvPr/>
        </p:nvSpPr>
        <p:spPr>
          <a:xfrm>
            <a:off x="6576828" y="4121461"/>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F684B0-506A-47A6-83FC-A7F7D905E056}"/>
              </a:ext>
            </a:extLst>
          </p:cNvPr>
          <p:cNvSpPr/>
          <p:nvPr/>
        </p:nvSpPr>
        <p:spPr>
          <a:xfrm>
            <a:off x="5885166" y="4121461"/>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E658EE36-2555-4C19-8EAD-2B850B16B549}"/>
              </a:ext>
            </a:extLst>
          </p:cNvPr>
          <p:cNvSpPr/>
          <p:nvPr/>
        </p:nvSpPr>
        <p:spPr>
          <a:xfrm rot="4784685">
            <a:off x="5500216" y="3523800"/>
            <a:ext cx="1168973"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76AE516-7DA8-453C-9B1F-C1A3F9244A3B}"/>
              </a:ext>
            </a:extLst>
          </p:cNvPr>
          <p:cNvSpPr/>
          <p:nvPr/>
        </p:nvSpPr>
        <p:spPr>
          <a:xfrm>
            <a:off x="3363243" y="410713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a:solidFill>
                  <a:prstClr val="white"/>
                </a:solidFill>
              </a:rPr>
              <a:t>B’</a:t>
            </a:r>
          </a:p>
          <a:p>
            <a:pPr algn="ctr"/>
            <a:r>
              <a:rPr lang="en-US" sz="1200">
                <a:solidFill>
                  <a:prstClr val="white"/>
                </a:solidFill>
              </a:rPr>
              <a:t>(55)</a:t>
            </a:r>
          </a:p>
        </p:txBody>
      </p:sp>
      <p:sp>
        <p:nvSpPr>
          <p:cNvPr id="43" name="Rectangle 42">
            <a:extLst>
              <a:ext uri="{FF2B5EF4-FFF2-40B4-BE49-F238E27FC236}">
                <a16:creationId xmlns:a16="http://schemas.microsoft.com/office/drawing/2014/main" id="{8C43BFD2-2069-4DE3-B5B2-E9B721B24CB1}"/>
              </a:ext>
            </a:extLst>
          </p:cNvPr>
          <p:cNvSpPr/>
          <p:nvPr/>
        </p:nvSpPr>
        <p:spPr>
          <a:xfrm>
            <a:off x="3843889" y="410713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4B14E2A-9963-4785-9492-9B6B48BAF96A}"/>
              </a:ext>
            </a:extLst>
          </p:cNvPr>
          <p:cNvSpPr/>
          <p:nvPr/>
        </p:nvSpPr>
        <p:spPr>
          <a:xfrm>
            <a:off x="3152227" y="410713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982D86EC-E50F-4076-86B9-304FD037CF5D}"/>
              </a:ext>
            </a:extLst>
          </p:cNvPr>
          <p:cNvSpPr/>
          <p:nvPr/>
        </p:nvSpPr>
        <p:spPr>
          <a:xfrm rot="4784685">
            <a:off x="2783694" y="3495441"/>
            <a:ext cx="1168973"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0B20AAE1-B92E-4146-B534-C7A47266B6DE}"/>
              </a:ext>
            </a:extLst>
          </p:cNvPr>
          <p:cNvSpPr/>
          <p:nvPr/>
        </p:nvSpPr>
        <p:spPr>
          <a:xfrm rot="18189428">
            <a:off x="3703936" y="3600353"/>
            <a:ext cx="1158474"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9303FEC-3D58-4E9B-86E0-1F51BA9A1662}"/>
              </a:ext>
            </a:extLst>
          </p:cNvPr>
          <p:cNvSpPr/>
          <p:nvPr/>
        </p:nvSpPr>
        <p:spPr>
          <a:xfrm>
            <a:off x="6096182" y="4111045"/>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a:solidFill>
                  <a:prstClr val="white"/>
                </a:solidFill>
              </a:rPr>
              <a:t>D’</a:t>
            </a:r>
          </a:p>
          <a:p>
            <a:pPr lvl="0" algn="ctr"/>
            <a:r>
              <a:rPr lang="en-US" sz="1200">
                <a:solidFill>
                  <a:prstClr val="white"/>
                </a:solidFill>
              </a:rPr>
              <a:t>(55)</a:t>
            </a:r>
          </a:p>
        </p:txBody>
      </p:sp>
      <p:sp>
        <p:nvSpPr>
          <p:cNvPr id="46" name="Rectangle 45">
            <a:extLst>
              <a:ext uri="{FF2B5EF4-FFF2-40B4-BE49-F238E27FC236}">
                <a16:creationId xmlns:a16="http://schemas.microsoft.com/office/drawing/2014/main" id="{02D5DE5F-0DE9-4634-91CD-AD76EAB4BA2F}"/>
              </a:ext>
            </a:extLst>
          </p:cNvPr>
          <p:cNvSpPr/>
          <p:nvPr/>
        </p:nvSpPr>
        <p:spPr>
          <a:xfrm>
            <a:off x="6576828" y="4111045"/>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46E8E31-E947-440C-82AF-A63F25C0B3EE}"/>
              </a:ext>
            </a:extLst>
          </p:cNvPr>
          <p:cNvSpPr/>
          <p:nvPr/>
        </p:nvSpPr>
        <p:spPr>
          <a:xfrm>
            <a:off x="5885166" y="4111045"/>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p:bldP spid="26" grpId="0" animBg="1"/>
      <p:bldP spid="37" grpId="0" animBg="1"/>
      <p:bldP spid="38" grpId="0" animBg="1"/>
      <p:bldP spid="39" grpId="0" animBg="1"/>
      <p:bldP spid="41" grpId="0" animBg="1"/>
      <p:bldP spid="42" grpId="0" animBg="1"/>
      <p:bldP spid="43" grpId="0" animBg="1"/>
      <p:bldP spid="44" grpId="0" animBg="1"/>
      <p:bldP spid="30" grpId="0" animBg="1"/>
      <p:bldP spid="29" grpId="0" animBg="1"/>
      <p:bldP spid="45" grpId="0" animBg="1"/>
      <p:bldP spid="46"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7E0D-7FC2-435B-BC77-EA538313DE97}"/>
              </a:ext>
            </a:extLst>
          </p:cNvPr>
          <p:cNvSpPr>
            <a:spLocks noGrp="1"/>
          </p:cNvSpPr>
          <p:nvPr>
            <p:ph type="title"/>
          </p:nvPr>
        </p:nvSpPr>
        <p:spPr/>
        <p:txBody>
          <a:bodyPr/>
          <a:lstStyle/>
          <a:p>
            <a:r>
              <a:rPr lang="en-US"/>
              <a:t>Snapshot Isolation</a:t>
            </a:r>
          </a:p>
        </p:txBody>
      </p:sp>
      <p:sp>
        <p:nvSpPr>
          <p:cNvPr id="3" name="Content Placeholder 2">
            <a:extLst>
              <a:ext uri="{FF2B5EF4-FFF2-40B4-BE49-F238E27FC236}">
                <a16:creationId xmlns:a16="http://schemas.microsoft.com/office/drawing/2014/main" id="{DBAFBC0B-40BE-4901-ACB2-667335BE3DB3}"/>
              </a:ext>
            </a:extLst>
          </p:cNvPr>
          <p:cNvSpPr>
            <a:spLocks noGrp="1"/>
          </p:cNvSpPr>
          <p:nvPr>
            <p:ph idx="1"/>
          </p:nvPr>
        </p:nvSpPr>
        <p:spPr/>
        <p:txBody>
          <a:bodyPr/>
          <a:lstStyle/>
          <a:p>
            <a:pPr>
              <a:buFont typeface="Wingdings" panose="05000000000000000000" pitchFamily="2" charset="2"/>
              <a:buChar char="q"/>
            </a:pPr>
            <a:r>
              <a:rPr lang="en-US"/>
              <a:t> MVRLU Serializable Snapshot Isolation</a:t>
            </a:r>
          </a:p>
          <a:p>
            <a:pPr>
              <a:buFont typeface="Wingdings" panose="05000000000000000000" pitchFamily="2" charset="2"/>
              <a:buChar char="q"/>
            </a:pPr>
            <a:r>
              <a:rPr lang="en-US"/>
              <a:t> SSI works well for any application which can tolerate stale read</a:t>
            </a:r>
          </a:p>
          <a:p>
            <a:pPr>
              <a:buFont typeface="Wingdings" panose="05000000000000000000" pitchFamily="2" charset="2"/>
              <a:buChar char="q"/>
            </a:pPr>
            <a:r>
              <a:rPr lang="en-US"/>
              <a:t> RCU is widely used which means lot of application for MV-RLU</a:t>
            </a:r>
          </a:p>
        </p:txBody>
      </p:sp>
      <p:sp>
        <p:nvSpPr>
          <p:cNvPr id="4" name="Slide Number Placeholder 3">
            <a:extLst>
              <a:ext uri="{FF2B5EF4-FFF2-40B4-BE49-F238E27FC236}">
                <a16:creationId xmlns:a16="http://schemas.microsoft.com/office/drawing/2014/main" id="{CA2FF1DD-B9CD-4AEF-9B16-08ED7BE4E368}"/>
              </a:ext>
            </a:extLst>
          </p:cNvPr>
          <p:cNvSpPr>
            <a:spLocks noGrp="1"/>
          </p:cNvSpPr>
          <p:nvPr>
            <p:ph type="sldNum" sz="quarter" idx="12"/>
          </p:nvPr>
        </p:nvSpPr>
        <p:spPr/>
        <p:txBody>
          <a:bodyPr/>
          <a:lstStyle/>
          <a:p>
            <a:fld id="{5DC55729-DC18-43A1-8DFB-F08AEF663E9C}" type="slidenum">
              <a:rPr lang="en-US" smtClean="0"/>
              <a:pPr/>
              <a:t>38</a:t>
            </a:fld>
            <a:endParaRPr lang="en-US"/>
          </a:p>
        </p:txBody>
      </p:sp>
    </p:spTree>
    <p:extLst>
      <p:ext uri="{BB962C8B-B14F-4D97-AF65-F5344CB8AC3E}">
        <p14:creationId xmlns:p14="http://schemas.microsoft.com/office/powerpoint/2010/main" val="2532407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BAE9-412D-4E69-AFA2-CF7573264147}"/>
              </a:ext>
            </a:extLst>
          </p:cNvPr>
          <p:cNvSpPr>
            <a:spLocks noGrp="1"/>
          </p:cNvSpPr>
          <p:nvPr>
            <p:ph type="title"/>
          </p:nvPr>
        </p:nvSpPr>
        <p:spPr/>
        <p:txBody>
          <a:bodyPr/>
          <a:lstStyle/>
          <a:p>
            <a:r>
              <a:rPr lang="en-US"/>
              <a:t>Log size</a:t>
            </a:r>
          </a:p>
        </p:txBody>
      </p:sp>
      <p:sp>
        <p:nvSpPr>
          <p:cNvPr id="3" name="Content Placeholder 2">
            <a:extLst>
              <a:ext uri="{FF2B5EF4-FFF2-40B4-BE49-F238E27FC236}">
                <a16:creationId xmlns:a16="http://schemas.microsoft.com/office/drawing/2014/main" id="{0988E03D-FD83-4CDE-AA17-A67C2F5833BF}"/>
              </a:ext>
            </a:extLst>
          </p:cNvPr>
          <p:cNvSpPr>
            <a:spLocks noGrp="1"/>
          </p:cNvSpPr>
          <p:nvPr>
            <p:ph idx="1"/>
          </p:nvPr>
        </p:nvSpPr>
        <p:spPr/>
        <p:txBody>
          <a:bodyPr/>
          <a:lstStyle/>
          <a:p>
            <a:pPr>
              <a:buFont typeface="Wingdings" panose="05000000000000000000" pitchFamily="2" charset="2"/>
              <a:buChar char="q"/>
            </a:pPr>
            <a:r>
              <a:rPr lang="en-US"/>
              <a:t> Memory in computer systems is increasing</a:t>
            </a:r>
          </a:p>
          <a:p>
            <a:pPr>
              <a:buFont typeface="Wingdings" panose="05000000000000000000" pitchFamily="2" charset="2"/>
              <a:buChar char="q"/>
            </a:pPr>
            <a:r>
              <a:rPr lang="en-US"/>
              <a:t> Persistent memory can increase total main memory significantly</a:t>
            </a:r>
          </a:p>
          <a:p>
            <a:pPr>
              <a:buFont typeface="Wingdings" panose="05000000000000000000" pitchFamily="2" charset="2"/>
              <a:buChar char="q"/>
            </a:pPr>
            <a:r>
              <a:rPr lang="en-US"/>
              <a:t> Log size is a tuning parameter.</a:t>
            </a:r>
          </a:p>
        </p:txBody>
      </p:sp>
      <p:sp>
        <p:nvSpPr>
          <p:cNvPr id="4" name="Slide Number Placeholder 3">
            <a:extLst>
              <a:ext uri="{FF2B5EF4-FFF2-40B4-BE49-F238E27FC236}">
                <a16:creationId xmlns:a16="http://schemas.microsoft.com/office/drawing/2014/main" id="{4DF44605-C023-4A8A-8EFC-FCBD6804A85D}"/>
              </a:ext>
            </a:extLst>
          </p:cNvPr>
          <p:cNvSpPr>
            <a:spLocks noGrp="1"/>
          </p:cNvSpPr>
          <p:nvPr>
            <p:ph type="sldNum" sz="quarter" idx="12"/>
          </p:nvPr>
        </p:nvSpPr>
        <p:spPr/>
        <p:txBody>
          <a:bodyPr/>
          <a:lstStyle/>
          <a:p>
            <a:fld id="{5DC55729-DC18-43A1-8DFB-F08AEF663E9C}" type="slidenum">
              <a:rPr lang="en-US" smtClean="0"/>
              <a:pPr/>
              <a:t>39</a:t>
            </a:fld>
            <a:endParaRPr lang="en-US"/>
          </a:p>
        </p:txBody>
      </p:sp>
    </p:spTree>
    <p:extLst>
      <p:ext uri="{BB962C8B-B14F-4D97-AF65-F5344CB8AC3E}">
        <p14:creationId xmlns:p14="http://schemas.microsoft.com/office/powerpoint/2010/main" val="422004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19E0-8649-4FC0-B577-C1737E63E62D}"/>
              </a:ext>
            </a:extLst>
          </p:cNvPr>
          <p:cNvSpPr>
            <a:spLocks noGrp="1"/>
          </p:cNvSpPr>
          <p:nvPr>
            <p:ph type="title"/>
          </p:nvPr>
        </p:nvSpPr>
        <p:spPr>
          <a:xfrm>
            <a:off x="160421" y="286604"/>
            <a:ext cx="8206339" cy="1450757"/>
          </a:xfrm>
        </p:spPr>
        <p:txBody>
          <a:bodyPr/>
          <a:lstStyle/>
          <a:p>
            <a:r>
              <a:rPr lang="en-US"/>
              <a:t>Can synchronization mechanisms scale at high core count?</a:t>
            </a:r>
          </a:p>
        </p:txBody>
      </p:sp>
      <p:sp>
        <p:nvSpPr>
          <p:cNvPr id="3" name="Slide Number Placeholder 2">
            <a:extLst>
              <a:ext uri="{FF2B5EF4-FFF2-40B4-BE49-F238E27FC236}">
                <a16:creationId xmlns:a16="http://schemas.microsoft.com/office/drawing/2014/main" id="{000CC956-F8DE-4FFE-8004-63E85555FE70}"/>
              </a:ext>
            </a:extLst>
          </p:cNvPr>
          <p:cNvSpPr>
            <a:spLocks noGrp="1"/>
          </p:cNvSpPr>
          <p:nvPr>
            <p:ph type="sldNum" sz="quarter" idx="12"/>
          </p:nvPr>
        </p:nvSpPr>
        <p:spPr/>
        <p:txBody>
          <a:bodyPr/>
          <a:lstStyle/>
          <a:p>
            <a:fld id="{5DC55729-DC18-43A1-8DFB-F08AEF663E9C}" type="slidenum">
              <a:rPr lang="en-US" smtClean="0"/>
              <a:t>4</a:t>
            </a:fld>
            <a:endParaRPr lang="en-US"/>
          </a:p>
        </p:txBody>
      </p:sp>
      <p:graphicFrame>
        <p:nvGraphicFramePr>
          <p:cNvPr id="9" name="Chart 8">
            <a:extLst>
              <a:ext uri="{FF2B5EF4-FFF2-40B4-BE49-F238E27FC236}">
                <a16:creationId xmlns:a16="http://schemas.microsoft.com/office/drawing/2014/main" id="{5881791B-001A-44CD-ACF5-49AAFF895CD1}"/>
              </a:ext>
            </a:extLst>
          </p:cNvPr>
          <p:cNvGraphicFramePr/>
          <p:nvPr>
            <p:extLst>
              <p:ext uri="{D42A27DB-BD31-4B8C-83A1-F6EECF244321}">
                <p14:modId xmlns:p14="http://schemas.microsoft.com/office/powerpoint/2010/main" val="954208551"/>
              </p:ext>
            </p:extLst>
          </p:nvPr>
        </p:nvGraphicFramePr>
        <p:xfrm>
          <a:off x="0" y="1737361"/>
          <a:ext cx="9144000" cy="4659026"/>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3C695C65-DAED-41DC-BFB8-F5AB86460937}"/>
              </a:ext>
            </a:extLst>
          </p:cNvPr>
          <p:cNvSpPr/>
          <p:nvPr/>
        </p:nvSpPr>
        <p:spPr>
          <a:xfrm>
            <a:off x="5846164" y="6061703"/>
            <a:ext cx="944379" cy="24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1EA4124-832F-4458-8442-049F027D3F83}"/>
              </a:ext>
            </a:extLst>
          </p:cNvPr>
          <p:cNvSpPr/>
          <p:nvPr/>
        </p:nvSpPr>
        <p:spPr>
          <a:xfrm rot="20880910">
            <a:off x="1303229" y="4975604"/>
            <a:ext cx="5026918" cy="209999"/>
          </a:xfrm>
          <a:prstGeom prst="rightArrow">
            <a:avLst/>
          </a:prstGeom>
          <a:noFill/>
          <a:ln w="28575">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4622EB32-C398-4878-8E5F-C56002E79E88}"/>
              </a:ext>
            </a:extLst>
          </p:cNvPr>
          <p:cNvSpPr/>
          <p:nvPr/>
        </p:nvSpPr>
        <p:spPr>
          <a:xfrm>
            <a:off x="6026044" y="3310130"/>
            <a:ext cx="1528997" cy="999892"/>
          </a:xfrm>
          <a:prstGeom prst="wedgeEllipseCallout">
            <a:avLst>
              <a:gd name="adj1" fmla="val -36519"/>
              <a:gd name="adj2" fmla="val 62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Ideal </a:t>
            </a:r>
          </a:p>
          <a:p>
            <a:pPr algn="ctr"/>
            <a:r>
              <a:rPr lang="en-US"/>
              <a:t>Scaling</a:t>
            </a:r>
          </a:p>
        </p:txBody>
      </p:sp>
      <p:sp>
        <p:nvSpPr>
          <p:cNvPr id="14" name="Arrow: Right 13">
            <a:extLst>
              <a:ext uri="{FF2B5EF4-FFF2-40B4-BE49-F238E27FC236}">
                <a16:creationId xmlns:a16="http://schemas.microsoft.com/office/drawing/2014/main" id="{72A22E0F-EBBF-4CCA-AAB2-19480950F31C}"/>
              </a:ext>
            </a:extLst>
          </p:cNvPr>
          <p:cNvSpPr/>
          <p:nvPr/>
        </p:nvSpPr>
        <p:spPr>
          <a:xfrm>
            <a:off x="5266435" y="4894421"/>
            <a:ext cx="2103836" cy="244256"/>
          </a:xfrm>
          <a:prstGeom prst="rightArrow">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Oval 15">
            <a:extLst>
              <a:ext uri="{FF2B5EF4-FFF2-40B4-BE49-F238E27FC236}">
                <a16:creationId xmlns:a16="http://schemas.microsoft.com/office/drawing/2014/main" id="{9EA10C49-4AC4-49FD-A537-F34294590622}"/>
              </a:ext>
            </a:extLst>
          </p:cNvPr>
          <p:cNvSpPr/>
          <p:nvPr/>
        </p:nvSpPr>
        <p:spPr>
          <a:xfrm>
            <a:off x="7327894" y="4068897"/>
            <a:ext cx="1673714" cy="820999"/>
          </a:xfrm>
          <a:prstGeom prst="wedgeEllipseCallout">
            <a:avLst>
              <a:gd name="adj1" fmla="val -46086"/>
              <a:gd name="adj2" fmla="val 58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Saturation</a:t>
            </a:r>
          </a:p>
        </p:txBody>
      </p:sp>
    </p:spTree>
    <p:extLst>
      <p:ext uri="{BB962C8B-B14F-4D97-AF65-F5344CB8AC3E}">
        <p14:creationId xmlns:p14="http://schemas.microsoft.com/office/powerpoint/2010/main" val="252836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graphicEl>
                                              <a:chart seriesIdx="0"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2" grpId="0" animBg="1"/>
      <p:bldP spid="13"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8F5D-BB8D-43DF-B1B0-2AA5C5B1C94D}"/>
              </a:ext>
            </a:extLst>
          </p:cNvPr>
          <p:cNvSpPr>
            <a:spLocks noGrp="1"/>
          </p:cNvSpPr>
          <p:nvPr>
            <p:ph type="title"/>
          </p:nvPr>
        </p:nvSpPr>
        <p:spPr/>
        <p:txBody>
          <a:bodyPr/>
          <a:lstStyle/>
          <a:p>
            <a:r>
              <a:rPr lang="en-US"/>
              <a:t>Read Copy Update (RCU)</a:t>
            </a:r>
          </a:p>
        </p:txBody>
      </p:sp>
      <p:sp>
        <p:nvSpPr>
          <p:cNvPr id="3" name="Content Placeholder 2">
            <a:extLst>
              <a:ext uri="{FF2B5EF4-FFF2-40B4-BE49-F238E27FC236}">
                <a16:creationId xmlns:a16="http://schemas.microsoft.com/office/drawing/2014/main" id="{C50BA7A4-C557-45A8-B51F-BB29E88137E5}"/>
              </a:ext>
            </a:extLst>
          </p:cNvPr>
          <p:cNvSpPr>
            <a:spLocks noGrp="1"/>
          </p:cNvSpPr>
          <p:nvPr>
            <p:ph sz="half" idx="1"/>
          </p:nvPr>
        </p:nvSpPr>
        <p:spPr>
          <a:xfrm>
            <a:off x="822960" y="1845734"/>
            <a:ext cx="7030122" cy="1450757"/>
          </a:xfrm>
        </p:spPr>
        <p:txBody>
          <a:bodyPr>
            <a:normAutofit lnSpcReduction="10000"/>
          </a:bodyPr>
          <a:lstStyle/>
          <a:p>
            <a:pPr>
              <a:buFont typeface="Wingdings" panose="05000000000000000000" pitchFamily="2" charset="2"/>
              <a:buChar char="q"/>
            </a:pPr>
            <a:r>
              <a:rPr lang="en-US" sz="2400"/>
              <a:t> Widely used in Linux kernel</a:t>
            </a:r>
          </a:p>
          <a:p>
            <a:pPr>
              <a:buFont typeface="Wingdings" panose="05000000000000000000" pitchFamily="2" charset="2"/>
              <a:buChar char="q"/>
            </a:pPr>
            <a:r>
              <a:rPr lang="en-US" sz="2400"/>
              <a:t> Readers never block</a:t>
            </a:r>
          </a:p>
          <a:p>
            <a:pPr>
              <a:buFont typeface="Wingdings" panose="05000000000000000000" pitchFamily="2" charset="2"/>
              <a:buChar char="q"/>
            </a:pPr>
            <a:r>
              <a:rPr lang="en-US" sz="2400"/>
              <a:t> Multi-pointer update is difficult</a:t>
            </a:r>
          </a:p>
          <a:p>
            <a:pPr>
              <a:buFont typeface="Wingdings" panose="05000000000000000000" pitchFamily="2" charset="2"/>
              <a:buChar char="q"/>
            </a:pPr>
            <a:endParaRPr lang="en-US"/>
          </a:p>
        </p:txBody>
      </p:sp>
      <p:sp>
        <p:nvSpPr>
          <p:cNvPr id="5" name="Slide Number Placeholder 4">
            <a:extLst>
              <a:ext uri="{FF2B5EF4-FFF2-40B4-BE49-F238E27FC236}">
                <a16:creationId xmlns:a16="http://schemas.microsoft.com/office/drawing/2014/main" id="{CD021ED0-D403-4B3C-A9BC-9FE6E8D71F65}"/>
              </a:ext>
            </a:extLst>
          </p:cNvPr>
          <p:cNvSpPr>
            <a:spLocks noGrp="1"/>
          </p:cNvSpPr>
          <p:nvPr>
            <p:ph type="sldNum" sz="quarter" idx="12"/>
          </p:nvPr>
        </p:nvSpPr>
        <p:spPr/>
        <p:txBody>
          <a:bodyPr/>
          <a:lstStyle/>
          <a:p>
            <a:fld id="{5DC55729-DC18-43A1-8DFB-F08AEF663E9C}" type="slidenum">
              <a:rPr lang="en-US" smtClean="0"/>
              <a:t>5</a:t>
            </a:fld>
            <a:endParaRPr lang="en-US"/>
          </a:p>
        </p:txBody>
      </p:sp>
      <p:cxnSp>
        <p:nvCxnSpPr>
          <p:cNvPr id="26" name="Connector: Curved 25">
            <a:extLst>
              <a:ext uri="{FF2B5EF4-FFF2-40B4-BE49-F238E27FC236}">
                <a16:creationId xmlns:a16="http://schemas.microsoft.com/office/drawing/2014/main" id="{05FD0043-9F76-4598-B515-B3BECF3CAD49}"/>
              </a:ext>
            </a:extLst>
          </p:cNvPr>
          <p:cNvCxnSpPr/>
          <p:nvPr/>
        </p:nvCxnSpPr>
        <p:spPr>
          <a:xfrm rot="16200000" flipH="1">
            <a:off x="3954859" y="3271327"/>
            <a:ext cx="661574" cy="419185"/>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60027CA-631D-402C-B2D9-AE17EE2D37B2}"/>
              </a:ext>
            </a:extLst>
          </p:cNvPr>
          <p:cNvSpPr/>
          <p:nvPr/>
        </p:nvSpPr>
        <p:spPr>
          <a:xfrm>
            <a:off x="2279015" y="3840665"/>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7" name="Rectangle 6">
            <a:extLst>
              <a:ext uri="{FF2B5EF4-FFF2-40B4-BE49-F238E27FC236}">
                <a16:creationId xmlns:a16="http://schemas.microsoft.com/office/drawing/2014/main" id="{C75A7DD9-FFD6-4213-8E7D-5DB3880B01FD}"/>
              </a:ext>
            </a:extLst>
          </p:cNvPr>
          <p:cNvSpPr/>
          <p:nvPr/>
        </p:nvSpPr>
        <p:spPr>
          <a:xfrm>
            <a:off x="2880185" y="3840665"/>
            <a:ext cx="263929"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A4A124AA-B01B-4609-BC58-4ED50C2EDE9A}"/>
              </a:ext>
            </a:extLst>
          </p:cNvPr>
          <p:cNvSpPr/>
          <p:nvPr/>
        </p:nvSpPr>
        <p:spPr>
          <a:xfrm>
            <a:off x="3085464" y="4038403"/>
            <a:ext cx="1082453" cy="3610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839D-8681-40C4-9E8C-E6C66537B709}"/>
              </a:ext>
            </a:extLst>
          </p:cNvPr>
          <p:cNvSpPr/>
          <p:nvPr/>
        </p:nvSpPr>
        <p:spPr>
          <a:xfrm>
            <a:off x="4156703" y="3840665"/>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11" name="Rectangle 10">
            <a:extLst>
              <a:ext uri="{FF2B5EF4-FFF2-40B4-BE49-F238E27FC236}">
                <a16:creationId xmlns:a16="http://schemas.microsoft.com/office/drawing/2014/main" id="{95D3D111-0A29-4D83-B78B-4BA1E79B4C02}"/>
              </a:ext>
            </a:extLst>
          </p:cNvPr>
          <p:cNvSpPr/>
          <p:nvPr/>
        </p:nvSpPr>
        <p:spPr>
          <a:xfrm>
            <a:off x="4757873" y="3840665"/>
            <a:ext cx="263929"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77D31AE-0C1E-46BC-83A7-0D67C8FA5FB3}"/>
              </a:ext>
            </a:extLst>
          </p:cNvPr>
          <p:cNvSpPr/>
          <p:nvPr/>
        </p:nvSpPr>
        <p:spPr>
          <a:xfrm>
            <a:off x="4963152" y="4038403"/>
            <a:ext cx="1082453" cy="3610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FE8C2B-535C-4070-8CFC-550D0C157D43}"/>
              </a:ext>
            </a:extLst>
          </p:cNvPr>
          <p:cNvSpPr/>
          <p:nvPr/>
        </p:nvSpPr>
        <p:spPr>
          <a:xfrm>
            <a:off x="6045605" y="3840665"/>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15" name="Rectangle 14">
            <a:extLst>
              <a:ext uri="{FF2B5EF4-FFF2-40B4-BE49-F238E27FC236}">
                <a16:creationId xmlns:a16="http://schemas.microsoft.com/office/drawing/2014/main" id="{182613E3-352B-40A2-B6B0-EE7006B3C45F}"/>
              </a:ext>
            </a:extLst>
          </p:cNvPr>
          <p:cNvSpPr/>
          <p:nvPr/>
        </p:nvSpPr>
        <p:spPr>
          <a:xfrm>
            <a:off x="6646776" y="3840665"/>
            <a:ext cx="263929"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5C39C9-9FFF-409B-A4E2-6E4A03D84C3E}"/>
              </a:ext>
            </a:extLst>
          </p:cNvPr>
          <p:cNvSpPr/>
          <p:nvPr/>
        </p:nvSpPr>
        <p:spPr>
          <a:xfrm>
            <a:off x="4194653" y="5389402"/>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19" name="Rectangle 18">
            <a:extLst>
              <a:ext uri="{FF2B5EF4-FFF2-40B4-BE49-F238E27FC236}">
                <a16:creationId xmlns:a16="http://schemas.microsoft.com/office/drawing/2014/main" id="{8AFEEF7C-FBB2-4596-8C9F-06410239C7D3}"/>
              </a:ext>
            </a:extLst>
          </p:cNvPr>
          <p:cNvSpPr/>
          <p:nvPr/>
        </p:nvSpPr>
        <p:spPr>
          <a:xfrm>
            <a:off x="4795824" y="5389402"/>
            <a:ext cx="263929"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8247C7E-3B1B-46E6-9A60-49C9153C303E}"/>
              </a:ext>
            </a:extLst>
          </p:cNvPr>
          <p:cNvSpPr/>
          <p:nvPr/>
        </p:nvSpPr>
        <p:spPr>
          <a:xfrm rot="19216999">
            <a:off x="4774753" y="4938033"/>
            <a:ext cx="1517904" cy="3657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7939226-6569-490F-8675-9E22111BDA42}"/>
              </a:ext>
            </a:extLst>
          </p:cNvPr>
          <p:cNvSpPr/>
          <p:nvPr/>
        </p:nvSpPr>
        <p:spPr>
          <a:xfrm>
            <a:off x="4205079" y="5389401"/>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25" name="Arrow: Right 24">
            <a:extLst>
              <a:ext uri="{FF2B5EF4-FFF2-40B4-BE49-F238E27FC236}">
                <a16:creationId xmlns:a16="http://schemas.microsoft.com/office/drawing/2014/main" id="{926F7E66-8899-40CC-B896-220BEC76E030}"/>
              </a:ext>
            </a:extLst>
          </p:cNvPr>
          <p:cNvSpPr/>
          <p:nvPr/>
        </p:nvSpPr>
        <p:spPr>
          <a:xfrm rot="2569791">
            <a:off x="2824191" y="4905421"/>
            <a:ext cx="1631864" cy="3657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miling face with no fill">
            <a:extLst>
              <a:ext uri="{FF2B5EF4-FFF2-40B4-BE49-F238E27FC236}">
                <a16:creationId xmlns:a16="http://schemas.microsoft.com/office/drawing/2014/main" id="{CC7F678C-77A4-4DFB-94CD-B29CC8315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44711" y="2157386"/>
            <a:ext cx="489649" cy="489649"/>
          </a:xfrm>
          <a:prstGeom prst="rect">
            <a:avLst/>
          </a:prstGeom>
        </p:spPr>
      </p:pic>
      <p:pic>
        <p:nvPicPr>
          <p:cNvPr id="16" name="Graphic 15" descr="Sad face with no fill">
            <a:extLst>
              <a:ext uri="{FF2B5EF4-FFF2-40B4-BE49-F238E27FC236}">
                <a16:creationId xmlns:a16="http://schemas.microsoft.com/office/drawing/2014/main" id="{D684ECB4-F628-452A-9E2F-70083835F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44710" y="2739654"/>
            <a:ext cx="489649" cy="489649"/>
          </a:xfrm>
          <a:prstGeom prst="rect">
            <a:avLst/>
          </a:prstGeom>
        </p:spPr>
      </p:pic>
    </p:spTree>
    <p:extLst>
      <p:ext uri="{BB962C8B-B14F-4D97-AF65-F5344CB8AC3E}">
        <p14:creationId xmlns:p14="http://schemas.microsoft.com/office/powerpoint/2010/main" val="423697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500"/>
                                        <p:tgtEl>
                                          <p:spTgt spid="3">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19" grpId="0" animBg="1"/>
      <p:bldP spid="20" grpId="0" animBg="1"/>
      <p:bldP spid="28" grpId="0" animBg="1"/>
      <p:bldP spid="28" grpId="1"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C33DD2-A002-41DD-8D13-5A1400FAC0B5}"/>
              </a:ext>
            </a:extLst>
          </p:cNvPr>
          <p:cNvSpPr>
            <a:spLocks noGrp="1"/>
          </p:cNvSpPr>
          <p:nvPr>
            <p:ph type="title"/>
          </p:nvPr>
        </p:nvSpPr>
        <p:spPr>
          <a:xfrm>
            <a:off x="822960" y="286604"/>
            <a:ext cx="8193024" cy="1450757"/>
          </a:xfrm>
        </p:spPr>
        <p:txBody>
          <a:bodyPr/>
          <a:lstStyle/>
          <a:p>
            <a:r>
              <a:rPr lang="en-US"/>
              <a:t>Read-Log-Update (RLU) </a:t>
            </a:r>
            <a:r>
              <a:rPr lang="en-US" sz="3200"/>
              <a:t>[Matveev’15]</a:t>
            </a:r>
          </a:p>
        </p:txBody>
      </p:sp>
      <p:sp>
        <p:nvSpPr>
          <p:cNvPr id="8" name="Content Placeholder 7">
            <a:extLst>
              <a:ext uri="{FF2B5EF4-FFF2-40B4-BE49-F238E27FC236}">
                <a16:creationId xmlns:a16="http://schemas.microsoft.com/office/drawing/2014/main" id="{37852BE6-6FCF-4058-8DE2-D0AF39C1BCA3}"/>
              </a:ext>
            </a:extLst>
          </p:cNvPr>
          <p:cNvSpPr>
            <a:spLocks noGrp="1"/>
          </p:cNvSpPr>
          <p:nvPr>
            <p:ph idx="1"/>
          </p:nvPr>
        </p:nvSpPr>
        <p:spPr/>
        <p:txBody>
          <a:bodyPr>
            <a:normAutofit/>
          </a:bodyPr>
          <a:lstStyle/>
          <a:p>
            <a:pPr>
              <a:buFont typeface="Wingdings" panose="05000000000000000000" pitchFamily="2" charset="2"/>
              <a:buChar char="q"/>
            </a:pPr>
            <a:r>
              <a:rPr lang="en-US" sz="2400"/>
              <a:t> Readers do not block</a:t>
            </a:r>
          </a:p>
          <a:p>
            <a:pPr>
              <a:buFont typeface="Wingdings" panose="05000000000000000000" pitchFamily="2" charset="2"/>
              <a:buChar char="q"/>
            </a:pPr>
            <a:r>
              <a:rPr lang="en-US" sz="2400"/>
              <a:t> Allow multi-pointer update</a:t>
            </a:r>
          </a:p>
          <a:p>
            <a:pPr>
              <a:buFont typeface="Wingdings" panose="05000000000000000000" pitchFamily="2" charset="2"/>
              <a:buChar char="q"/>
            </a:pPr>
            <a:r>
              <a:rPr lang="en-US" sz="2400"/>
              <a:t> Key idea: Use global clock and per thread log to make updates atomically visible</a:t>
            </a:r>
          </a:p>
        </p:txBody>
      </p:sp>
      <p:sp>
        <p:nvSpPr>
          <p:cNvPr id="5" name="Slide Number Placeholder 4">
            <a:extLst>
              <a:ext uri="{FF2B5EF4-FFF2-40B4-BE49-F238E27FC236}">
                <a16:creationId xmlns:a16="http://schemas.microsoft.com/office/drawing/2014/main" id="{844FD7B9-7CD7-4B45-9A77-81D3FE8F7642}"/>
              </a:ext>
            </a:extLst>
          </p:cNvPr>
          <p:cNvSpPr>
            <a:spLocks noGrp="1"/>
          </p:cNvSpPr>
          <p:nvPr>
            <p:ph type="sldNum" sz="quarter" idx="12"/>
          </p:nvPr>
        </p:nvSpPr>
        <p:spPr/>
        <p:txBody>
          <a:bodyPr/>
          <a:lstStyle/>
          <a:p>
            <a:fld id="{5DC55729-DC18-43A1-8DFB-F08AEF663E9C}" type="slidenum">
              <a:rPr lang="en-US" smtClean="0"/>
              <a:pPr/>
              <a:t>6</a:t>
            </a:fld>
            <a:endParaRPr lang="en-US"/>
          </a:p>
        </p:txBody>
      </p:sp>
    </p:spTree>
    <p:extLst>
      <p:ext uri="{BB962C8B-B14F-4D97-AF65-F5344CB8AC3E}">
        <p14:creationId xmlns:p14="http://schemas.microsoft.com/office/powerpoint/2010/main" val="404196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832CEE75-A8E9-49E8-880A-2B20CB01695B}"/>
              </a:ext>
            </a:extLst>
          </p:cNvPr>
          <p:cNvGraphicFramePr/>
          <p:nvPr>
            <p:extLst>
              <p:ext uri="{D42A27DB-BD31-4B8C-83A1-F6EECF244321}">
                <p14:modId xmlns:p14="http://schemas.microsoft.com/office/powerpoint/2010/main" val="3255642135"/>
              </p:ext>
            </p:extLst>
          </p:nvPr>
        </p:nvGraphicFramePr>
        <p:xfrm>
          <a:off x="0" y="1737361"/>
          <a:ext cx="9144000" cy="465902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AC6C980B-C7C7-4742-8681-654FA9B1B002}"/>
              </a:ext>
            </a:extLst>
          </p:cNvPr>
          <p:cNvSpPr>
            <a:spLocks noGrp="1"/>
          </p:cNvSpPr>
          <p:nvPr>
            <p:ph type="title"/>
          </p:nvPr>
        </p:nvSpPr>
        <p:spPr/>
        <p:txBody>
          <a:bodyPr/>
          <a:lstStyle/>
          <a:p>
            <a:r>
              <a:rPr lang="en-US"/>
              <a:t>Even RCU and RLU does not scale</a:t>
            </a:r>
          </a:p>
        </p:txBody>
      </p:sp>
      <p:sp>
        <p:nvSpPr>
          <p:cNvPr id="6" name="Arrow: Right 5">
            <a:extLst>
              <a:ext uri="{FF2B5EF4-FFF2-40B4-BE49-F238E27FC236}">
                <a16:creationId xmlns:a16="http://schemas.microsoft.com/office/drawing/2014/main" id="{9D031531-873E-4806-8906-DA1265A84EF7}"/>
              </a:ext>
            </a:extLst>
          </p:cNvPr>
          <p:cNvSpPr/>
          <p:nvPr/>
        </p:nvSpPr>
        <p:spPr>
          <a:xfrm rot="21058712">
            <a:off x="1302512" y="4989746"/>
            <a:ext cx="4740153" cy="261789"/>
          </a:xfrm>
          <a:prstGeom prst="rightArrow">
            <a:avLst/>
          </a:prstGeom>
          <a:noFill/>
          <a:ln w="2857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AC8C1F11-C3A4-4B96-A023-99AC49293897}"/>
              </a:ext>
            </a:extLst>
          </p:cNvPr>
          <p:cNvSpPr/>
          <p:nvPr/>
        </p:nvSpPr>
        <p:spPr>
          <a:xfrm>
            <a:off x="6565191" y="4385264"/>
            <a:ext cx="1720305" cy="468923"/>
          </a:xfrm>
          <a:prstGeom prst="wedgeRoundRectCallout">
            <a:avLst>
              <a:gd name="adj1" fmla="val -42851"/>
              <a:gd name="adj2" fmla="val 1002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Saturation</a:t>
            </a:r>
          </a:p>
        </p:txBody>
      </p:sp>
      <p:sp>
        <p:nvSpPr>
          <p:cNvPr id="8" name="Speech Bubble: Rectangle with Corners Rounded 7">
            <a:extLst>
              <a:ext uri="{FF2B5EF4-FFF2-40B4-BE49-F238E27FC236}">
                <a16:creationId xmlns:a16="http://schemas.microsoft.com/office/drawing/2014/main" id="{DD1CADB7-A774-4E97-AE08-0D9F2410EF14}"/>
              </a:ext>
            </a:extLst>
          </p:cNvPr>
          <p:cNvSpPr/>
          <p:nvPr/>
        </p:nvSpPr>
        <p:spPr>
          <a:xfrm>
            <a:off x="1160585" y="5621556"/>
            <a:ext cx="1987061" cy="774832"/>
          </a:xfrm>
          <a:prstGeom prst="wedgeRoundRectCallout">
            <a:avLst>
              <a:gd name="adj1" fmla="val 66932"/>
              <a:gd name="adj2" fmla="val -621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Performance Collapse</a:t>
            </a:r>
          </a:p>
        </p:txBody>
      </p:sp>
      <p:sp>
        <p:nvSpPr>
          <p:cNvPr id="3" name="Slide Number Placeholder 2">
            <a:extLst>
              <a:ext uri="{FF2B5EF4-FFF2-40B4-BE49-F238E27FC236}">
                <a16:creationId xmlns:a16="http://schemas.microsoft.com/office/drawing/2014/main" id="{047117E2-5AB3-45B3-9FDA-80F1AF352A20}"/>
              </a:ext>
            </a:extLst>
          </p:cNvPr>
          <p:cNvSpPr>
            <a:spLocks noGrp="1"/>
          </p:cNvSpPr>
          <p:nvPr>
            <p:ph type="sldNum" sz="quarter" idx="12"/>
          </p:nvPr>
        </p:nvSpPr>
        <p:spPr/>
        <p:txBody>
          <a:bodyPr/>
          <a:lstStyle/>
          <a:p>
            <a:fld id="{5DC55729-DC18-43A1-8DFB-F08AEF663E9C}" type="slidenum">
              <a:rPr lang="en-US" smtClean="0"/>
              <a:t>7</a:t>
            </a:fld>
            <a:endParaRPr lang="en-US"/>
          </a:p>
        </p:txBody>
      </p:sp>
    </p:spTree>
    <p:extLst>
      <p:ext uri="{BB962C8B-B14F-4D97-AF65-F5344CB8AC3E}">
        <p14:creationId xmlns:p14="http://schemas.microsoft.com/office/powerpoint/2010/main" val="22211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chart seriesIdx="1"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graphicEl>
                                              <a:chart seriesIdx="2" categoryIdx="-4" bldStep="series"/>
                                            </p:graphic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series"/>
        </p:bldSub>
      </p:bldGraphic>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E993-6613-4D80-A362-3FF3C2FAD116}"/>
              </a:ext>
            </a:extLst>
          </p:cNvPr>
          <p:cNvSpPr>
            <a:spLocks noGrp="1"/>
          </p:cNvSpPr>
          <p:nvPr>
            <p:ph type="title"/>
          </p:nvPr>
        </p:nvSpPr>
        <p:spPr/>
        <p:txBody>
          <a:bodyPr/>
          <a:lstStyle/>
          <a:p>
            <a:r>
              <a:rPr lang="en-US"/>
              <a:t>Why does not RLU scale?</a:t>
            </a:r>
          </a:p>
        </p:txBody>
      </p:sp>
      <p:sp>
        <p:nvSpPr>
          <p:cNvPr id="5" name="Rectangle 4">
            <a:extLst>
              <a:ext uri="{FF2B5EF4-FFF2-40B4-BE49-F238E27FC236}">
                <a16:creationId xmlns:a16="http://schemas.microsoft.com/office/drawing/2014/main" id="{BE9E125A-08BF-4A7B-93A0-F2CBD8F6A25E}"/>
              </a:ext>
            </a:extLst>
          </p:cNvPr>
          <p:cNvSpPr/>
          <p:nvPr/>
        </p:nvSpPr>
        <p:spPr>
          <a:xfrm>
            <a:off x="2930770" y="301091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6" name="Rectangle 5">
            <a:extLst>
              <a:ext uri="{FF2B5EF4-FFF2-40B4-BE49-F238E27FC236}">
                <a16:creationId xmlns:a16="http://schemas.microsoft.com/office/drawing/2014/main" id="{E005EEE9-F27C-4D94-93FB-F2FB758EB0E3}"/>
              </a:ext>
            </a:extLst>
          </p:cNvPr>
          <p:cNvSpPr/>
          <p:nvPr/>
        </p:nvSpPr>
        <p:spPr>
          <a:xfrm>
            <a:off x="3411416" y="301091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CBA140-A62D-4E47-A961-B718E30B3CBB}"/>
              </a:ext>
            </a:extLst>
          </p:cNvPr>
          <p:cNvSpPr/>
          <p:nvPr/>
        </p:nvSpPr>
        <p:spPr>
          <a:xfrm>
            <a:off x="2719754" y="301091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A2B769B5-C796-4985-BACD-2376F33FB426}"/>
              </a:ext>
            </a:extLst>
          </p:cNvPr>
          <p:cNvSpPr/>
          <p:nvPr/>
        </p:nvSpPr>
        <p:spPr>
          <a:xfrm>
            <a:off x="3516924" y="3139870"/>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6C25D6-38D9-41CE-A3EC-0CCFE7A3CC2B}"/>
              </a:ext>
            </a:extLst>
          </p:cNvPr>
          <p:cNvSpPr/>
          <p:nvPr/>
        </p:nvSpPr>
        <p:spPr>
          <a:xfrm>
            <a:off x="4255478" y="301091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11" name="Rectangle 10">
            <a:extLst>
              <a:ext uri="{FF2B5EF4-FFF2-40B4-BE49-F238E27FC236}">
                <a16:creationId xmlns:a16="http://schemas.microsoft.com/office/drawing/2014/main" id="{077F900A-8623-46E7-8312-344CFE29DDBD}"/>
              </a:ext>
            </a:extLst>
          </p:cNvPr>
          <p:cNvSpPr/>
          <p:nvPr/>
        </p:nvSpPr>
        <p:spPr>
          <a:xfrm>
            <a:off x="4736124" y="301091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314CEA-64DF-4A25-9535-6508836ED424}"/>
              </a:ext>
            </a:extLst>
          </p:cNvPr>
          <p:cNvSpPr/>
          <p:nvPr/>
        </p:nvSpPr>
        <p:spPr>
          <a:xfrm>
            <a:off x="4044462" y="301091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933CF2C-085A-4880-A09D-D7242B6649B1}"/>
              </a:ext>
            </a:extLst>
          </p:cNvPr>
          <p:cNvSpPr/>
          <p:nvPr/>
        </p:nvSpPr>
        <p:spPr>
          <a:xfrm>
            <a:off x="5533294" y="301091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sp>
        <p:nvSpPr>
          <p:cNvPr id="15" name="Rectangle 14">
            <a:extLst>
              <a:ext uri="{FF2B5EF4-FFF2-40B4-BE49-F238E27FC236}">
                <a16:creationId xmlns:a16="http://schemas.microsoft.com/office/drawing/2014/main" id="{B5B59523-94B8-4136-88CD-FBD7406DF2F8}"/>
              </a:ext>
            </a:extLst>
          </p:cNvPr>
          <p:cNvSpPr/>
          <p:nvPr/>
        </p:nvSpPr>
        <p:spPr>
          <a:xfrm>
            <a:off x="6013940" y="301091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F4FFD1-3E82-4069-B6E8-81F04919F98A}"/>
              </a:ext>
            </a:extLst>
          </p:cNvPr>
          <p:cNvSpPr/>
          <p:nvPr/>
        </p:nvSpPr>
        <p:spPr>
          <a:xfrm>
            <a:off x="5322278" y="301091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7353F6-8334-4594-87A5-5C69209F0AAF}"/>
              </a:ext>
            </a:extLst>
          </p:cNvPr>
          <p:cNvSpPr/>
          <p:nvPr/>
        </p:nvSpPr>
        <p:spPr>
          <a:xfrm>
            <a:off x="6858002" y="301091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a:t>
            </a:r>
          </a:p>
        </p:txBody>
      </p:sp>
      <p:sp>
        <p:nvSpPr>
          <p:cNvPr id="19" name="Rectangle 18">
            <a:extLst>
              <a:ext uri="{FF2B5EF4-FFF2-40B4-BE49-F238E27FC236}">
                <a16:creationId xmlns:a16="http://schemas.microsoft.com/office/drawing/2014/main" id="{A414EE53-CDE4-43BD-9D3C-E02E93555B76}"/>
              </a:ext>
            </a:extLst>
          </p:cNvPr>
          <p:cNvSpPr/>
          <p:nvPr/>
        </p:nvSpPr>
        <p:spPr>
          <a:xfrm>
            <a:off x="7338648" y="301091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74F7A4-A4D4-4FE7-966B-D20AA2BCA0FB}"/>
              </a:ext>
            </a:extLst>
          </p:cNvPr>
          <p:cNvSpPr/>
          <p:nvPr/>
        </p:nvSpPr>
        <p:spPr>
          <a:xfrm>
            <a:off x="6646986" y="301091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6DE0E6E2-C132-4A7C-A600-B16D3884AC79}"/>
              </a:ext>
            </a:extLst>
          </p:cNvPr>
          <p:cNvSpPr/>
          <p:nvPr/>
        </p:nvSpPr>
        <p:spPr>
          <a:xfrm>
            <a:off x="4044462" y="4247702"/>
            <a:ext cx="3622431" cy="724483"/>
          </a:xfrm>
          <a:prstGeom prst="flowChartAlternateProcess">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7D38C16-8F63-452A-86BA-0DA14D9463E4}"/>
              </a:ext>
            </a:extLst>
          </p:cNvPr>
          <p:cNvSpPr/>
          <p:nvPr/>
        </p:nvSpPr>
        <p:spPr>
          <a:xfrm>
            <a:off x="4255478" y="4327415"/>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sp>
        <p:nvSpPr>
          <p:cNvPr id="24" name="Rectangle 23">
            <a:extLst>
              <a:ext uri="{FF2B5EF4-FFF2-40B4-BE49-F238E27FC236}">
                <a16:creationId xmlns:a16="http://schemas.microsoft.com/office/drawing/2014/main" id="{A1CFF7E6-F78F-4DEA-97E1-5D4C74FEBC9B}"/>
              </a:ext>
            </a:extLst>
          </p:cNvPr>
          <p:cNvSpPr/>
          <p:nvPr/>
        </p:nvSpPr>
        <p:spPr>
          <a:xfrm>
            <a:off x="4736124" y="4327415"/>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E6F2D8F8-72B0-483E-8D13-B8A93597E6AC}"/>
              </a:ext>
            </a:extLst>
          </p:cNvPr>
          <p:cNvSpPr/>
          <p:nvPr/>
        </p:nvSpPr>
        <p:spPr>
          <a:xfrm rot="3869428">
            <a:off x="3828604" y="3784106"/>
            <a:ext cx="1005840"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D6B79ABD-E2CE-4E88-96C6-BA64BEF97298}"/>
              </a:ext>
            </a:extLst>
          </p:cNvPr>
          <p:cNvSpPr/>
          <p:nvPr/>
        </p:nvSpPr>
        <p:spPr>
          <a:xfrm rot="18041374">
            <a:off x="4628726" y="3807851"/>
            <a:ext cx="1065341"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A646293-367A-4E8D-BB6A-337C6B5D92C7}"/>
              </a:ext>
            </a:extLst>
          </p:cNvPr>
          <p:cNvSpPr txBox="1"/>
          <p:nvPr/>
        </p:nvSpPr>
        <p:spPr>
          <a:xfrm>
            <a:off x="7819292" y="4286777"/>
            <a:ext cx="1324708" cy="707886"/>
          </a:xfrm>
          <a:prstGeom prst="rect">
            <a:avLst/>
          </a:prstGeom>
          <a:noFill/>
        </p:spPr>
        <p:txBody>
          <a:bodyPr wrap="square" rtlCol="0">
            <a:spAutoFit/>
          </a:bodyPr>
          <a:lstStyle/>
          <a:p>
            <a:r>
              <a:rPr lang="en-US" sz="2000"/>
              <a:t>Per thread version log</a:t>
            </a:r>
          </a:p>
        </p:txBody>
      </p:sp>
      <p:cxnSp>
        <p:nvCxnSpPr>
          <p:cNvPr id="29" name="Connector: Curved 28">
            <a:extLst>
              <a:ext uri="{FF2B5EF4-FFF2-40B4-BE49-F238E27FC236}">
                <a16:creationId xmlns:a16="http://schemas.microsoft.com/office/drawing/2014/main" id="{4876108F-3D73-49EE-BA3E-0DF85DA662FA}"/>
              </a:ext>
            </a:extLst>
          </p:cNvPr>
          <p:cNvCxnSpPr>
            <a:cxnSpLocks/>
          </p:cNvCxnSpPr>
          <p:nvPr/>
        </p:nvCxnSpPr>
        <p:spPr>
          <a:xfrm rot="16200000" flipH="1">
            <a:off x="4009473" y="2245188"/>
            <a:ext cx="544763" cy="216877"/>
          </a:xfrm>
          <a:prstGeom prst="curved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Lightning Bolt 29">
            <a:extLst>
              <a:ext uri="{FF2B5EF4-FFF2-40B4-BE49-F238E27FC236}">
                <a16:creationId xmlns:a16="http://schemas.microsoft.com/office/drawing/2014/main" id="{5CA1B47D-0CBA-4F85-AFFE-A9EF0DBD0ECD}"/>
              </a:ext>
            </a:extLst>
          </p:cNvPr>
          <p:cNvSpPr/>
          <p:nvPr/>
        </p:nvSpPr>
        <p:spPr>
          <a:xfrm>
            <a:off x="4390293" y="2579843"/>
            <a:ext cx="211015" cy="370343"/>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Curved 32">
            <a:extLst>
              <a:ext uri="{FF2B5EF4-FFF2-40B4-BE49-F238E27FC236}">
                <a16:creationId xmlns:a16="http://schemas.microsoft.com/office/drawing/2014/main" id="{89247A50-4890-4D8B-916E-D6B04DA4FFAD}"/>
              </a:ext>
            </a:extLst>
          </p:cNvPr>
          <p:cNvCxnSpPr>
            <a:cxnSpLocks/>
          </p:cNvCxnSpPr>
          <p:nvPr/>
        </p:nvCxnSpPr>
        <p:spPr>
          <a:xfrm rot="16200000" flipH="1">
            <a:off x="3725187" y="2293721"/>
            <a:ext cx="544763" cy="216877"/>
          </a:xfrm>
          <a:prstGeom prst="curvedConnector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 name="Lightning Bolt 33">
            <a:extLst>
              <a:ext uri="{FF2B5EF4-FFF2-40B4-BE49-F238E27FC236}">
                <a16:creationId xmlns:a16="http://schemas.microsoft.com/office/drawing/2014/main" id="{EC302E9F-9DCD-4745-AFEB-CCFC53748C9E}"/>
              </a:ext>
            </a:extLst>
          </p:cNvPr>
          <p:cNvSpPr/>
          <p:nvPr/>
        </p:nvSpPr>
        <p:spPr>
          <a:xfrm>
            <a:off x="4106007" y="2628376"/>
            <a:ext cx="211015" cy="370343"/>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peech Bubble: Oval 34">
            <a:extLst>
              <a:ext uri="{FF2B5EF4-FFF2-40B4-BE49-F238E27FC236}">
                <a16:creationId xmlns:a16="http://schemas.microsoft.com/office/drawing/2014/main" id="{D0426D39-3853-4EA9-89E6-FCCF45A31238}"/>
              </a:ext>
            </a:extLst>
          </p:cNvPr>
          <p:cNvSpPr/>
          <p:nvPr/>
        </p:nvSpPr>
        <p:spPr>
          <a:xfrm>
            <a:off x="2156756" y="1964048"/>
            <a:ext cx="1623937" cy="400928"/>
          </a:xfrm>
          <a:prstGeom prst="wedgeEllipseCallout">
            <a:avLst>
              <a:gd name="adj1" fmla="val 58276"/>
              <a:gd name="adj2" fmla="val 41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Waiting</a:t>
            </a:r>
          </a:p>
        </p:txBody>
      </p:sp>
      <p:sp>
        <p:nvSpPr>
          <p:cNvPr id="36" name="Speech Bubble: Oval 35">
            <a:extLst>
              <a:ext uri="{FF2B5EF4-FFF2-40B4-BE49-F238E27FC236}">
                <a16:creationId xmlns:a16="http://schemas.microsoft.com/office/drawing/2014/main" id="{4DAD44C1-6401-4E6C-AD54-75BDE1189D1F}"/>
              </a:ext>
            </a:extLst>
          </p:cNvPr>
          <p:cNvSpPr/>
          <p:nvPr/>
        </p:nvSpPr>
        <p:spPr>
          <a:xfrm>
            <a:off x="4669156" y="2237420"/>
            <a:ext cx="1555800" cy="644542"/>
          </a:xfrm>
          <a:prstGeom prst="wedgeEllipseCallout">
            <a:avLst>
              <a:gd name="adj1" fmla="val -58367"/>
              <a:gd name="adj2" fmla="val 69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Reclaim!</a:t>
            </a:r>
          </a:p>
        </p:txBody>
      </p:sp>
      <p:sp>
        <p:nvSpPr>
          <p:cNvPr id="37" name="TextBox 36">
            <a:extLst>
              <a:ext uri="{FF2B5EF4-FFF2-40B4-BE49-F238E27FC236}">
                <a16:creationId xmlns:a16="http://schemas.microsoft.com/office/drawing/2014/main" id="{9CFF896C-B782-4B73-A9F6-6FB1972DA39E}"/>
              </a:ext>
            </a:extLst>
          </p:cNvPr>
          <p:cNvSpPr txBox="1"/>
          <p:nvPr/>
        </p:nvSpPr>
        <p:spPr>
          <a:xfrm>
            <a:off x="350313" y="5323053"/>
            <a:ext cx="8373035"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400"/>
              <a:t>Synchronous waiting due to restriction on number of versions per object is bottleneck in RLU design</a:t>
            </a:r>
            <a:endParaRPr lang="en-US"/>
          </a:p>
        </p:txBody>
      </p:sp>
      <p:sp>
        <p:nvSpPr>
          <p:cNvPr id="3" name="Slide Number Placeholder 2">
            <a:extLst>
              <a:ext uri="{FF2B5EF4-FFF2-40B4-BE49-F238E27FC236}">
                <a16:creationId xmlns:a16="http://schemas.microsoft.com/office/drawing/2014/main" id="{056C2C62-364A-45FB-8E20-F89108B17681}"/>
              </a:ext>
            </a:extLst>
          </p:cNvPr>
          <p:cNvSpPr>
            <a:spLocks noGrp="1"/>
          </p:cNvSpPr>
          <p:nvPr>
            <p:ph type="sldNum" sz="quarter" idx="12"/>
          </p:nvPr>
        </p:nvSpPr>
        <p:spPr/>
        <p:txBody>
          <a:bodyPr/>
          <a:lstStyle/>
          <a:p>
            <a:fld id="{5DC55729-DC18-43A1-8DFB-F08AEF663E9C}" type="slidenum">
              <a:rPr lang="en-US" smtClean="0"/>
              <a:t>8</a:t>
            </a:fld>
            <a:endParaRPr lang="en-US"/>
          </a:p>
        </p:txBody>
      </p:sp>
      <p:sp>
        <p:nvSpPr>
          <p:cNvPr id="4" name="TextBox 3">
            <a:extLst>
              <a:ext uri="{FF2B5EF4-FFF2-40B4-BE49-F238E27FC236}">
                <a16:creationId xmlns:a16="http://schemas.microsoft.com/office/drawing/2014/main" id="{6D82F9AC-5083-4E0A-BE93-A35310A39309}"/>
              </a:ext>
            </a:extLst>
          </p:cNvPr>
          <p:cNvSpPr txBox="1"/>
          <p:nvPr/>
        </p:nvSpPr>
        <p:spPr>
          <a:xfrm>
            <a:off x="200395" y="1881034"/>
            <a:ext cx="1804619" cy="1200329"/>
          </a:xfrm>
          <a:prstGeom prst="rect">
            <a:avLst/>
          </a:prstGeom>
          <a:noFill/>
          <a:ln>
            <a:solidFill>
              <a:schemeClr val="tx1"/>
            </a:solidFill>
          </a:ln>
        </p:spPr>
        <p:txBody>
          <a:bodyPr wrap="square" rtlCol="0">
            <a:spAutoFit/>
          </a:bodyPr>
          <a:lstStyle/>
          <a:p>
            <a:r>
              <a:rPr lang="en-US"/>
              <a:t>Legend</a:t>
            </a:r>
          </a:p>
          <a:p>
            <a:r>
              <a:rPr lang="en-US">
                <a:solidFill>
                  <a:srgbClr val="00B0F0"/>
                </a:solidFill>
              </a:rPr>
              <a:t>Object</a:t>
            </a:r>
          </a:p>
          <a:p>
            <a:r>
              <a:rPr lang="en-US">
                <a:solidFill>
                  <a:srgbClr val="002060"/>
                </a:solidFill>
              </a:rPr>
              <a:t>Version of Object</a:t>
            </a:r>
          </a:p>
          <a:p>
            <a:r>
              <a:rPr lang="en-US">
                <a:solidFill>
                  <a:schemeClr val="bg2">
                    <a:lumMod val="75000"/>
                  </a:schemeClr>
                </a:solidFill>
              </a:rPr>
              <a:t>Header</a:t>
            </a:r>
          </a:p>
        </p:txBody>
      </p:sp>
      <p:sp>
        <p:nvSpPr>
          <p:cNvPr id="13" name="Arrow: Right 12">
            <a:extLst>
              <a:ext uri="{FF2B5EF4-FFF2-40B4-BE49-F238E27FC236}">
                <a16:creationId xmlns:a16="http://schemas.microsoft.com/office/drawing/2014/main" id="{CC5439C9-3106-4500-849E-088A68D397BE}"/>
              </a:ext>
            </a:extLst>
          </p:cNvPr>
          <p:cNvSpPr/>
          <p:nvPr/>
        </p:nvSpPr>
        <p:spPr>
          <a:xfrm>
            <a:off x="4841632" y="3139870"/>
            <a:ext cx="530352"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950F477E-1660-4F4B-BF20-E5F2E16C02FF}"/>
              </a:ext>
            </a:extLst>
          </p:cNvPr>
          <p:cNvSpPr/>
          <p:nvPr/>
        </p:nvSpPr>
        <p:spPr>
          <a:xfrm>
            <a:off x="6119448" y="3139870"/>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35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0" grpId="0" animBg="1"/>
      <p:bldP spid="30" grpId="1" animBg="1"/>
      <p:bldP spid="34" grpId="0" animBg="1"/>
      <p:bldP spid="35"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D862-7081-46DF-A1CB-F41D0C157FCC}"/>
              </a:ext>
            </a:extLst>
          </p:cNvPr>
          <p:cNvSpPr>
            <a:spLocks noGrp="1"/>
          </p:cNvSpPr>
          <p:nvPr>
            <p:ph type="title"/>
          </p:nvPr>
        </p:nvSpPr>
        <p:spPr/>
        <p:txBody>
          <a:bodyPr/>
          <a:lstStyle/>
          <a:p>
            <a:r>
              <a:rPr lang="en-US"/>
              <a:t>How to scale RLU?</a:t>
            </a:r>
          </a:p>
        </p:txBody>
      </p:sp>
      <p:sp>
        <p:nvSpPr>
          <p:cNvPr id="5" name="Slide Number Placeholder 4">
            <a:extLst>
              <a:ext uri="{FF2B5EF4-FFF2-40B4-BE49-F238E27FC236}">
                <a16:creationId xmlns:a16="http://schemas.microsoft.com/office/drawing/2014/main" id="{B699FBF6-480B-4E1E-A59F-525983E49603}"/>
              </a:ext>
            </a:extLst>
          </p:cNvPr>
          <p:cNvSpPr>
            <a:spLocks noGrp="1"/>
          </p:cNvSpPr>
          <p:nvPr>
            <p:ph type="sldNum" sz="quarter" idx="12"/>
          </p:nvPr>
        </p:nvSpPr>
        <p:spPr/>
        <p:txBody>
          <a:bodyPr/>
          <a:lstStyle/>
          <a:p>
            <a:fld id="{5DC55729-DC18-43A1-8DFB-F08AEF663E9C}" type="slidenum">
              <a:rPr lang="en-US" smtClean="0"/>
              <a:pPr/>
              <a:t>9</a:t>
            </a:fld>
            <a:endParaRPr lang="en-US"/>
          </a:p>
        </p:txBody>
      </p:sp>
      <p:pic>
        <p:nvPicPr>
          <p:cNvPr id="7" name="Picture 6">
            <a:extLst>
              <a:ext uri="{FF2B5EF4-FFF2-40B4-BE49-F238E27FC236}">
                <a16:creationId xmlns:a16="http://schemas.microsoft.com/office/drawing/2014/main" id="{1404BC75-EB78-47C3-A872-7915D093D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71247" y="3669882"/>
            <a:ext cx="1807475" cy="1908464"/>
          </a:xfrm>
          <a:prstGeom prst="rect">
            <a:avLst/>
          </a:prstGeom>
        </p:spPr>
      </p:pic>
      <p:pic>
        <p:nvPicPr>
          <p:cNvPr id="12" name="Picture 11">
            <a:extLst>
              <a:ext uri="{FF2B5EF4-FFF2-40B4-BE49-F238E27FC236}">
                <a16:creationId xmlns:a16="http://schemas.microsoft.com/office/drawing/2014/main" id="{2E866B20-3ABC-42C4-85B2-C88B709C46B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53838" y="1978243"/>
            <a:ext cx="1642291" cy="1450757"/>
          </a:xfrm>
          <a:prstGeom prst="rect">
            <a:avLst/>
          </a:prstGeom>
        </p:spPr>
      </p:pic>
      <p:sp>
        <p:nvSpPr>
          <p:cNvPr id="13" name="TextBox 12">
            <a:extLst>
              <a:ext uri="{FF2B5EF4-FFF2-40B4-BE49-F238E27FC236}">
                <a16:creationId xmlns:a16="http://schemas.microsoft.com/office/drawing/2014/main" id="{85B1A64B-A034-4CC2-857F-794A12D8B631}"/>
              </a:ext>
            </a:extLst>
          </p:cNvPr>
          <p:cNvSpPr txBox="1"/>
          <p:nvPr/>
        </p:nvSpPr>
        <p:spPr>
          <a:xfrm>
            <a:off x="2978721" y="1978243"/>
            <a:ext cx="4994031" cy="1384995"/>
          </a:xfrm>
          <a:prstGeom prst="rect">
            <a:avLst/>
          </a:prstGeom>
          <a:noFill/>
        </p:spPr>
        <p:txBody>
          <a:bodyPr wrap="square" rtlCol="0">
            <a:spAutoFit/>
          </a:bodyPr>
          <a:lstStyle/>
          <a:p>
            <a:pPr algn="ctr"/>
            <a:r>
              <a:rPr lang="en-US" sz="2800"/>
              <a:t>Problem:</a:t>
            </a:r>
          </a:p>
          <a:p>
            <a:pPr algn="ctr"/>
            <a:r>
              <a:rPr lang="en-US" sz="2800"/>
              <a:t>Restriction in number of versions causes synchronous waiting</a:t>
            </a:r>
          </a:p>
        </p:txBody>
      </p:sp>
      <p:sp>
        <p:nvSpPr>
          <p:cNvPr id="14" name="TextBox 13">
            <a:extLst>
              <a:ext uri="{FF2B5EF4-FFF2-40B4-BE49-F238E27FC236}">
                <a16:creationId xmlns:a16="http://schemas.microsoft.com/office/drawing/2014/main" id="{44E49D9B-D854-44AD-AA69-ACF66761FBC7}"/>
              </a:ext>
            </a:extLst>
          </p:cNvPr>
          <p:cNvSpPr txBox="1"/>
          <p:nvPr/>
        </p:nvSpPr>
        <p:spPr>
          <a:xfrm>
            <a:off x="3119398" y="3931616"/>
            <a:ext cx="4994031" cy="1384995"/>
          </a:xfrm>
          <a:prstGeom prst="rect">
            <a:avLst/>
          </a:prstGeom>
          <a:noFill/>
        </p:spPr>
        <p:txBody>
          <a:bodyPr wrap="square" rtlCol="0">
            <a:spAutoFit/>
          </a:bodyPr>
          <a:lstStyle/>
          <a:p>
            <a:pPr algn="ctr"/>
            <a:r>
              <a:rPr lang="en-US" sz="2800"/>
              <a:t>Solution:</a:t>
            </a:r>
          </a:p>
          <a:p>
            <a:pPr algn="ctr"/>
            <a:r>
              <a:rPr lang="en-US" sz="2800"/>
              <a:t>Remove restriction on number of version == </a:t>
            </a:r>
            <a:r>
              <a:rPr lang="en-US" sz="2800">
                <a:solidFill>
                  <a:schemeClr val="accent1"/>
                </a:solidFill>
              </a:rPr>
              <a:t>Multi-Versioning</a:t>
            </a:r>
          </a:p>
        </p:txBody>
      </p:sp>
    </p:spTree>
    <p:extLst>
      <p:ext uri="{BB962C8B-B14F-4D97-AF65-F5344CB8AC3E}">
        <p14:creationId xmlns:p14="http://schemas.microsoft.com/office/powerpoint/2010/main" val="319185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On-screen Show (4:3)</PresentationFormat>
  <Slides>39</Slides>
  <Notes>19</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Retrospect</vt:lpstr>
      <vt:lpstr>MV-RLU:  Scaling Read-Log-Update with Multi-Versioning</vt:lpstr>
      <vt:lpstr>Core count continues to rise….</vt:lpstr>
      <vt:lpstr>Synchronization mechanisms are essential​</vt:lpstr>
      <vt:lpstr>Can synchronization mechanisms scale at high core count?</vt:lpstr>
      <vt:lpstr>Read Copy Update (RCU)</vt:lpstr>
      <vt:lpstr>Read-Log-Update (RLU) [Matveev’15]</vt:lpstr>
      <vt:lpstr>Even RCU and RLU does not scale</vt:lpstr>
      <vt:lpstr>Why does not RLU scale?</vt:lpstr>
      <vt:lpstr>How to scale RLU?</vt:lpstr>
      <vt:lpstr>Scaling RLU through  Multi-Versioning</vt:lpstr>
      <vt:lpstr>Outline</vt:lpstr>
      <vt:lpstr>Design: Overview</vt:lpstr>
      <vt:lpstr>Updates in MV-RLU</vt:lpstr>
      <vt:lpstr>Reads in MV-RLU</vt:lpstr>
      <vt:lpstr>Writers never abort readers</vt:lpstr>
      <vt:lpstr>Memory is limited!</vt:lpstr>
      <vt:lpstr>Challenges to garbage collection</vt:lpstr>
      <vt:lpstr>Detecting obsolete version</vt:lpstr>
      <vt:lpstr>Reclaiming Obsolete version</vt:lpstr>
      <vt:lpstr>Triggering Garbage Collection</vt:lpstr>
      <vt:lpstr>Writers block when log is full</vt:lpstr>
      <vt:lpstr>Writers block when log is full</vt:lpstr>
      <vt:lpstr>Prevent log from filling up using capacity watermark</vt:lpstr>
      <vt:lpstr>GC Example</vt:lpstr>
      <vt:lpstr>Capacity Watermark is not sufficient</vt:lpstr>
      <vt:lpstr>Capacity Watermark is not sufficient</vt:lpstr>
      <vt:lpstr>Capacity Watermark is not sufficient</vt:lpstr>
      <vt:lpstr>Dereference watermark to reduce pointer chasing</vt:lpstr>
      <vt:lpstr>More detail</vt:lpstr>
      <vt:lpstr>Outline</vt:lpstr>
      <vt:lpstr>Evaluation Question</vt:lpstr>
      <vt:lpstr>Evaluation Platform</vt:lpstr>
      <vt:lpstr>Microbenchmark</vt:lpstr>
      <vt:lpstr>Factor Analysis</vt:lpstr>
      <vt:lpstr>Key Value Benchmark</vt:lpstr>
      <vt:lpstr>Conclusion</vt:lpstr>
      <vt:lpstr>Multi-pointer update</vt:lpstr>
      <vt:lpstr>Snapshot Isolation</vt:lpstr>
      <vt:lpstr>Log size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MV-RLU:  Scaling Read-Log-Update with Multi-Versioning</dc:title>
  <dc:creator>Ajit</dc:creator>
  <cp:revision>1</cp:revision>
  <dcterms:created xsi:type="dcterms:W3CDTF">2019-03-21T18:30:12Z</dcterms:created>
  <dcterms:modified xsi:type="dcterms:W3CDTF">2019-04-17T12:27:08Z</dcterms:modified>
</cp:coreProperties>
</file>