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18.10.2022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18.10.2022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18.10.2022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6134" y="1673523"/>
            <a:ext cx="3635336" cy="1644443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sz="4000" dirty="0"/>
              <a:t>Моделирование работы банкомата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134" y="3871660"/>
            <a:ext cx="3485072" cy="1026544"/>
          </a:xfrm>
        </p:spPr>
        <p:txBody>
          <a:bodyPr rtlCol="0">
            <a:normAutofit fontScale="70000" lnSpcReduction="20000"/>
          </a:bodyPr>
          <a:lstStyle/>
          <a:p>
            <a:pPr algn="l" rtl="0"/>
            <a:r>
              <a:rPr lang="ru-RU" sz="2300" dirty="0"/>
              <a:t>Красиков Глеб</a:t>
            </a:r>
          </a:p>
          <a:p>
            <a:pPr algn="l" rtl="0"/>
            <a:r>
              <a:rPr lang="ru-RU" sz="2300" dirty="0" err="1"/>
              <a:t>Спеши</a:t>
            </a:r>
            <a:r>
              <a:rPr lang="ru-RU" dirty="0" err="1"/>
              <a:t>н</a:t>
            </a:r>
            <a:r>
              <a:rPr lang="ru-RU" sz="2300" dirty="0" err="1"/>
              <a:t>ский</a:t>
            </a:r>
            <a:r>
              <a:rPr lang="ru-RU" sz="2300" dirty="0"/>
              <a:t> Кирилл</a:t>
            </a:r>
          </a:p>
          <a:p>
            <a:pPr algn="l" rtl="0"/>
            <a:r>
              <a:rPr lang="ru-RU" dirty="0"/>
              <a:t>С20-501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 anchor="ctr">
            <a:normAutofit/>
          </a:bodyPr>
          <a:lstStyle/>
          <a:p>
            <a:r>
              <a:rPr lang="ru-RU"/>
              <a:t>Спецификация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DE0FC-6B90-0AA2-676D-D98C52D42F78}"/>
              </a:ext>
            </a:extLst>
          </p:cNvPr>
          <p:cNvSpPr txBox="1"/>
          <p:nvPr/>
        </p:nvSpPr>
        <p:spPr>
          <a:xfrm>
            <a:off x="1686646" y="1877008"/>
            <a:ext cx="8808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Пользователю для ввода предоставлен </a:t>
            </a:r>
            <a:r>
              <a:rPr lang="en-US" dirty="0" err="1"/>
              <a:t>userinput</a:t>
            </a:r>
            <a:r>
              <a:rPr lang="ru-RU" dirty="0"/>
              <a:t>, а так же две кнопки(</a:t>
            </a:r>
            <a:r>
              <a:rPr lang="en-US" dirty="0"/>
              <a:t>enter </a:t>
            </a:r>
            <a:r>
              <a:rPr lang="ru-RU" dirty="0"/>
              <a:t>и </a:t>
            </a:r>
            <a:r>
              <a:rPr lang="en-US" dirty="0"/>
              <a:t>reset)”Enter”</a:t>
            </a:r>
            <a:r>
              <a:rPr lang="ru-RU" dirty="0"/>
              <a:t> отвечает за переход к следующему действию, а </a:t>
            </a:r>
            <a:r>
              <a:rPr lang="en-US" dirty="0"/>
              <a:t>“Reset” </a:t>
            </a:r>
            <a:r>
              <a:rPr lang="ru-RU" dirty="0"/>
              <a:t>за сброс</a:t>
            </a:r>
            <a:r>
              <a:rPr lang="en-US" dirty="0"/>
              <a:t>.</a:t>
            </a:r>
            <a:r>
              <a:rPr lang="ru-RU" dirty="0"/>
              <a:t> На вход подается </a:t>
            </a:r>
            <a:r>
              <a:rPr lang="en-US" dirty="0" err="1"/>
              <a:t>clk</a:t>
            </a:r>
            <a:r>
              <a:rPr lang="en-US" dirty="0"/>
              <a:t> </a:t>
            </a:r>
            <a:r>
              <a:rPr lang="ru-RU" dirty="0"/>
              <a:t>для синхронизации. На выходе есть 6 векторов отвечающих за представление сообщения или числа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F3B65E-4FBA-8889-2DBA-13E928929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" y="3732928"/>
            <a:ext cx="10066020" cy="23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558C7-597E-1424-B8FD-55A51D3D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138" y="432318"/>
            <a:ext cx="5988617" cy="1257300"/>
          </a:xfrm>
        </p:spPr>
        <p:txBody>
          <a:bodyPr/>
          <a:lstStyle/>
          <a:p>
            <a:r>
              <a:rPr lang="ru-RU" dirty="0"/>
              <a:t>Принцип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0DCE4C-5739-8860-9814-CAF902EA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1" y="199398"/>
            <a:ext cx="6119246" cy="6459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8FE67-4D28-686D-7F18-BB3C69849436}"/>
              </a:ext>
            </a:extLst>
          </p:cNvPr>
          <p:cNvSpPr txBox="1"/>
          <p:nvPr/>
        </p:nvSpPr>
        <p:spPr>
          <a:xfrm>
            <a:off x="7091266" y="2071395"/>
            <a:ext cx="48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Ограничение по балансу</a:t>
            </a:r>
            <a:r>
              <a:rPr lang="en-US" dirty="0"/>
              <a:t>: </a:t>
            </a:r>
            <a:r>
              <a:rPr lang="ru-RU" dirty="0"/>
              <a:t>2 разряда, максимум может быть 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6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E62F7-5280-42DA-AC75-C1C56E42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1DBBB-64AD-5611-91B4-D53593A6E91B}"/>
              </a:ext>
            </a:extLst>
          </p:cNvPr>
          <p:cNvSpPr txBox="1"/>
          <p:nvPr/>
        </p:nvSpPr>
        <p:spPr>
          <a:xfrm>
            <a:off x="1595535" y="2155371"/>
            <a:ext cx="9008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</a:t>
            </a:r>
            <a:r>
              <a:rPr lang="ru-RU" dirty="0"/>
              <a:t>.</a:t>
            </a:r>
          </a:p>
          <a:p>
            <a:r>
              <a:rPr lang="ru-RU" dirty="0"/>
              <a:t>Осуществляет задержку в определенных состояниях, когда нужно что-то отобразить(ошибка или результат)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monospace"/>
              </a:rPr>
              <a:t>Response</a:t>
            </a:r>
            <a:endParaRPr lang="ru-RU" b="0" i="0" dirty="0">
              <a:effectLst/>
              <a:latin typeface="ui-monospace"/>
            </a:endParaRPr>
          </a:p>
          <a:p>
            <a:r>
              <a:rPr lang="ru-RU" dirty="0">
                <a:latin typeface="ui-monospace"/>
              </a:rPr>
              <a:t>Осуществляет переход от одного состояния к другому</a:t>
            </a:r>
          </a:p>
          <a:p>
            <a:endParaRPr lang="ru-RU" b="0" i="0" dirty="0">
              <a:effectLst/>
              <a:latin typeface="ui-monospac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i-monospace"/>
              </a:rPr>
              <a:t>Display</a:t>
            </a:r>
            <a:endParaRPr lang="ru-RU" b="0" i="0" dirty="0">
              <a:effectLst/>
              <a:latin typeface="ui-monospace"/>
            </a:endParaRPr>
          </a:p>
          <a:p>
            <a:r>
              <a:rPr lang="ru-RU" dirty="0"/>
              <a:t>Осуществляет запись в выходные сигналы нужных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CE535-4F51-B6F3-107C-22C32068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2270"/>
            <a:ext cx="10353762" cy="1257300"/>
          </a:xfrm>
        </p:spPr>
        <p:txBody>
          <a:bodyPr/>
          <a:lstStyle/>
          <a:p>
            <a:r>
              <a:rPr lang="ru-RU" dirty="0"/>
              <a:t>Состояния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4A81F-6936-DEEA-8C56-E815D99348BC}"/>
              </a:ext>
            </a:extLst>
          </p:cNvPr>
          <p:cNvSpPr txBox="1"/>
          <p:nvPr/>
        </p:nvSpPr>
        <p:spPr>
          <a:xfrm>
            <a:off x="403860" y="2585918"/>
            <a:ext cx="51902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 – Приветствие</a:t>
            </a:r>
            <a:r>
              <a:rPr lang="en-US" dirty="0"/>
              <a:t>(</a:t>
            </a:r>
            <a:r>
              <a:rPr lang="en-US" dirty="0" err="1"/>
              <a:t>state_start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 – Выбор действия</a:t>
            </a:r>
            <a:r>
              <a:rPr lang="en-US" dirty="0"/>
              <a:t>(</a:t>
            </a:r>
            <a:r>
              <a:rPr lang="en-US" dirty="0" err="1"/>
              <a:t>state_select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3 – Внесение денег</a:t>
            </a:r>
            <a:r>
              <a:rPr lang="en-US" dirty="0"/>
              <a:t>(</a:t>
            </a:r>
            <a:r>
              <a:rPr lang="en-US" dirty="0" err="1"/>
              <a:t>state_input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4 – Снятие денег</a:t>
            </a:r>
            <a:r>
              <a:rPr lang="en-US" dirty="0"/>
              <a:t>(</a:t>
            </a:r>
            <a:r>
              <a:rPr lang="en-US" dirty="0" err="1"/>
              <a:t>state_output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– </a:t>
            </a:r>
            <a:r>
              <a:rPr lang="ru-RU" dirty="0"/>
              <a:t>Сообщение о выполнении(</a:t>
            </a:r>
            <a:r>
              <a:rPr lang="en-US" dirty="0" err="1"/>
              <a:t>state_done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6 – Задание двух разрядов баланса</a:t>
            </a:r>
            <a:r>
              <a:rPr lang="en-US" dirty="0"/>
              <a:t>(</a:t>
            </a:r>
            <a:r>
              <a:rPr lang="en-US" dirty="0" err="1"/>
              <a:t>state_digit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7 – Вывод баланса</a:t>
            </a:r>
            <a:r>
              <a:rPr lang="en-US" dirty="0"/>
              <a:t>(</a:t>
            </a:r>
            <a:r>
              <a:rPr lang="en-US" dirty="0" err="1"/>
              <a:t>state_balance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8 – Вывод ошибки</a:t>
            </a:r>
            <a:r>
              <a:rPr lang="en-US" dirty="0"/>
              <a:t>(</a:t>
            </a:r>
            <a:r>
              <a:rPr lang="en-US" dirty="0" err="1"/>
              <a:t>state_error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E6A52E-E446-8C3A-9230-4E78B963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40" y="1654493"/>
            <a:ext cx="60960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3A5AB-0343-630E-810B-84710C66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переключения состояний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077DD8-34F9-625D-B76D-908094C0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75" y="4206893"/>
            <a:ext cx="7466256" cy="22139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111462-CF76-0D5E-8A12-1867BE0C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43" y="2000051"/>
            <a:ext cx="8888065" cy="14289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6AB6CD-CE6A-4B60-FDEE-045AE11D9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9" y="4475529"/>
            <a:ext cx="438211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AC26C-80D4-9C73-295A-14D593E8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сообщений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68A688-4C2C-4571-61B7-EEFC8840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18" y="2471603"/>
            <a:ext cx="2476846" cy="19147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5BD2C-DA58-52E1-A779-F5575859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37" y="2581156"/>
            <a:ext cx="319132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2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{12284782-F0B2-47B2-A587-3626ABBF6BEF}tf55705232_win32</Template>
  <TotalTime>422</TotalTime>
  <Words>188</Words>
  <Application>Microsoft Office PowerPoint</Application>
  <PresentationFormat>Широкоэкранный</PresentationFormat>
  <Paragraphs>30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Goudy Old Style</vt:lpstr>
      <vt:lpstr>Times New Roman</vt:lpstr>
      <vt:lpstr>ui-monospace</vt:lpstr>
      <vt:lpstr>Wingdings 2</vt:lpstr>
      <vt:lpstr>СланецVTI</vt:lpstr>
      <vt:lpstr>Моделирование работы банкомата</vt:lpstr>
      <vt:lpstr>Спецификация</vt:lpstr>
      <vt:lpstr>Принцип работы</vt:lpstr>
      <vt:lpstr>Процессы</vt:lpstr>
      <vt:lpstr>Состояния</vt:lpstr>
      <vt:lpstr>Пример переключения состояний</vt:lpstr>
      <vt:lpstr>Вывод сообщений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работы банкомата</dc:title>
  <dc:creator>Красиков Глеб kge002</dc:creator>
  <cp:lastModifiedBy>Красиков Глеб kge002</cp:lastModifiedBy>
  <cp:revision>10</cp:revision>
  <dcterms:created xsi:type="dcterms:W3CDTF">2022-10-10T17:36:56Z</dcterms:created>
  <dcterms:modified xsi:type="dcterms:W3CDTF">2022-10-18T11:26:29Z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