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cec67757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cec67757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cec67757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6cec67757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458f6c2a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458f6c2a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cec6775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6cec6775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6cec67757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6cec6775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cec6775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6cec6775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cec6775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cec6775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6458f6c2a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6458f6c2a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6cec67757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6cec67757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458f6c2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458f6c2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458f6c2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458f6c2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458f6c2a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458f6c2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458f6c2a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458f6c2a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c82421b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c82421b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c82421b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c82421b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458f6c2a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458f6c2a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cec67757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cec67757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часов с помощью возможностей языка VHDL.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606675" y="43172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400"/>
              <a:t>Презентацию подготовили:</a:t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400"/>
              <a:t>Морозов Ю.А. С20-501</a:t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400"/>
              <a:t>Смирнов Е.Ф. С20-501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623100"/>
            <a:ext cx="75057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700" y="1168600"/>
            <a:ext cx="5820575" cy="36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623100"/>
            <a:ext cx="75057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100" y="1198750"/>
            <a:ext cx="5825800" cy="36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19150" y="203925"/>
            <a:ext cx="75057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75" y="690537"/>
            <a:ext cx="8709848" cy="37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203925"/>
            <a:ext cx="75057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63" y="686250"/>
            <a:ext cx="8737473" cy="37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19150" y="203925"/>
            <a:ext cx="75057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50" y="674663"/>
            <a:ext cx="8734498" cy="379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19150" y="203925"/>
            <a:ext cx="75057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75" y="747900"/>
            <a:ext cx="8736852" cy="38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819150" y="203925"/>
            <a:ext cx="75057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25" y="679713"/>
            <a:ext cx="8743149" cy="37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819150" y="623100"/>
            <a:ext cx="75057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5" y="1863525"/>
            <a:ext cx="8719824" cy="11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819150" y="623100"/>
            <a:ext cx="75057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с р</a:t>
            </a:r>
            <a:r>
              <a:rPr lang="ru"/>
              <a:t>еализацией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8" y="1549300"/>
            <a:ext cx="8738224" cy="18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63025"/>
            <a:ext cx="75057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Спецификация.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76775"/>
            <a:ext cx="75057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данном проекте будут реализованы часы, на вход которых поступает сигнал CLK. Сами часы работают на 4 счётчиках, которые считают единицы минут(счётчик до 9), десятки минут(счётчик до 6), единицы часов(счётчик до 9), десятки часов (счётчик до 2).  Для удобства восприятия времени данные часы будут работать в 24-х часовом формате времени. Для удобства реализации в качестве отображения времени были выбраны 4 7-сегментных модуля. С помощью них пользователь сможет без всяких трудностей определить текущее время. На данные 7-сегментные индикаторы будут выводится значения часов и минут. Для того, чтобы было возможно задать нужное время, реализовано увеличение единиц минут, десятков минут, единиц часов, десятка часов.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663025"/>
            <a:ext cx="75057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Спецификация.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06900"/>
            <a:ext cx="75057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Что такое 7-сегментный индикатор?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819150" y="192040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7-сегментный индикатор - индикатор, который состоит из 8 диодов(8 диод это точка в правом нижнем углу). Бывают индикаторы с общим минусом и с общим плюсом. В своей реализации был выбран вариант с общим плюсом так, как с помощью входного сигнала CLK диод моргал на определённой частоте.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0" r="66583" t="0"/>
          <a:stretch/>
        </p:blipFill>
        <p:spPr>
          <a:xfrm>
            <a:off x="6055475" y="540850"/>
            <a:ext cx="1365224" cy="14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927" y="2061900"/>
            <a:ext cx="3166926" cy="268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663025"/>
            <a:ext cx="75057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Спецификация.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506900"/>
            <a:ext cx="75057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Как устроены счётчики в данной реализации.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16"/>
          <p:cNvSpPr txBox="1"/>
          <p:nvPr>
            <p:ph idx="2" type="body"/>
          </p:nvPr>
        </p:nvSpPr>
        <p:spPr>
          <a:xfrm>
            <a:off x="819150" y="192040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Счётчик начинает свой счёт только при наличии сигнала, который разрешает счёт и начинает работу только при фронте тактового сигнала. Для того, чтобы можно было задать время, у каждого счётчика есть сигнал увеличения времени.  Постоянно данные с счётчика поступают на мультиплексор.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450" y="2420733"/>
            <a:ext cx="4201300" cy="251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450" y="305900"/>
            <a:ext cx="4201301" cy="21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Спецификация.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50" y="1761162"/>
            <a:ext cx="8666899" cy="2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663025"/>
            <a:ext cx="75057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Сигналы интерфейса.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311700" y="1152475"/>
            <a:ext cx="85206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Входные порты: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CLK - входной тактовый сигнал.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add_min_e - увеличение значения единиц минут на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add_min_d - увеличение значения десятков минут на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add_hrs_e - увеличение значения единиц часов на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add_hrs_d - увеличение значения десятков минут на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reset - сброс всех данных.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Выходные порты: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outseg -  поочерёдный вывод вектора для 7 сегментного индикатора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Led - для свечения светодиодов.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CH_Led- какой 7 сегментный индикатор будет гореть.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663025"/>
            <a:ext cx="75057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Сценарии.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подаче сигнала на порт СLK часы начнут работать, и начинают появляться выходные сигналы: </a:t>
            </a:r>
            <a:r>
              <a:rPr lang="ru"/>
              <a:t>outseg, Led, CH_Led. Также при подаче логической единицы в течении секунды или на порты add_min_e или add_min_d, или add_hrs_e, или add_hrs_d  счётчики или единиц минут, или десятков минут, или единиц часов,  или десятков часов соответственно будут увеличиваться. При подаче логической единицы на порт reset все значения будут обнулены.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623100"/>
            <a:ext cx="75057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75" y="1269100"/>
            <a:ext cx="2937906" cy="31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806" y="1269100"/>
            <a:ext cx="5688619" cy="2220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623100"/>
            <a:ext cx="75057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088" y="1193775"/>
            <a:ext cx="6191825" cy="345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