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Анастасия Катаева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2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10-16T12:26:46.123" idx="1">
    <p:pos x="196" y="725"/>
    <p:text>хз че тут написать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9ef84d77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69ef84d77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9ef84d77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69ef84d77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a1677a01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a1677a01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9ef84d7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9ef84d7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9ef84d77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69ef84d77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9ef84d77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9ef84d77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9ef84d77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69ef84d77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9ef84d77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9ef84d77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9ef84d77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9ef84d77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9ef84d77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9ef84d77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9ef84d77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9ef84d77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реверсивного счетчика на VHDL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8868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Завгородний Максим, С20-501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Катаева Анастасия, С20-501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Counter_reverse4d.vhd (3)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10</a:t>
            </a:fld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439713"/>
            <a:ext cx="9144001" cy="2841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318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Верификация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11</a:t>
            </a:fld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6"/>
            <a:ext cx="9143999" cy="1274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26821"/>
            <a:ext cx="9144000" cy="1041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468275"/>
            <a:ext cx="9144000" cy="1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Особенностью реверсивных счетчиков является их построение по синхронному принципу, т. е. все триггеры переключаются одновременно от одного тактового импульса. Поэтому состояние счетчика изменяется по фронту тактового импульса.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Следовательно, счетчики можно переводить в режимы сброса, синхронного счета на увеличение или уменьшение.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Спецификация (1)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Описываемое устройство: реверсивный четырехразрядный счетчик импульсов на Т-триггерах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2413" y="2009941"/>
            <a:ext cx="8639175" cy="2273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Спецификация (2)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75">
                <a:solidFill>
                  <a:srgbClr val="646464"/>
                </a:solidFill>
                <a:latin typeface="Roboto"/>
                <a:ea typeface="Roboto"/>
                <a:cs typeface="Roboto"/>
                <a:sym typeface="Roboto"/>
              </a:rPr>
              <a:t>Счетные импульсы поступают на Т-вход триггеров через логические элементы. Для счетных импульсов предусмотрен один вход и еще один вход для сигнала, отвечающего за режим счетчика. Если счетчик должен работать в режиме прямого счета (суммирования) открываются верхние логические элементы и счетчик работает в режиме сложения. При заполнении всех разрядов счетчика единицами на выходе «&gt;15» формируется сигнал переполнения.</a:t>
            </a:r>
            <a:endParaRPr sz="1575">
              <a:solidFill>
                <a:srgbClr val="64646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1100"/>
              </a:spcAft>
              <a:buNone/>
            </a:pPr>
            <a:r>
              <a:rPr lang="ru" sz="1575">
                <a:solidFill>
                  <a:srgbClr val="646464"/>
                </a:solidFill>
                <a:latin typeface="Roboto"/>
                <a:ea typeface="Roboto"/>
                <a:cs typeface="Roboto"/>
                <a:sym typeface="Roboto"/>
              </a:rPr>
              <a:t>Если же счетчик должен работать в режиме обратного счета (вычитания) открываются нижние логические элементы, и счетчик работает в режиме вычитания. При заполнении всех разрядов счетчика нулями (на всех инверсных выходах триггеров 1) на выходе «&lt;0» формируется сигнал переполнения.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Сигналы интерфейса (1) 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302900"/>
            <a:ext cx="4131300" cy="32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Т-триггер: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 i="1"/>
              <a:t>T_in</a:t>
            </a:r>
            <a:r>
              <a:rPr lang="ru"/>
              <a:t> - информационный вход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i="1"/>
              <a:t>reset</a:t>
            </a:r>
            <a:r>
              <a:rPr lang="ru"/>
              <a:t> - вход для сброса триггера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i="1"/>
              <a:t>Q_out</a:t>
            </a:r>
            <a:r>
              <a:rPr lang="ru"/>
              <a:t> - выходной вектор из 4 сигналов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l="1874"/>
          <a:stretch/>
        </p:blipFill>
        <p:spPr>
          <a:xfrm>
            <a:off x="4742450" y="1792200"/>
            <a:ext cx="3489375" cy="15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Сигналы интерфейса (2) 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Счетчик: 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 i="1"/>
              <a:t>clock</a:t>
            </a:r>
            <a:r>
              <a:rPr lang="ru"/>
              <a:t> - входной сигнал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i="1"/>
              <a:t>summing</a:t>
            </a:r>
            <a:r>
              <a:rPr lang="ru"/>
              <a:t> - режим работы счетчика:                                                  суммирование или вычитание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i="1"/>
              <a:t>reset</a:t>
            </a:r>
            <a:r>
              <a:rPr lang="ru"/>
              <a:t> - для сброса счетчика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i="1"/>
              <a:t>Q_out</a:t>
            </a:r>
            <a:r>
              <a:rPr lang="ru"/>
              <a:t> - вектор из 4 сигналов,                                                                 являющийся десятичным числом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i="1"/>
              <a:t>overflow</a:t>
            </a:r>
            <a:r>
              <a:rPr lang="ru"/>
              <a:t> - сигнал для обозначения переполнения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9150" y="1821475"/>
            <a:ext cx="4254850" cy="15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Сценарии моделирования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46464"/>
                </a:solidFill>
              </a:rPr>
              <a:t>Реверсивный счетчик объединяет возможности суммирующего и вычитающего счетчиков. Он строится таким образом, чтобы обеспечивалось управление направлением счета с помощью сигналов на сложение и вычитание.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Когда он доходит до максимального значения (1111 = 15), он перестает считать импульсы, аналогично с вычитанием, то есть не допускается переполнение.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T_trig.vhd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1093775"/>
            <a:ext cx="40005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Counter_reverse4d.vhd (1)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9000"/>
            <a:ext cx="4696250" cy="40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300" y="1017725"/>
            <a:ext cx="45720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Counter_reverse4d.vhd (2)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9</a:t>
            </a:fld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8599"/>
            <a:ext cx="9143999" cy="3404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Экран (16:9)</PresentationFormat>
  <Paragraphs>42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Roboto</vt:lpstr>
      <vt:lpstr>Arial</vt:lpstr>
      <vt:lpstr>Simple Light</vt:lpstr>
      <vt:lpstr>Описание реверсивного счетчика на VHDL</vt:lpstr>
      <vt:lpstr>Спецификация (1)</vt:lpstr>
      <vt:lpstr>Спецификация (2)</vt:lpstr>
      <vt:lpstr>Сигналы интерфейса (1) </vt:lpstr>
      <vt:lpstr>Сигналы интерфейса (2) </vt:lpstr>
      <vt:lpstr>Сценарии моделирования</vt:lpstr>
      <vt:lpstr>T_trig.vhd</vt:lpstr>
      <vt:lpstr>Counter_reverse4d.vhd (1)</vt:lpstr>
      <vt:lpstr>Counter_reverse4d.vhd (2) </vt:lpstr>
      <vt:lpstr>Counter_reverse4d.vhd (3) </vt:lpstr>
      <vt:lpstr>Верификация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Описание реверсивного счетчика на VHDL</dc:title>
  <cp:lastModifiedBy>Maksim Zavgorodny</cp:lastModifiedBy>
  <cp:revision>1</cp:revision>
  <dcterms:modified xsi:type="dcterms:W3CDTF">2022-10-25T11:40:39Z</dcterms:modified>
</cp:coreProperties>
</file>