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Анастасия Катаева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0-16T12:26:46.123">
    <p:pos x="196" y="725"/>
    <p:text>хз че тут написать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9ef84d77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9ef84d77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9ef84d77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69ef84d77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a1677a01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a1677a01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9ef84d7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9ef84d7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9ef84d7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9ef84d7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9ef84d7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9ef84d7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9ef84d77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9ef84d77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9ef84d77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9ef84d77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9ef84d77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9ef84d77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9ef84d77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9ef84d77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9ef84d77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9ef84d77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реверсивного счетчика на VHDL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86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Завгородний Максим, С20-501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Катаева Анастасия, С20-501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Counter_reverse4d.vhd 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439713"/>
            <a:ext cx="9144001" cy="284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1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Верификация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6"/>
            <a:ext cx="9143999" cy="1274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26821"/>
            <a:ext cx="9144000" cy="1041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68275"/>
            <a:ext cx="9144000" cy="1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Особенностью реверсивных счетчиков является их построение по синхронному принципу, т. е. все триггеры переключаются одновременно от одного тактового импульса. Поэтому состояние счетчика изменяется по фронту тактового импульса.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rgbClr val="FFFFFF"/>
                </a:highlight>
              </a:rPr>
              <a:t>Следовательно, счетчики можно переводить в режимы сброса, синхронного счета на увеличение или уменьшение.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Спецификация (1)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Описываемое устройство: реверсивный четырехразрядный счетчик импульсов на Т-триггерах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3" y="1879625"/>
            <a:ext cx="86391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Спецификация (2)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75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Счетные импульсы поступают на Т-вход триггеров через логические элементы. Для счетных импульсов предусмотрен один вход и еще один вход для сигнала, отвечающего за режим счетчика. Если счетчик должен работать в режиме прямого счета (суммирования) открываются верхние логические элементы и счетчик работает в режиме сложения. При заполнении всех разрядов счетчика единицами на выходе «&gt;15» формируется сигнал переполнения.</a:t>
            </a:r>
            <a:endParaRPr sz="1575">
              <a:solidFill>
                <a:srgbClr val="64646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100"/>
              </a:spcAft>
              <a:buNone/>
            </a:pPr>
            <a:r>
              <a:rPr lang="ru" sz="1575">
                <a:solidFill>
                  <a:srgbClr val="646464"/>
                </a:solidFill>
                <a:latin typeface="Roboto"/>
                <a:ea typeface="Roboto"/>
                <a:cs typeface="Roboto"/>
                <a:sym typeface="Roboto"/>
              </a:rPr>
              <a:t>Если же счетчик должен работать в режиме обратного счета (вычитания) открываются нижние логические элементы, и счетчик работает в режиме вычитания. При заполнении всех разрядов счетчика нулями (на всех инверсных выходах триггеров 1) на выходе «&lt;0» формируется сигнал переполнения.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Сигналы интерфейса (1)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02900"/>
            <a:ext cx="41313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Т-триггер: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ru"/>
              <a:t>T_in</a:t>
            </a:r>
            <a:r>
              <a:rPr lang="ru"/>
              <a:t> - информационный вход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ru"/>
              <a:t>reset</a:t>
            </a:r>
            <a:r>
              <a:rPr lang="ru"/>
              <a:t> - вход для сброса триггера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ru"/>
              <a:t>Q_out</a:t>
            </a:r>
            <a:r>
              <a:rPr lang="ru"/>
              <a:t> - выходной вектор из 4 сигналов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1874" r="0" t="0"/>
          <a:stretch/>
        </p:blipFill>
        <p:spPr>
          <a:xfrm>
            <a:off x="4742450" y="1792200"/>
            <a:ext cx="3489375" cy="15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Сигналы интерфейса (2)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</a:t>
            </a:r>
            <a:r>
              <a:rPr b="1" lang="ru"/>
              <a:t>четчик: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ru"/>
              <a:t>clock</a:t>
            </a:r>
            <a:r>
              <a:rPr lang="ru"/>
              <a:t> - входной сигнал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ru"/>
              <a:t>summing</a:t>
            </a:r>
            <a:r>
              <a:rPr lang="ru"/>
              <a:t> - режим работы счетчика</a:t>
            </a:r>
            <a:r>
              <a:rPr lang="ru"/>
              <a:t>:                                                  </a:t>
            </a:r>
            <a:r>
              <a:rPr lang="ru"/>
              <a:t>суммирование или вычитание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ru"/>
              <a:t>reset</a:t>
            </a:r>
            <a:r>
              <a:rPr lang="ru"/>
              <a:t> - для сброса счетчика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ru"/>
              <a:t>Q_out</a:t>
            </a:r>
            <a:r>
              <a:rPr lang="ru"/>
              <a:t> - вектор </a:t>
            </a:r>
            <a:r>
              <a:rPr lang="ru"/>
              <a:t>из 4 сигналов,                                                                 являющийся десятичным числом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ru"/>
              <a:t>overflow</a:t>
            </a:r>
            <a:r>
              <a:rPr lang="ru"/>
              <a:t> - сигнал для обозначения переполнения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150" y="1821475"/>
            <a:ext cx="4254850" cy="15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Сценарии моделирования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46464"/>
                </a:solidFill>
              </a:rPr>
              <a:t>Реверсивный счетчик объединяет возможности суммирующего и вычитающего счетчиков. Он строится таким образом, чтобы обеспечивалось управление направлением счета с помощью сигналов на сложение и вычитание.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Когда он доходит до максимального значения (1111 = 15), он перестает считать импульсы, аналогично с вычитанием, то есть не допускается переполнение.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T_trig.vhd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1093775"/>
            <a:ext cx="40005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Counter_reverse4d.vhd (1)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9000"/>
            <a:ext cx="4696250" cy="40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1017725"/>
            <a:ext cx="45720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Counter_reverse4d.vhd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8599"/>
            <a:ext cx="9143999" cy="3404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