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9179f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9179f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9179f23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9179f23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cec68f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cec68f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c9179f23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c9179f23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c9179f23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c9179f23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cec68f8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cec68f8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таймера с помощью возможностей VHDL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Волобуев В.В.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Павлов Д.В.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• </a:t>
            </a: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Таймер - 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</a:rPr>
              <a:t> прибор производственно-технического, военного или бытового назначения, в заданный момент времени выдающий определённый сигнал либо включающий/выключающий какое-либо оборудование через своё устройство коммутации электроцепи.</a:t>
            </a:r>
            <a:r>
              <a:rPr lang="ru" sz="2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• Переменные: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Clk - входной тактовый сигнал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nRst - сброс всех данных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/>
            </a:pP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Seconds, Minutes, Hours - числа для </a:t>
            </a:r>
            <a:b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ru" sz="1700">
                <a:solidFill>
                  <a:srgbClr val="333333"/>
                </a:solidFill>
                <a:highlight>
                  <a:srgbClr val="FFFFFF"/>
                </a:highlight>
              </a:rPr>
              <a:t>подсчета данного времени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800" y="2411438"/>
            <a:ext cx="33718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 интерфейса (1)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ClockFrequencyHz - тактовая частота типа integer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ClockPeriod - период синхронизации типа time будет получен из постоянной тактовой частоты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Деление периода на тактовую частоту нужно, чтобы преобразовать тактовую частоту в Герцы в период времени этой частоты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10699" cy="8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 интерфейса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>
                <a:solidFill>
                  <a:schemeClr val="dk1"/>
                </a:solidFill>
              </a:rPr>
              <a:t>Ticks - нужен, чтобы объявить сигнал для подсчета тактов. Он увеличивается на 1 каждый раз когда появляется нарастающий фронт часов. Изменяется когда количество тактовых импульсов равно частоте, которую мы получаем и</a:t>
            </a:r>
            <a:r>
              <a:rPr lang="ru" sz="5550">
                <a:solidFill>
                  <a:schemeClr val="dk1"/>
                </a:solidFill>
              </a:rPr>
              <a:t>з  </a:t>
            </a:r>
            <a:r>
              <a:rPr lang="ru" sz="5550">
                <a:solidFill>
                  <a:schemeClr val="dk1"/>
                </a:solidFill>
              </a:rPr>
              <a:t>ClockFrequencyHz.</a:t>
            </a:r>
            <a:endParaRPr sz="5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56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56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7750"/>
            <a:ext cx="4603700" cy="13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Сценарии моделирования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</a:rPr>
              <a:t>Таймер вычисляет время (1 секнуду) за счет тактового сигнала, его частоты и периода синхронизации.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Когда таймер доходит до заданного времени, он перестает реагировать на импульсы и обнуляет состояние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 (1)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375"/>
            <a:ext cx="4114925" cy="2290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75" y="1152475"/>
            <a:ext cx="4114926" cy="22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 (2)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88" y="1207025"/>
            <a:ext cx="58197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