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59" r:id="rId7"/>
    <p:sldId id="260" r:id="rId8"/>
    <p:sldId id="261" r:id="rId9"/>
    <p:sldId id="265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4-хразрядный асинхронный вычитающий счётчик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Карпухин С20-501</a:t>
            </a:r>
          </a:p>
          <a:p>
            <a:r>
              <a:rPr lang="ru-RU" dirty="0" err="1"/>
              <a:t>Пойда</a:t>
            </a:r>
            <a:r>
              <a:rPr lang="ru-RU" dirty="0"/>
              <a:t> с20-501</a:t>
            </a:r>
          </a:p>
        </p:txBody>
      </p:sp>
    </p:spTree>
    <p:extLst>
      <p:ext uri="{BB962C8B-B14F-4D97-AF65-F5344CB8AC3E}">
        <p14:creationId xmlns:p14="http://schemas.microsoft.com/office/powerpoint/2010/main" val="30863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теста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8745" y="1696212"/>
            <a:ext cx="4637903" cy="4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300" y="0"/>
            <a:ext cx="10364451" cy="1596177"/>
          </a:xfrm>
        </p:spPr>
        <p:txBody>
          <a:bodyPr/>
          <a:lstStyle/>
          <a:p>
            <a:r>
              <a:rPr lang="ru-RU" dirty="0"/>
              <a:t>графики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092"/>
            <a:ext cx="12192000" cy="9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Будет спроектирован 4х разрядный вычитающий счётчик на языке VHDL. Функции:</a:t>
            </a:r>
          </a:p>
          <a:p>
            <a:r>
              <a:rPr lang="ru-RU" dirty="0"/>
              <a:t>Каждый фронт сигнала </a:t>
            </a:r>
            <a:r>
              <a:rPr lang="en-US" dirty="0"/>
              <a:t>CLK </a:t>
            </a:r>
            <a:r>
              <a:rPr lang="ru-RU" dirty="0"/>
              <a:t>счётчик будет уменьшать своё значение на 1.</a:t>
            </a:r>
          </a:p>
          <a:p>
            <a:r>
              <a:rPr lang="ru-RU" dirty="0"/>
              <a:t>Начало отсчёта от 15. После 0 следует 15.</a:t>
            </a:r>
          </a:p>
          <a:p>
            <a:r>
              <a:rPr lang="ru-RU" dirty="0"/>
              <a:t>При сигнале </a:t>
            </a:r>
            <a:r>
              <a:rPr lang="ru-RU" dirty="0" err="1"/>
              <a:t>rst</a:t>
            </a:r>
            <a:r>
              <a:rPr lang="ru-RU" dirty="0"/>
              <a:t> осуществляется сброс счётчика до 15.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1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входнЫЕ</a:t>
            </a:r>
            <a:r>
              <a:rPr lang="ru-RU" dirty="0"/>
              <a:t>/ВЫХОДНЫЕ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Входные:</a:t>
            </a:r>
          </a:p>
          <a:p>
            <a:r>
              <a:rPr lang="ru-RU" dirty="0" err="1"/>
              <a:t>clk</a:t>
            </a:r>
            <a:r>
              <a:rPr lang="ru-RU" dirty="0"/>
              <a:t> — вход синхронизации</a:t>
            </a:r>
          </a:p>
          <a:p>
            <a:r>
              <a:rPr lang="ru-RU" dirty="0" err="1"/>
              <a:t>rst</a:t>
            </a:r>
            <a:r>
              <a:rPr lang="ru-RU" dirty="0"/>
              <a:t> — сигнал сброса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Выходные</a:t>
            </a:r>
          </a:p>
          <a:p>
            <a:r>
              <a:rPr lang="ru-RU" dirty="0" err="1"/>
              <a:t>result</a:t>
            </a:r>
            <a:r>
              <a:rPr lang="ru-RU" dirty="0"/>
              <a:t> — значение счётчика</a:t>
            </a:r>
          </a:p>
        </p:txBody>
      </p:sp>
    </p:spTree>
    <p:extLst>
      <p:ext uri="{BB962C8B-B14F-4D97-AF65-F5344CB8AC3E}">
        <p14:creationId xmlns:p14="http://schemas.microsoft.com/office/powerpoint/2010/main" val="238315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6869" y="2330023"/>
            <a:ext cx="8578262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3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pic>
        <p:nvPicPr>
          <p:cNvPr id="1026" name="Picture 2" descr="https://sun9-15.userapi.com/impg/uCID1M51NySrmnfqwJUXGwUbZj57rK2pUUUFjw/totMS8Tc0q0.jpg?size=899x301&amp;quality=96&amp;sign=60f10b4aaecea42df6282371dd8cf50c&amp;type=album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2645569"/>
            <a:ext cx="85629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503" y="2012736"/>
            <a:ext cx="3592618" cy="4388064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807796" y="2012736"/>
            <a:ext cx="3455884" cy="43880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460" y="2008619"/>
            <a:ext cx="3386441" cy="45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теста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5701" y="1710611"/>
            <a:ext cx="4812658" cy="4931490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34406" y="1841501"/>
            <a:ext cx="542105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1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300" y="0"/>
            <a:ext cx="10364451" cy="1596177"/>
          </a:xfrm>
        </p:spPr>
        <p:txBody>
          <a:bodyPr/>
          <a:lstStyle/>
          <a:p>
            <a:r>
              <a:rPr lang="ru-RU" dirty="0"/>
              <a:t>графики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2171700" y="1343025"/>
            <a:ext cx="13131800" cy="73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93297" y="1872693"/>
            <a:ext cx="4547852" cy="3378635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454555" y="1872693"/>
            <a:ext cx="3816451" cy="46599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006" y="1872693"/>
            <a:ext cx="390579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793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109</TotalTime>
  <Words>84</Words>
  <Application>Microsoft Office PowerPoint</Application>
  <PresentationFormat>Широкоэкранный</PresentationFormat>
  <Paragraphs>24</Paragraphs>
  <Slides>12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Tw Cen MT</vt:lpstr>
      <vt:lpstr>Капля</vt:lpstr>
      <vt:lpstr>4-хразрядный асинхронный вычитающий счётчик </vt:lpstr>
      <vt:lpstr>спецификация</vt:lpstr>
      <vt:lpstr>входнЫЕ/ВЫХОДНЫЕ ПАРАМЕТРЫ</vt:lpstr>
      <vt:lpstr>Схема</vt:lpstr>
      <vt:lpstr>Схема</vt:lpstr>
      <vt:lpstr>Код</vt:lpstr>
      <vt:lpstr>Код теста</vt:lpstr>
      <vt:lpstr>графики</vt:lpstr>
      <vt:lpstr>Код</vt:lpstr>
      <vt:lpstr>Код теста</vt:lpstr>
      <vt:lpstr>графики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4-хразрядный счётчик </dc:title>
  <dc:creator>Учетная запись Майкрософт</dc:creator>
  <cp:lastModifiedBy>Инвар Пойда</cp:lastModifiedBy>
  <cp:revision>52</cp:revision>
  <dcterms:created xsi:type="dcterms:W3CDTF">2022-10-18T11:23:36Z</dcterms:created>
  <dcterms:modified xsi:type="dcterms:W3CDTF">2022-10-25T11:46:06Z</dcterms:modified>
</cp:coreProperties>
</file>