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66" r:id="rId4"/>
    <p:sldId id="267" r:id="rId5"/>
    <p:sldId id="261" r:id="rId6"/>
    <p:sldId id="268" r:id="rId7"/>
    <p:sldId id="265" r:id="rId8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859" autoAdjust="0"/>
  </p:normalViewPr>
  <p:slideViewPr>
    <p:cSldViewPr snapToGrid="0">
      <p:cViewPr varScale="1">
        <p:scale>
          <a:sx n="104" d="100"/>
          <a:sy n="104" d="100"/>
        </p:scale>
        <p:origin x="870" y="96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07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510826A-8DB7-481E-A8D8-73B0A554EBD5}" type="datetime1">
              <a:rPr lang="ru-RU" smtClean="0"/>
              <a:t>25.10.2022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B43A3-FB3F-4521-B01A-B1D27CA32568}" type="datetime1">
              <a:rPr lang="ru-RU" smtClean="0"/>
              <a:pPr/>
              <a:t>25.10.2022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674CE4-FBD8-4481-AEFB-CA53E599A74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dirty="0"/>
              <a:t>Какую пользу получит аудитория от презентации: взрослых учащихся больше интересует предмет, если они знают, почему и насколько он важен для них.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dirty="0"/>
              <a:t>Уровень знаний докладчика по теме: кратко укажите свои профессиональные успехи в этой области или объясните, почему участникам интересно будет вас послушать.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9341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684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>
        <p:nvSpPr>
          <p:cNvPr id="23" name="Прямоугольник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525153E9-8919-4460-8B84-1F188DF3FDC8}" type="datetime1">
              <a:rPr lang="ru-RU" noProof="0" smtClean="0"/>
              <a:t>25.10.2022</a:t>
            </a:fld>
            <a:endParaRPr lang="ru-RU" noProof="0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  <a:p>
            <a:pPr lvl="1" rtl="0" eaLnBrk="1" latinLnBrk="0" hangingPunct="1"/>
            <a:r>
              <a:rPr lang="ru-RU" noProof="0" smtClean="0"/>
              <a:t>Второй уровень</a:t>
            </a:r>
          </a:p>
          <a:p>
            <a:pPr lvl="2" rtl="0" eaLnBrk="1" latinLnBrk="0" hangingPunct="1"/>
            <a:r>
              <a:rPr lang="ru-RU" noProof="0" smtClean="0"/>
              <a:t>Третий уровень</a:t>
            </a:r>
          </a:p>
          <a:p>
            <a:pPr lvl="3" rtl="0" eaLnBrk="1" latinLnBrk="0" hangingPunct="1"/>
            <a:r>
              <a:rPr lang="ru-RU" noProof="0" smtClean="0"/>
              <a:t>Четвертый уровень</a:t>
            </a:r>
          </a:p>
          <a:p>
            <a:pPr lvl="4" rtl="0" eaLnBrk="1" latinLnBrk="0" hangingPunct="1"/>
            <a:r>
              <a:rPr lang="ru-RU" noProof="0" smtClean="0"/>
              <a:t>Пятый уровень</a:t>
            </a:r>
            <a:endParaRPr kumimoji="0"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534A7F-E77A-4253-A805-BDFD8F4FC94A}" type="datetime1">
              <a:rPr lang="ru-RU" noProof="0" smtClean="0"/>
              <a:t>25.10.2022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 eaLnBrk="1" latinLnBrk="0" hangingPunct="1"/>
            <a:r>
              <a:rPr lang="ru-RU" noProof="0" dirty="0"/>
              <a:t>Второй уровень</a:t>
            </a:r>
          </a:p>
          <a:p>
            <a:pPr lvl="2" rtl="0" eaLnBrk="1" latinLnBrk="0" hangingPunct="1"/>
            <a:r>
              <a:rPr lang="ru-RU" noProof="0" dirty="0"/>
              <a:t>Третий уровень</a:t>
            </a:r>
          </a:p>
          <a:p>
            <a:pPr lvl="3" rtl="0" eaLnBrk="1" latinLnBrk="0" hangingPunct="1"/>
            <a:r>
              <a:rPr lang="ru-RU" noProof="0" dirty="0"/>
              <a:t>Четвертый уровень</a:t>
            </a:r>
          </a:p>
          <a:p>
            <a:pPr lvl="4" rtl="0" eaLnBrk="1" latinLnBrk="0" hangingPunct="1"/>
            <a:r>
              <a:rPr lang="ru-RU" noProof="0" dirty="0"/>
              <a:t>Пятый уровень</a:t>
            </a:r>
            <a:endParaRPr kumimoji="0"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A39E40-7B42-41B0-A6F4-7A8AFD3554B1}" type="datetime1">
              <a:rPr lang="ru-RU" noProof="0" smtClean="0"/>
              <a:t>25.10.2022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  <a:p>
            <a:pPr lvl="1" rtl="0" eaLnBrk="1" latinLnBrk="0" hangingPunct="1"/>
            <a:r>
              <a:rPr lang="ru-RU" noProof="0" smtClean="0"/>
              <a:t>Второй уровень</a:t>
            </a:r>
          </a:p>
          <a:p>
            <a:pPr lvl="2" rtl="0" eaLnBrk="1" latinLnBrk="0" hangingPunct="1"/>
            <a:r>
              <a:rPr lang="ru-RU" noProof="0" smtClean="0"/>
              <a:t>Третий уровень</a:t>
            </a:r>
          </a:p>
          <a:p>
            <a:pPr lvl="3" rtl="0" eaLnBrk="1" latinLnBrk="0" hangingPunct="1"/>
            <a:r>
              <a:rPr lang="ru-RU" noProof="0" smtClean="0"/>
              <a:t>Четвертый уровень</a:t>
            </a:r>
          </a:p>
          <a:p>
            <a:pPr lvl="4" rtl="0" eaLnBrk="1" latinLnBrk="0" hangingPunct="1"/>
            <a:r>
              <a:rPr lang="ru-RU" noProof="0" smtClean="0"/>
              <a:t>Пятый уровень</a:t>
            </a:r>
            <a:endParaRPr kumimoji="0"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8F3C2B-19AE-4F7F-847C-DA1ADD22BBE5}" type="datetime1">
              <a:rPr lang="ru-RU" noProof="0" smtClean="0"/>
              <a:t>25.10.2022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kumimoji="0"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756652-618E-42CE-8AE2-1D988265020E}" type="datetime1">
              <a:rPr lang="ru-RU" noProof="0" smtClean="0"/>
              <a:t>25.10.2022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  <a:p>
            <a:pPr lvl="1" rtl="0" eaLnBrk="1" latinLnBrk="0" hangingPunct="1"/>
            <a:r>
              <a:rPr lang="ru-RU" noProof="0" smtClean="0"/>
              <a:t>Второй уровень</a:t>
            </a:r>
          </a:p>
          <a:p>
            <a:pPr lvl="2" rtl="0" eaLnBrk="1" latinLnBrk="0" hangingPunct="1"/>
            <a:r>
              <a:rPr lang="ru-RU" noProof="0" smtClean="0"/>
              <a:t>Третий уровень</a:t>
            </a:r>
          </a:p>
          <a:p>
            <a:pPr lvl="3" rtl="0" eaLnBrk="1" latinLnBrk="0" hangingPunct="1"/>
            <a:r>
              <a:rPr lang="ru-RU" noProof="0" smtClean="0"/>
              <a:t>Четвертый уровень</a:t>
            </a:r>
          </a:p>
          <a:p>
            <a:pPr lvl="4" rtl="0" eaLnBrk="1" latinLnBrk="0" hangingPunct="1"/>
            <a:r>
              <a:rPr lang="ru-RU" noProof="0" smtClean="0"/>
              <a:t>Пятый уровень</a:t>
            </a:r>
            <a:endParaRPr kumimoji="0"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  <a:p>
            <a:pPr lvl="1" rtl="0" eaLnBrk="1" latinLnBrk="0" hangingPunct="1"/>
            <a:r>
              <a:rPr lang="ru-RU" noProof="0" smtClean="0"/>
              <a:t>Второй уровень</a:t>
            </a:r>
          </a:p>
          <a:p>
            <a:pPr lvl="2" rtl="0" eaLnBrk="1" latinLnBrk="0" hangingPunct="1"/>
            <a:r>
              <a:rPr lang="ru-RU" noProof="0" smtClean="0"/>
              <a:t>Третий уровень</a:t>
            </a:r>
          </a:p>
          <a:p>
            <a:pPr lvl="3" rtl="0" eaLnBrk="1" latinLnBrk="0" hangingPunct="1"/>
            <a:r>
              <a:rPr lang="ru-RU" noProof="0" smtClean="0"/>
              <a:t>Четвертый уровень</a:t>
            </a:r>
          </a:p>
          <a:p>
            <a:pPr lvl="4" rtl="0" eaLnBrk="1" latinLnBrk="0" hangingPunct="1"/>
            <a:r>
              <a:rPr lang="ru-RU" noProof="0" smtClean="0"/>
              <a:t>Пятый уровень</a:t>
            </a:r>
            <a:endParaRPr kumimoji="0"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A077A5-1B1B-48F8-A8D7-0717F4826028}" type="datetime1">
              <a:rPr lang="ru-RU" noProof="0" smtClean="0"/>
              <a:t>25.10.2022</a:t>
            </a:fld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  <a:p>
            <a:pPr lvl="1" rtl="0" eaLnBrk="1" latinLnBrk="0" hangingPunct="1"/>
            <a:r>
              <a:rPr lang="ru-RU" noProof="0" smtClean="0"/>
              <a:t>Второй уровень</a:t>
            </a:r>
          </a:p>
          <a:p>
            <a:pPr lvl="2" rtl="0" eaLnBrk="1" latinLnBrk="0" hangingPunct="1"/>
            <a:r>
              <a:rPr lang="ru-RU" noProof="0" smtClean="0"/>
              <a:t>Третий уровень</a:t>
            </a:r>
          </a:p>
          <a:p>
            <a:pPr lvl="3" rtl="0" eaLnBrk="1" latinLnBrk="0" hangingPunct="1"/>
            <a:r>
              <a:rPr lang="ru-RU" noProof="0" smtClean="0"/>
              <a:t>Четвертый уровень</a:t>
            </a:r>
          </a:p>
          <a:p>
            <a:pPr lvl="4" rtl="0" eaLnBrk="1" latinLnBrk="0" hangingPunct="1"/>
            <a:r>
              <a:rPr lang="ru-RU" noProof="0" smtClean="0"/>
              <a:t>Пятый уровень</a:t>
            </a:r>
            <a:endParaRPr kumimoji="0"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  <a:p>
            <a:pPr lvl="1" rtl="0" eaLnBrk="1" latinLnBrk="0" hangingPunct="1"/>
            <a:r>
              <a:rPr lang="ru-RU" noProof="0" smtClean="0"/>
              <a:t>Второй уровень</a:t>
            </a:r>
          </a:p>
          <a:p>
            <a:pPr lvl="2" rtl="0" eaLnBrk="1" latinLnBrk="0" hangingPunct="1"/>
            <a:r>
              <a:rPr lang="ru-RU" noProof="0" smtClean="0"/>
              <a:t>Третий уровень</a:t>
            </a:r>
          </a:p>
          <a:p>
            <a:pPr lvl="3" rtl="0" eaLnBrk="1" latinLnBrk="0" hangingPunct="1"/>
            <a:r>
              <a:rPr lang="ru-RU" noProof="0" smtClean="0"/>
              <a:t>Четвертый уровень</a:t>
            </a:r>
          </a:p>
          <a:p>
            <a:pPr lvl="4" rtl="0" eaLnBrk="1" latinLnBrk="0" hangingPunct="1"/>
            <a:r>
              <a:rPr lang="ru-RU" noProof="0" smtClean="0"/>
              <a:t>Пятый уровень</a:t>
            </a:r>
            <a:endParaRPr kumimoji="0" lang="ru-RU" noProof="0" dirty="0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72D30E-8CC0-4A3D-ACCC-25D756A9F243}" type="datetime1">
              <a:rPr lang="ru-RU" noProof="0" smtClean="0"/>
              <a:t>25.10.2022</a:t>
            </a:fld>
            <a:endParaRPr lang="ru-RU" noProof="0" dirty="0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/>
          <a:p>
            <a:pPr rtl="0"/>
            <a:fld id="{EECA8964-BCD7-48B2-967A-E9549B1B3FAF}" type="datetime1">
              <a:rPr lang="ru-RU" noProof="0" smtClean="0"/>
              <a:t>25.10.2022</a:t>
            </a:fld>
            <a:endParaRPr lang="ru-RU" noProof="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3535C2-B2EF-4104-9C48-606B316B146B}" type="datetime1">
              <a:rPr lang="ru-RU" noProof="0" smtClean="0"/>
              <a:t>25.10.2022</a:t>
            </a:fld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  <a:p>
            <a:pPr lvl="1" rtl="0" eaLnBrk="1" latinLnBrk="0" hangingPunct="1"/>
            <a:r>
              <a:rPr lang="ru-RU" noProof="0" smtClean="0"/>
              <a:t>Второй уровень</a:t>
            </a:r>
          </a:p>
          <a:p>
            <a:pPr lvl="2" rtl="0" eaLnBrk="1" latinLnBrk="0" hangingPunct="1"/>
            <a:r>
              <a:rPr lang="ru-RU" noProof="0" smtClean="0"/>
              <a:t>Третий уровень</a:t>
            </a:r>
          </a:p>
          <a:p>
            <a:pPr lvl="3" rtl="0" eaLnBrk="1" latinLnBrk="0" hangingPunct="1"/>
            <a:r>
              <a:rPr lang="ru-RU" noProof="0" smtClean="0"/>
              <a:t>Четвертый уровень</a:t>
            </a:r>
          </a:p>
          <a:p>
            <a:pPr lvl="4" rtl="0" eaLnBrk="1" latinLnBrk="0" hangingPunct="1"/>
            <a:r>
              <a:rPr lang="ru-RU" noProof="0" smtClean="0"/>
              <a:t>Пятый уровень</a:t>
            </a:r>
            <a:endParaRPr kumimoji="0"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4815B5-49EE-4409-8D96-597DB37C3774}" type="datetime1">
              <a:rPr lang="ru-RU" noProof="0" smtClean="0"/>
              <a:t>25.10.2022</a:t>
            </a:fld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ru-RU" noProof="0" smtClean="0"/>
              <a:t>Вставка рисунка</a:t>
            </a:r>
            <a:endParaRPr kumimoji="0"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F63D60-A6C3-42B2-A665-7C3223AC9F32}" type="datetime1">
              <a:rPr lang="ru-RU" noProof="0" smtClean="0"/>
              <a:t>25.10.2022</a:t>
            </a:fld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35CBDD5E-8A13-4AF5-A432-3F54E99FF3AF}" type="datetime1">
              <a:rPr lang="ru-RU" noProof="0" smtClean="0"/>
              <a:t>25.10.2022</a:t>
            </a:fld>
            <a:endParaRPr lang="ru-RU" noProof="0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4497" y="2000126"/>
            <a:ext cx="11277600" cy="1470025"/>
          </a:xfrm>
        </p:spPr>
        <p:txBody>
          <a:bodyPr rtlCol="0"/>
          <a:lstStyle/>
          <a:p>
            <a:pPr rtl="0"/>
            <a:r>
              <a:rPr lang="ru-RU" dirty="0" smtClean="0"/>
              <a:t>Разработка счетчика на языке моделирования оборудования </a:t>
            </a:r>
            <a:r>
              <a:rPr lang="en-US" dirty="0" smtClean="0"/>
              <a:t>VHDL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Работу выполнили Ахметов </a:t>
            </a:r>
            <a:r>
              <a:rPr lang="ru-RU" dirty="0" err="1" smtClean="0"/>
              <a:t>Азат</a:t>
            </a:r>
            <a:r>
              <a:rPr lang="ru-RU" dirty="0" smtClean="0"/>
              <a:t> и </a:t>
            </a:r>
            <a:r>
              <a:rPr lang="ru-RU" dirty="0" err="1" smtClean="0"/>
              <a:t>Сазиков</a:t>
            </a:r>
            <a:r>
              <a:rPr lang="ru-RU" dirty="0" smtClean="0"/>
              <a:t> Никита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Спецификация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В данном проекте будет реализован 4-х битный суммирующий счетчик с асинхронным сбросом.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1641" y="625365"/>
            <a:ext cx="10972800" cy="1066800"/>
          </a:xfrm>
        </p:spPr>
        <p:txBody>
          <a:bodyPr/>
          <a:lstStyle/>
          <a:p>
            <a:r>
              <a:rPr lang="ru-RU" dirty="0" smtClean="0"/>
              <a:t>Спецификация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101" y="2262910"/>
            <a:ext cx="8096595" cy="3115108"/>
          </a:xfrm>
        </p:spPr>
      </p:pic>
    </p:spTree>
    <p:extLst>
      <p:ext uri="{BB962C8B-B14F-4D97-AF65-F5344CB8AC3E}">
        <p14:creationId xmlns:p14="http://schemas.microsoft.com/office/powerpoint/2010/main" val="15836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6537" y="543910"/>
            <a:ext cx="10972800" cy="1066800"/>
          </a:xfrm>
        </p:spPr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7" y="1360439"/>
            <a:ext cx="8285018" cy="5273501"/>
          </a:xfrm>
        </p:spPr>
      </p:pic>
    </p:spTree>
    <p:extLst>
      <p:ext uri="{BB962C8B-B14F-4D97-AF65-F5344CB8AC3E}">
        <p14:creationId xmlns:p14="http://schemas.microsoft.com/office/powerpoint/2010/main" val="321890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Сигналы интерфейса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sz="half" idx="1"/>
          </p:nvPr>
        </p:nvSpPr>
        <p:spPr>
          <a:xfrm>
            <a:off x="609600" y="2260147"/>
            <a:ext cx="5384800" cy="4203715"/>
          </a:xfrm>
        </p:spPr>
        <p:txBody>
          <a:bodyPr rtlCol="0"/>
          <a:lstStyle/>
          <a:p>
            <a:pPr marL="109728" indent="0">
              <a:lnSpc>
                <a:spcPct val="150000"/>
              </a:lnSpc>
              <a:buNone/>
            </a:pPr>
            <a:r>
              <a:rPr lang="ru-RU" b="1" dirty="0" smtClean="0"/>
              <a:t>Входные </a:t>
            </a:r>
            <a:r>
              <a:rPr lang="ru-RU" b="1" dirty="0"/>
              <a:t>порты</a:t>
            </a:r>
            <a:r>
              <a:rPr lang="ru-RU" dirty="0"/>
              <a:t> </a:t>
            </a:r>
            <a:r>
              <a:rPr lang="en-US" b="1" dirty="0" smtClean="0"/>
              <a:t>: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dirty="0" smtClean="0"/>
              <a:t>C </a:t>
            </a:r>
            <a:r>
              <a:rPr lang="ru-RU" dirty="0" smtClean="0"/>
              <a:t>– входной тактовый сигнал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CLR – </a:t>
            </a:r>
            <a:r>
              <a:rPr lang="ru-RU" dirty="0" smtClean="0"/>
              <a:t>сброс </a:t>
            </a:r>
            <a:r>
              <a:rPr lang="ru-RU" dirty="0"/>
              <a:t>всех</a:t>
            </a:r>
            <a:r>
              <a:rPr lang="ru-RU" dirty="0" smtClean="0"/>
              <a:t> данных</a:t>
            </a:r>
          </a:p>
          <a:p>
            <a:pPr marL="109728" indent="0" rtl="0">
              <a:lnSpc>
                <a:spcPct val="150000"/>
              </a:lnSpc>
              <a:buNone/>
            </a:pPr>
            <a:r>
              <a:rPr lang="ru-RU" b="1" dirty="0" smtClean="0"/>
              <a:t>Выходные порты: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Q[0:3] – </a:t>
            </a:r>
            <a:r>
              <a:rPr lang="ru-RU" dirty="0" smtClean="0"/>
              <a:t>цифровые выходы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Схема,сгенерированная</a:t>
            </a:r>
            <a:r>
              <a:rPr lang="ru-RU" dirty="0" smtClean="0"/>
              <a:t> </a:t>
            </a:r>
            <a:r>
              <a:rPr lang="en-US" dirty="0" err="1" smtClean="0"/>
              <a:t>Quartus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23" y="2388183"/>
            <a:ext cx="10058400" cy="373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19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Временная диаграмма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922" y="2249488"/>
            <a:ext cx="9188156" cy="4324350"/>
          </a:xfrm>
        </p:spPr>
      </p:pic>
    </p:spTree>
    <p:extLst>
      <p:ext uri="{BB962C8B-B14F-4D97-AF65-F5344CB8AC3E}">
        <p14:creationId xmlns:p14="http://schemas.microsoft.com/office/powerpoint/2010/main" val="28225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учающая презентация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5317_TF03460604" id="{2CD0CB43-C6DB-49D4-8B24-4D27774DD8FA}" vid="{682A83A2-F45B-4972-A9A6-44D9BC20041C}"/>
    </a:ext>
  </a:extLst>
</a:theme>
</file>

<file path=ppt/theme/theme2.xml><?xml version="1.0" encoding="utf-8"?>
<a:theme xmlns:a="http://schemas.openxmlformats.org/drawingml/2006/main" name="Тема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Обучающая презентация</Template>
  <TotalTime>61</TotalTime>
  <Words>110</Words>
  <Application>Microsoft Office PowerPoint</Application>
  <PresentationFormat>Широкоэкранный</PresentationFormat>
  <Paragraphs>20</Paragraphs>
  <Slides>7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Georgia</vt:lpstr>
      <vt:lpstr>Wingdings 2</vt:lpstr>
      <vt:lpstr>Обучающая презентация</vt:lpstr>
      <vt:lpstr>Разработка счетчика на языке моделирования оборудования VHDL</vt:lpstr>
      <vt:lpstr>Спецификация</vt:lpstr>
      <vt:lpstr>Спецификация</vt:lpstr>
      <vt:lpstr>Реализация</vt:lpstr>
      <vt:lpstr>Сигналы интерфейса</vt:lpstr>
      <vt:lpstr>Схема,сгенерированная Quartus</vt:lpstr>
      <vt:lpstr>Временная диаграмма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счетчика на языке моделирования оборудования VHDL</dc:title>
  <dc:creator>Учетная запись Майкрософт</dc:creator>
  <cp:lastModifiedBy>Dom</cp:lastModifiedBy>
  <cp:revision>10</cp:revision>
  <dcterms:created xsi:type="dcterms:W3CDTF">2022-10-16T15:34:49Z</dcterms:created>
  <dcterms:modified xsi:type="dcterms:W3CDTF">2022-10-25T11:37:36Z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