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68" r:id="rId4"/>
    <p:sldId id="263" r:id="rId5"/>
    <p:sldId id="264" r:id="rId6"/>
    <p:sldId id="266" r:id="rId7"/>
    <p:sldId id="265" r:id="rId8"/>
    <p:sldId id="269" r:id="rId9"/>
    <p:sldId id="267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22/03/2022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22/03/2022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22/03/2022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22/03/2022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22/03/2022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22/03/2022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22/03/2022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22/03/2022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22/03/2022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22/03/2022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22/03/2022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22/03/2022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22/03/2022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22/03/2022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cups</a:t>
            </a:r>
            <a:endParaRPr lang="pt-br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GiftTips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4C0E5-7129-4961-B46E-A775291B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GiftTips</a:t>
            </a:r>
            <a:endParaRPr lang="pt-BR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B3EB8-A7B5-465C-BB60-05AC2FE8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096000" cy="393192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surgiu a ideia?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é? 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Quais são os Requisitos?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Quais tecnologias serão usadas?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Quais ferramentas serão usadas nos testes?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F0220E-54EB-48A3-96D6-B3D78130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22/03/2022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4C0E5-7129-4961-B46E-A775291B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surgiu a ideia?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B3EB8-A7B5-465C-BB60-05AC2FE8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096000" cy="3146213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Indecisão?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Necessidade?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ideias para presentes?</a:t>
            </a: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Calma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GiftTips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vai ajudar você!!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F0220E-54EB-48A3-96D6-B3D78130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22/03/2022</a:t>
            </a:fld>
            <a:endParaRPr lang="en-US"/>
          </a:p>
        </p:txBody>
      </p:sp>
      <p:pic>
        <p:nvPicPr>
          <p:cNvPr id="1026" name="Picture 2" descr="Duvida GIFs | Tenor">
            <a:extLst>
              <a:ext uri="{FF2B5EF4-FFF2-40B4-BE49-F238E27FC236}">
                <a16:creationId xmlns:a16="http://schemas.microsoft.com/office/drawing/2014/main" id="{385EDCF6-CD2D-4759-A679-D3005677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115" y="1855893"/>
            <a:ext cx="3146213" cy="314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55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662C5-9DDF-42DD-A9B8-B5BA68F4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886B34-D464-47E9-A265-6517FA7D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342467" cy="2121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GiftTips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aplicação capaz de: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Analisar o perfil de uma pessoa;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Classificar presentes;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Encontrar o presente ideal.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40F7D-C6A8-4DA5-A955-9C832157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22/03/2022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7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CB6A4-23ED-46CF-BB8C-794C431C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 não funcionais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FA28B-129E-42D8-8A82-4B348724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9889067" cy="2528147"/>
          </a:xfrm>
        </p:spPr>
        <p:txBody>
          <a:bodyPr/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processamento;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Quantidade de dados armazenados;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 sugerido apresentar score de validação de no mínimo 50%.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712E04-C586-4773-B9AA-63F65AFD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22/03/2022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0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5A14-461C-40FE-903C-8EB49664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17620-4E1C-4F86-95AC-DCA311DED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772400" cy="16645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Interação com os usuários para entrada de dados;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Relacionar o perfil do usuário com os dados dos presentes;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Sugerir um presente.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823E36-AE53-4B26-9FF9-657C8EC4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22/03/2022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CB6A4-23ED-46CF-BB8C-794C431C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FA28B-129E-42D8-8A82-4B348724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862667" cy="2612813"/>
          </a:xfrm>
        </p:spPr>
        <p:txBody>
          <a:bodyPr>
            <a:norm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CSS;</a:t>
            </a:r>
          </a:p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712E04-C586-4773-B9AA-63F65AFD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22/03/2022</a:t>
            </a:fld>
            <a:endParaRPr lang="en-US"/>
          </a:p>
        </p:txBody>
      </p:sp>
      <p:pic>
        <p:nvPicPr>
          <p:cNvPr id="1026" name="Picture 2" descr="Node.js: entenda o que é e como funciona essa tecnologia">
            <a:extLst>
              <a:ext uri="{FF2B5EF4-FFF2-40B4-BE49-F238E27FC236}">
                <a16:creationId xmlns:a16="http://schemas.microsoft.com/office/drawing/2014/main" id="{C33F757E-A497-4E95-869C-E43AA501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25600"/>
            <a:ext cx="2294467" cy="114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einamento MongoDB Document-Oriented Database - Ambiente Livre">
            <a:extLst>
              <a:ext uri="{FF2B5EF4-FFF2-40B4-BE49-F238E27FC236}">
                <a16:creationId xmlns:a16="http://schemas.microsoft.com/office/drawing/2014/main" id="{02D49348-54CB-4459-898E-32EEEE54B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517" y="1625601"/>
            <a:ext cx="2294467" cy="114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o criar seu primeiro site do zero com HTML e CSS - Aylton Inacio">
            <a:extLst>
              <a:ext uri="{FF2B5EF4-FFF2-40B4-BE49-F238E27FC236}">
                <a16:creationId xmlns:a16="http://schemas.microsoft.com/office/drawing/2014/main" id="{CACCD163-D160-4E73-B48C-8D9DCCFBD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19647"/>
            <a:ext cx="2294467" cy="12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- necolas/react-native-web: React Native Components and APIs for the  Web">
            <a:extLst>
              <a:ext uri="{FF2B5EF4-FFF2-40B4-BE49-F238E27FC236}">
                <a16:creationId xmlns:a16="http://schemas.microsoft.com/office/drawing/2014/main" id="{DA36E89F-2D6C-440A-964F-27627B96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517" y="3519648"/>
            <a:ext cx="2323595" cy="12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7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CB6A4-23ED-46CF-BB8C-794C431C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de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FA28B-129E-42D8-8A82-4B348724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569200" cy="2612813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testar API usaremos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DSL para testes automatizados;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Para testes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código usaremos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Jest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testes unitários.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712E04-C586-4773-B9AA-63F65AFD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22/03/2022</a:t>
            </a:fld>
            <a:endParaRPr lang="en-US"/>
          </a:p>
        </p:txBody>
      </p:sp>
      <p:pic>
        <p:nvPicPr>
          <p:cNvPr id="5" name="Picture 2" descr="Karate (software) - Wikipedia">
            <a:extLst>
              <a:ext uri="{FF2B5EF4-FFF2-40B4-BE49-F238E27FC236}">
                <a16:creationId xmlns:a16="http://schemas.microsoft.com/office/drawing/2014/main" id="{A9719039-A137-4303-A18A-2914D9C0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852" y="1583266"/>
            <a:ext cx="1853974" cy="184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O que é o Jest? Como utilizá-lo em seu projeto javascript? | by Marcus  Vinicius Santana Silva | Utilizando Jest em seus projetos javascript |  Medium">
            <a:extLst>
              <a:ext uri="{FF2B5EF4-FFF2-40B4-BE49-F238E27FC236}">
                <a16:creationId xmlns:a16="http://schemas.microsoft.com/office/drawing/2014/main" id="{66637F7D-C47D-4751-A587-3DEE72C1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701" y="3598147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91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8B75D-54EC-46B8-AC0A-6AFDBC5D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Cups</a:t>
            </a:r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agradece sua atenção!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3C4CA-2734-4A69-8C03-3FF1E66F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22/03/2022</a:t>
            </a:fld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2AAE2BA-F460-494D-AEDD-FE4570FF7D6C}"/>
              </a:ext>
            </a:extLst>
          </p:cNvPr>
          <p:cNvSpPr txBox="1">
            <a:spLocks/>
          </p:cNvSpPr>
          <p:nvPr/>
        </p:nvSpPr>
        <p:spPr>
          <a:xfrm>
            <a:off x="8980594" y="4970806"/>
            <a:ext cx="2144606" cy="1064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Erich Pfaffenbach</a:t>
            </a:r>
          </a:p>
          <a:p>
            <a:r>
              <a:rPr lang="pt-BR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Iago Luiz</a:t>
            </a:r>
          </a:p>
          <a:p>
            <a:r>
              <a:rPr lang="pt-BR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 Villela</a:t>
            </a:r>
          </a:p>
          <a:p>
            <a:r>
              <a:rPr lang="pt-BR" sz="1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Uttoni</a:t>
            </a:r>
            <a:r>
              <a:rPr lang="pt-BR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Brandani</a:t>
            </a:r>
            <a:endParaRPr lang="pt-BR" sz="1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CCC572-BE68-4FF7-A377-C2883654C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99" y="2014194"/>
            <a:ext cx="3926834" cy="39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61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{5F88FB03-454B-4ED5-B149-24BFD3B3893D}tf78438558_win32</Template>
  <TotalTime>137</TotalTime>
  <Words>186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Garamond</vt:lpstr>
      <vt:lpstr>Times New Roman</vt:lpstr>
      <vt:lpstr>SavonVTI</vt:lpstr>
      <vt:lpstr>Empty Coffee cups</vt:lpstr>
      <vt:lpstr>GiftTips</vt:lpstr>
      <vt:lpstr>Como surgiu a ideia?</vt:lpstr>
      <vt:lpstr>O que é?</vt:lpstr>
      <vt:lpstr>Requisitos não funcionais </vt:lpstr>
      <vt:lpstr>Requisitos Funcionais</vt:lpstr>
      <vt:lpstr>Tecnologias</vt:lpstr>
      <vt:lpstr>Ferramentas de Testes</vt:lpstr>
      <vt:lpstr>Empty Coffee Cups agradece sua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Empty Coffee cups</dc:title>
  <dc:creator>Erich Pfaffenbach</dc:creator>
  <cp:lastModifiedBy>Erich Pfaffenbach</cp:lastModifiedBy>
  <cp:revision>30</cp:revision>
  <dcterms:created xsi:type="dcterms:W3CDTF">2022-03-04T00:41:15Z</dcterms:created>
  <dcterms:modified xsi:type="dcterms:W3CDTF">2022-03-22T23:16:22Z</dcterms:modified>
</cp:coreProperties>
</file>