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7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1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62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31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928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098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657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310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33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24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17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04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9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05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43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85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6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49000">
              <a:schemeClr val="bg2">
                <a:shade val="96000"/>
                <a:satMod val="120000"/>
                <a:lumMod val="94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477B56-1513-4B4C-9B19-80F4161BFB90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A694D2-3A33-47B3-9244-2D5AC5298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911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pt-br/4.1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engsoftmoderna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flutter.dev/" TargetMode="External"/><Relationship Id="rId5" Type="http://schemas.openxmlformats.org/officeDocument/2006/relationships/hyperlink" Target="https://www.postgresql.org/docs/" TargetMode="External"/><Relationship Id="rId4" Type="http://schemas.openxmlformats.org/officeDocument/2006/relationships/hyperlink" Target="https://docs.python.org/pt-br/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3912059-7399-5F90-E7AD-3DD9A58B66AE}"/>
              </a:ext>
            </a:extLst>
          </p:cNvPr>
          <p:cNvSpPr/>
          <p:nvPr/>
        </p:nvSpPr>
        <p:spPr>
          <a:xfrm>
            <a:off x="193963" y="193963"/>
            <a:ext cx="11767127" cy="64469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FBD8688-0E7C-BAB3-B5F1-5B4893D6B6BD}"/>
              </a:ext>
            </a:extLst>
          </p:cNvPr>
          <p:cNvGrpSpPr/>
          <p:nvPr/>
        </p:nvGrpSpPr>
        <p:grpSpPr>
          <a:xfrm>
            <a:off x="4020226" y="0"/>
            <a:ext cx="11082683" cy="5348479"/>
            <a:chOff x="3020370" y="451927"/>
            <a:chExt cx="11082683" cy="5348479"/>
          </a:xfrm>
          <a:blipFill>
            <a:blip r:embed="rId2"/>
            <a:stretch>
              <a:fillRect/>
            </a:stretch>
          </a:blipFill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F818CEF-A2F4-B4C0-3256-C25349F64EAF}"/>
                </a:ext>
              </a:extLst>
            </p:cNvPr>
            <p:cNvSpPr/>
            <p:nvPr/>
          </p:nvSpPr>
          <p:spPr>
            <a:xfrm rot="2937700">
              <a:off x="5240959" y="-1768662"/>
              <a:ext cx="2106306" cy="654748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A4D03E4-C3EB-B372-419D-62F576F89646}"/>
                </a:ext>
              </a:extLst>
            </p:cNvPr>
            <p:cNvSpPr/>
            <p:nvPr/>
          </p:nvSpPr>
          <p:spPr>
            <a:xfrm rot="2937700">
              <a:off x="8307705" y="-1052240"/>
              <a:ext cx="2106306" cy="654748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A2FBE8A-101E-D3ED-F5C4-BA9356F5B288}"/>
                </a:ext>
              </a:extLst>
            </p:cNvPr>
            <p:cNvSpPr/>
            <p:nvPr/>
          </p:nvSpPr>
          <p:spPr>
            <a:xfrm rot="2937700">
              <a:off x="9776159" y="1473511"/>
              <a:ext cx="2106306" cy="654748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E9B642-C56E-EEC5-F02B-11BFB85D7370}"/>
              </a:ext>
            </a:extLst>
          </p:cNvPr>
          <p:cNvSpPr txBox="1"/>
          <p:nvPr/>
        </p:nvSpPr>
        <p:spPr>
          <a:xfrm>
            <a:off x="526473" y="3417453"/>
            <a:ext cx="3713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Jockey One" panose="02000506000000020004" pitchFamily="2" charset="-18"/>
              </a:rPr>
              <a:t>STREAMCLASS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CEBEEF-0D4E-7C82-09A5-3CDE851839B4}"/>
              </a:ext>
            </a:extLst>
          </p:cNvPr>
          <p:cNvSpPr txBox="1"/>
          <p:nvPr/>
        </p:nvSpPr>
        <p:spPr>
          <a:xfrm>
            <a:off x="886690" y="4052353"/>
            <a:ext cx="410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Brandão Costa - 58</a:t>
            </a:r>
          </a:p>
          <a:p>
            <a:r>
              <a:rPr lang="pt-BR" dirty="0"/>
              <a:t>Pedro Augusto da Luz Mota - 135</a:t>
            </a:r>
          </a:p>
          <a:p>
            <a:r>
              <a:rPr lang="pt-BR" dirty="0"/>
              <a:t>Pedro Henrique Rocha Silveira - 70</a:t>
            </a:r>
          </a:p>
        </p:txBody>
      </p:sp>
    </p:spTree>
    <p:extLst>
      <p:ext uri="{BB962C8B-B14F-4D97-AF65-F5344CB8AC3E}">
        <p14:creationId xmlns:p14="http://schemas.microsoft.com/office/powerpoint/2010/main" val="6087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B2A558-3BA1-41AA-F902-2CF58B476073}"/>
              </a:ext>
            </a:extLst>
          </p:cNvPr>
          <p:cNvSpPr/>
          <p:nvPr/>
        </p:nvSpPr>
        <p:spPr>
          <a:xfrm>
            <a:off x="193963" y="193963"/>
            <a:ext cx="11767127" cy="64469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465359-0E64-E75A-7763-8646785EB0F8}"/>
              </a:ext>
            </a:extLst>
          </p:cNvPr>
          <p:cNvSpPr txBox="1"/>
          <p:nvPr/>
        </p:nvSpPr>
        <p:spPr>
          <a:xfrm>
            <a:off x="748147" y="434232"/>
            <a:ext cx="6520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latin typeface="Jockey One" panose="02000506000000020004" pitchFamily="2" charset="-18"/>
              </a:rPr>
              <a:t>O PRODUTO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D77272-F08C-7894-0547-F4E4B8904315}"/>
              </a:ext>
            </a:extLst>
          </p:cNvPr>
          <p:cNvSpPr txBox="1"/>
          <p:nvPr/>
        </p:nvSpPr>
        <p:spPr>
          <a:xfrm>
            <a:off x="748147" y="1382387"/>
            <a:ext cx="105281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O produto consiste em uma plataforma de streaming para ajuda exclusivas entre professores e alunos.</a:t>
            </a:r>
          </a:p>
          <a:p>
            <a:endParaRPr lang="pt-BR" dirty="0"/>
          </a:p>
          <a:p>
            <a:r>
              <a:rPr lang="pt-BR" dirty="0"/>
              <a:t>	O aluno, a partir de um registro na plataforma, pode acessar qualquer matéria que lhe interesse e solicitar uma chamada com um professor que esteja disponível no momento.</a:t>
            </a:r>
          </a:p>
          <a:p>
            <a:endParaRPr lang="pt-BR" dirty="0"/>
          </a:p>
          <a:p>
            <a:r>
              <a:rPr lang="pt-BR" dirty="0"/>
              <a:t>	Com uma assinatura mensal, o aluno tem acesso a todas as matérias presente na plataforma, e o professor consegue participar de mais de uma.</a:t>
            </a:r>
          </a:p>
          <a:p>
            <a:endParaRPr lang="pt-BR" dirty="0"/>
          </a:p>
          <a:p>
            <a:r>
              <a:rPr lang="pt-BR" dirty="0"/>
              <a:t>	Em futuras </a:t>
            </a:r>
            <a:r>
              <a:rPr lang="pt-BR" dirty="0" err="1"/>
              <a:t>features</a:t>
            </a:r>
            <a:r>
              <a:rPr lang="pt-BR" dirty="0"/>
              <a:t>, </a:t>
            </a:r>
            <a:r>
              <a:rPr lang="pt-BR" dirty="0" err="1"/>
              <a:t>aulões</a:t>
            </a:r>
            <a:r>
              <a:rPr lang="pt-BR" dirty="0"/>
              <a:t> podem ser disponibilizados para um conjunto de alunos da plataforma. Com direito a gravação para alunos que não participaram.</a:t>
            </a:r>
          </a:p>
          <a:p>
            <a:endParaRPr lang="pt-BR" dirty="0"/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4483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E0C025-82BC-B9B4-5D09-8113687E3CBB}"/>
              </a:ext>
            </a:extLst>
          </p:cNvPr>
          <p:cNvSpPr/>
          <p:nvPr/>
        </p:nvSpPr>
        <p:spPr>
          <a:xfrm>
            <a:off x="193963" y="193963"/>
            <a:ext cx="11767127" cy="64469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622837-27BE-B477-859D-C3A52718DB44}"/>
              </a:ext>
            </a:extLst>
          </p:cNvPr>
          <p:cNvSpPr txBox="1"/>
          <p:nvPr/>
        </p:nvSpPr>
        <p:spPr>
          <a:xfrm>
            <a:off x="748147" y="434232"/>
            <a:ext cx="6520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latin typeface="Jockey One" panose="02000506000000020004" pitchFamily="2" charset="-18"/>
              </a:rPr>
              <a:t>TECNOLOGIAS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7BFD3D8-549B-5FF2-BEDB-2F0BBA988594}"/>
              </a:ext>
            </a:extLst>
          </p:cNvPr>
          <p:cNvCxnSpPr>
            <a:cxnSpLocks/>
          </p:cNvCxnSpPr>
          <p:nvPr/>
        </p:nvCxnSpPr>
        <p:spPr>
          <a:xfrm>
            <a:off x="922789" y="3429000"/>
            <a:ext cx="10503017" cy="0"/>
          </a:xfrm>
          <a:prstGeom prst="straightConnector1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AAA14560-EB1A-804C-2FE3-9E1A91E0B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52" y="3722396"/>
            <a:ext cx="2046899" cy="70788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046B310-C485-D903-992D-BC1A15115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7" y="2098689"/>
            <a:ext cx="1122495" cy="123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F536927-F6AC-55CF-4C43-39217D0B9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68" y="1945332"/>
            <a:ext cx="3113938" cy="155696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E07FC70-8CC7-CEFE-CAE5-7EC8D657B4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65" y="1907861"/>
            <a:ext cx="1425832" cy="147098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B45E2D3-5134-721C-0F01-E63CA0A0A7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034" y="3232703"/>
            <a:ext cx="2997691" cy="16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6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DB910D-C72F-082C-A980-07534E98EFF9}"/>
              </a:ext>
            </a:extLst>
          </p:cNvPr>
          <p:cNvSpPr/>
          <p:nvPr/>
        </p:nvSpPr>
        <p:spPr>
          <a:xfrm>
            <a:off x="193963" y="193963"/>
            <a:ext cx="11767127" cy="64469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0559D6-382D-2394-09A1-8B6A9985537F}"/>
              </a:ext>
            </a:extLst>
          </p:cNvPr>
          <p:cNvSpPr txBox="1"/>
          <p:nvPr/>
        </p:nvSpPr>
        <p:spPr>
          <a:xfrm>
            <a:off x="757025" y="434232"/>
            <a:ext cx="6520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latin typeface="Jockey One" panose="02000506000000020004" pitchFamily="2" charset="-18"/>
              </a:rPr>
              <a:t>MOBILE/WEB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8466E57-C706-D1AF-6E06-A53A8384CC1E}"/>
              </a:ext>
            </a:extLst>
          </p:cNvPr>
          <p:cNvCxnSpPr/>
          <p:nvPr/>
        </p:nvCxnSpPr>
        <p:spPr>
          <a:xfrm>
            <a:off x="193963" y="1142118"/>
            <a:ext cx="11767127" cy="0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55D33182-F164-876D-0222-5F8F47CFB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51" y="1769568"/>
            <a:ext cx="1898626" cy="41541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C0B220-B39A-D7E3-AEE5-615806F64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530" y="1769568"/>
            <a:ext cx="7531403" cy="4243924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F72408C-5473-F989-D2EB-30724F144F3A}"/>
              </a:ext>
            </a:extLst>
          </p:cNvPr>
          <p:cNvCxnSpPr/>
          <p:nvPr/>
        </p:nvCxnSpPr>
        <p:spPr>
          <a:xfrm>
            <a:off x="3471169" y="1142118"/>
            <a:ext cx="0" cy="5498826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8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D64C72AA-C48F-80AE-CA15-3532AB026E5F}"/>
              </a:ext>
            </a:extLst>
          </p:cNvPr>
          <p:cNvSpPr txBox="1"/>
          <p:nvPr/>
        </p:nvSpPr>
        <p:spPr>
          <a:xfrm>
            <a:off x="757025" y="1629373"/>
            <a:ext cx="101294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Engenharia de Software Moderna</a:t>
            </a:r>
          </a:p>
          <a:p>
            <a:r>
              <a:rPr lang="pt-BR" dirty="0">
                <a:hlinkClick r:id="rId2"/>
              </a:rPr>
              <a:t>https://engsoftmoderna.info/</a:t>
            </a: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Documentação Django</a:t>
            </a:r>
          </a:p>
          <a:p>
            <a:r>
              <a:rPr lang="pt-BR" dirty="0">
                <a:hlinkClick r:id="rId3"/>
              </a:rPr>
              <a:t>https://docs.djangoproject.com/pt-br/4.1/</a:t>
            </a: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Documentação Python</a:t>
            </a:r>
          </a:p>
          <a:p>
            <a:r>
              <a:rPr lang="pt-BR" dirty="0">
                <a:hlinkClick r:id="rId4"/>
              </a:rPr>
              <a:t>https://docs.python.org/pt-br/3/</a:t>
            </a: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Documentação PostgreSQL</a:t>
            </a:r>
          </a:p>
          <a:p>
            <a:r>
              <a:rPr lang="pt-BR" dirty="0">
                <a:hlinkClick r:id="rId5"/>
              </a:rPr>
              <a:t>https://www.postgresql.org/docs/</a:t>
            </a: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Documentação </a:t>
            </a:r>
            <a:r>
              <a:rPr lang="pt-BR" dirty="0" err="1"/>
              <a:t>Flutter</a:t>
            </a:r>
            <a:endParaRPr lang="pt-BR" dirty="0"/>
          </a:p>
          <a:p>
            <a:r>
              <a:rPr lang="pt-BR" dirty="0">
                <a:hlinkClick r:id="rId6"/>
              </a:rPr>
              <a:t>https://docs.flutter.dev/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325AFB-4C8A-B707-0686-2D8458EBE143}"/>
              </a:ext>
            </a:extLst>
          </p:cNvPr>
          <p:cNvSpPr/>
          <p:nvPr/>
        </p:nvSpPr>
        <p:spPr>
          <a:xfrm>
            <a:off x="193963" y="193963"/>
            <a:ext cx="11767127" cy="64469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EF2915-4947-3AC5-19C5-CBBC8573AEBC}"/>
              </a:ext>
            </a:extLst>
          </p:cNvPr>
          <p:cNvSpPr txBox="1"/>
          <p:nvPr/>
        </p:nvSpPr>
        <p:spPr>
          <a:xfrm>
            <a:off x="757025" y="434232"/>
            <a:ext cx="6520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latin typeface="Jockey One" panose="02000506000000020004" pitchFamily="2" charset="-18"/>
              </a:rPr>
              <a:t>REFERÊNCIAS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BB49C3-4EB1-2336-B0D9-13CCC7402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49" y="2108673"/>
            <a:ext cx="3275860" cy="264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09767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2150</TotalTime>
  <Words>191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Jockey One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</dc:creator>
  <cp:lastModifiedBy>Pedro Henrique</cp:lastModifiedBy>
  <cp:revision>8</cp:revision>
  <dcterms:created xsi:type="dcterms:W3CDTF">2023-02-19T17:21:15Z</dcterms:created>
  <dcterms:modified xsi:type="dcterms:W3CDTF">2023-02-28T00:22:39Z</dcterms:modified>
</cp:coreProperties>
</file>