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80" r:id="rId9"/>
    <p:sldId id="286" r:id="rId10"/>
    <p:sldId id="281" r:id="rId11"/>
    <p:sldId id="282" r:id="rId12"/>
    <p:sldId id="283" r:id="rId13"/>
    <p:sldId id="265" r:id="rId14"/>
    <p:sldId id="264" r:id="rId15"/>
    <p:sldId id="266" r:id="rId16"/>
    <p:sldId id="267" r:id="rId17"/>
    <p:sldId id="284" r:id="rId18"/>
    <p:sldId id="268" r:id="rId19"/>
    <p:sldId id="287" r:id="rId20"/>
    <p:sldId id="285" r:id="rId21"/>
    <p:sldId id="288" r:id="rId22"/>
    <p:sldId id="289" r:id="rId23"/>
    <p:sldId id="290" r:id="rId24"/>
    <p:sldId id="263" r:id="rId25"/>
    <p:sldId id="275" r:id="rId26"/>
    <p:sldId id="276" r:id="rId27"/>
    <p:sldId id="278" r:id="rId28"/>
    <p:sldId id="279" r:id="rId29"/>
    <p:sldId id="274" r:id="rId30"/>
    <p:sldId id="269" r:id="rId31"/>
    <p:sldId id="291" r:id="rId32"/>
    <p:sldId id="292" r:id="rId33"/>
    <p:sldId id="277" r:id="rId34"/>
    <p:sldId id="270" r:id="rId35"/>
    <p:sldId id="27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0:10:37.836"/>
    </inkml:context>
    <inkml:brush xml:id="br0">
      <inkml:brushProperty name="width" value="0.05" units="cm"/>
      <inkml:brushProperty name="height" value="0.05" units="cm"/>
      <inkml:brushProperty name="color" value="#E71224"/>
    </inkml:brush>
  </inkml:definitions>
  <inkml:trace contextRef="#ctx0" brushRef="#br0">339 0 24575,'-2'14'0,"0"1"0,-1-1 0,0 0 0,-1 0 0,-1-1 0,-9 20 0,0 3 0,-14 30 0,-2-2 0,-43 66 0,-26 52 0,51-97-1365,34-60-5461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08.348"/>
    </inkml:context>
    <inkml:brush xml:id="br0">
      <inkml:brushProperty name="width" value="0.05" units="cm"/>
      <inkml:brushProperty name="height" value="0.05" units="cm"/>
      <inkml:brushProperty name="color" value="#E71224"/>
    </inkml:brush>
  </inkml:definitions>
  <inkml:trace contextRef="#ctx0" brushRef="#br0">0 2410 24575,'2'-6'0,"0"0"0,0 0 0,1 1 0,-1-1 0,1 1 0,0-1 0,1 1 0,0 0 0,-1 0 0,1 1 0,1-1 0,6-5 0,0-2 0,40-43 0,48-57 0,100-169 0,-44 81 0,-89 119 0,-17 27 0,-34 38 0,0 0 0,24-35 0,-9 9 0,3 1 0,1 1 0,76-67 0,5-5 0,-80 71 0,-19 23 0,0 0 0,27-22 0,133-127 0,-90 81 0,-47 36 0,2-2 0,84-79 0,170-227 0,-237 283 0,-17 11-1365,-30 49-5461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11.504"/>
    </inkml:context>
    <inkml:brush xml:id="br0">
      <inkml:brushProperty name="width" value="0.05" units="cm"/>
      <inkml:brushProperty name="height" value="0.05" units="cm"/>
      <inkml:brushProperty name="color" value="#E71224"/>
    </inkml:brush>
  </inkml:definitions>
  <inkml:trace contextRef="#ctx0" brushRef="#br0">1435 1 24575,'-1'29'0,"-1"1"0,-2-1 0,-1 0 0,-1 0 0,-1-1 0,-2 0 0,-16 37 0,5-11 0,-23 98 0,27-91 0,-24 64 0,-54 140 0,40-104 0,40-113 0,-1-1 0,-36 74 0,-75 157 0,26-50 0,-27-4 0,76-139 0,-217 314 0,237-356 0,-65 103 0,14-18 0,-31 44 0,88-140-1365,15-17-5461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21.780"/>
    </inkml:context>
    <inkml:brush xml:id="br0">
      <inkml:brushProperty name="width" value="0.05" units="cm"/>
      <inkml:brushProperty name="height" value="0.05" units="cm"/>
      <inkml:brushProperty name="color" value="#33CCFF"/>
    </inkml:brush>
  </inkml:definitions>
  <inkml:trace contextRef="#ctx0" brushRef="#br0">61 0 24575,'-2'38'0,"-1"0"0,-3 0 0,-12 48 0,1-10 0,15-63 0,-10 62 0,12-71 0,0-1 0,-1 1 0,1-1 0,0 0 0,1 1 0,-1-1 0,1 1 0,0-1 0,-1 0 0,1 1 0,1-1 0,-1 0 0,0 0 0,1 0 0,0 0 0,-1 0 0,5 4 0,-5-6 0,0 0 0,0 0 0,1 0 0,-1-1 0,1 1 0,-1-1 0,0 1 0,1-1 0,-1 1 0,1-1 0,-1 0 0,1 0 0,-1 1 0,1-1 0,-1 0 0,1-1 0,-1 1 0,1 0 0,-1 0 0,1-1 0,-1 1 0,1 0 0,-1-1 0,0 0 0,1 1 0,-1-1 0,0 0 0,1 0 0,-1 1 0,0-1 0,0 0 0,0 0 0,0 0 0,2-3 0,36-45 0,-34 41 0,116-194 0,-114 190 0,-2 0 0,1-1 0,-2 1 0,0-1 0,0 0 0,-1 0 0,-1 0 0,2-17 0,-7 537 0,2-504-52,1 0-1,0 1 1,-1-1-1,1 0 1,1 1-1,-1-1 1,0 0-1,1 1 1,0-1-1,-1 0 1,1 0-1,1 0 1,-1 0-1,0 0 1,1 0-1,-1 0 1,1 0-1,0 0 1,0-1-1,0 1 0,1-1 1,-1 1-1,0-1 1,1 0-1,4 4 1,12 0-6774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22.397"/>
    </inkml:context>
    <inkml:brush xml:id="br0">
      <inkml:brushProperty name="width" value="0.05" units="cm"/>
      <inkml:brushProperty name="height" value="0.05" units="cm"/>
      <inkml:brushProperty name="color" value="#33CCFF"/>
    </inkml:brush>
  </inkml:definitions>
  <inkml:trace contextRef="#ctx0" brushRef="#br0">12 0 24575,'0'10'0,"0"14"0,0 7 0,0 8 0,0 4 0,0-2 0,0-2 0,-5-8 0,-1-9-8191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25.374"/>
    </inkml:context>
    <inkml:brush xml:id="br0">
      <inkml:brushProperty name="width" value="0.05" units="cm"/>
      <inkml:brushProperty name="height" value="0.05" units="cm"/>
      <inkml:brushProperty name="color" value="#33CCFF"/>
    </inkml:brush>
  </inkml:definitions>
  <inkml:trace contextRef="#ctx0" brushRef="#br0">3 2 24575,'-1'60'0,"-1"-22"0,2 0 0,2 0 0,1 0 0,2-1 0,12 47 0,-15-80 0,-1-1 0,1 0 0,0 1 0,0-1 0,1 0 0,-1 0 0,0-1 0,1 1 0,0 0 0,0-1 0,0 1 0,0-1 0,0 0 0,0 0 0,0 0 0,1-1 0,-1 1 0,1-1 0,-1 0 0,1 0 0,0 0 0,-1 0 0,1-1 0,0 1 0,0-1 0,0 0 0,5-1 0,3 1 0,1 0 0,-1-2 0,1 1 0,-1-2 0,1 1 0,-1-2 0,12-4 0,-18 5 0,0 1 0,0-1 0,0 0 0,0 0 0,-1-1 0,0 0 0,0 0 0,0 0 0,0-1 0,0 1 0,-1-1 0,0 0 0,0 0 0,0-1 0,-1 1 0,0-1 0,5-11 0,-4 2 0,-1 0 0,0 0 0,-1-1 0,-1 1 0,0-1 0,-2-21 0,1 8 0,1 20 0,-1 0 0,0 0 0,0 0 0,0 0 0,-1 0 0,-1 0 0,1 0 0,-2 1 0,1-1 0,-1 1 0,-7-15 0,10 23 0,-1-1 0,1 1 0,0 0 0,0 0 0,-1 0 0,1 0 0,0 0 0,0 0 0,-1 0 0,1 0 0,0 0 0,0 0 0,-1 0 0,1 0 0,0 0 0,0 0 0,-1 0 0,1 0 0,0 1 0,0-1 0,-1 0 0,1 0 0,0 0 0,0 0 0,-1 0 0,1 1 0,0-1 0,0 0 0,0 0 0,-1 0 0,1 1 0,0-1 0,0 0 0,0 0 0,0 0 0,0 1 0,0-1 0,-1 0 0,1 0 0,0 1 0,0-1 0,0 0 0,0 1 0,0-1 0,0 0 0,0 0 0,0 1 0,0-1 0,0 0 0,0 0 0,0 1 0,0-1 0,0 0 0,1 0 0,-1 1 0,-3 18 0,-1 47 0,8 107 0,7-123-1365,-5-30-5461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26.741"/>
    </inkml:context>
    <inkml:brush xml:id="br0">
      <inkml:brushProperty name="width" value="0.05" units="cm"/>
      <inkml:brushProperty name="height" value="0.05" units="cm"/>
      <inkml:brushProperty name="color" value="#33CCFF"/>
    </inkml:brush>
  </inkml:definitions>
  <inkml:trace contextRef="#ctx0" brushRef="#br0">127 122 24575,'0'-5'0,"0"0"0,0 1 0,0-1 0,0 0 0,1 1 0,-1-1 0,1 0 0,0 1 0,1-1 0,-1 1 0,1 0 0,0-1 0,0 1 0,0 0 0,1 0 0,-1 0 0,1 1 0,0-1 0,0 1 0,0-1 0,0 1 0,1 0 0,0 0 0,-1 0 0,1 1 0,0-1 0,0 1 0,1 0 0,-1 0 0,0 0 0,1 1 0,-1 0 0,1 0 0,-1 0 0,1 0 0,-1 1 0,1-1 0,7 1 0,-8 0 0,-1 0 0,1 0 0,-1 0 0,1 0 0,-1 1 0,1-1 0,-1 1 0,1 0 0,-1 0 0,0 0 0,1 0 0,-1 1 0,0 0 0,0-1 0,0 1 0,0 0 0,0 0 0,-1 1 0,1-1 0,-1 0 0,1 1 0,-1 0 0,0-1 0,0 1 0,0 0 0,3 6 0,-4-5 0,0 1 0,0-1 0,0 0 0,-1 0 0,1 1 0,-1-1 0,0 0 0,-1 1 0,1-1 0,-1 0 0,0 1 0,0-1 0,0 0 0,0 0 0,-1 0 0,0 0 0,1 0 0,-2 0 0,1-1 0,0 1 0,-4 4 0,-2 0 0,1 1 0,-1-1 0,-1-1 0,0 0 0,0 0 0,0 0 0,0-1 0,-1-1 0,-21 9 0,-5 0 0,-59 13 0,47-14 0,47-14 0,1 1 0,-1 0 0,1 0 0,-1 0 0,0 0 0,1 0 0,-1 0 0,1 1 0,-1-1 0,0 0 0,1 0 0,-1 0 0,1 0 0,-1 1 0,1-1 0,-1 0 0,1 1 0,-1-1 0,1 0 0,-1 1 0,1-1 0,-1 1 0,1-1 0,-1 0 0,1 1 0,0-1 0,-1 1 0,1-1 0,0 1 0,0 0 0,-1-1 0,1 1 0,0-1 0,0 2 0,21 7 0,58 5 0,-65-12 0,63 8-682,130-2-1,-182-8-6143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31.474"/>
    </inkml:context>
    <inkml:brush xml:id="br0">
      <inkml:brushProperty name="width" value="0.05" units="cm"/>
      <inkml:brushProperty name="height" value="0.05" units="cm"/>
      <inkml:brushProperty name="color" value="#33CCFF"/>
    </inkml:brush>
  </inkml:definitions>
  <inkml:trace contextRef="#ctx0" brushRef="#br0">2 42 24575,'-1'86'0,"3"95"0,-2-179 0,0 0 0,1 1 0,-1-1 0,1 0 0,-1 0 0,1 0 0,0 0 0,0 0 0,0 0 0,0 0 0,0 0 0,0-1 0,0 1 0,1 0 0,-1-1 0,1 1 0,-1-1 0,1 1 0,3 2 0,-1-2 0,0 0 0,0-1 0,0 1 0,0-1 0,0 1 0,0-1 0,1 0 0,-1-1 0,7 1 0,8-1 0,1-1 0,-1-1 0,29-6 0,-40 7 0,0 0 0,-1-1 0,1 1 0,0-2 0,-1 1 0,1-1 0,-1 0 0,0 0 0,0-1 0,0 0 0,0-1 0,-1 1 0,1-1 0,-1 0 0,-1-1 0,1 0 0,-1 0 0,0 0 0,0 0 0,0-1 0,-1 1 0,0-1 0,-1 0 0,1-1 0,-1 1 0,2-11 0,4-5 0,0 0 0,-2 0 0,-1 0 0,-1-1 0,-1 0 0,-1 0 0,0-26 0,-3 57 0,-2 0 0,1 1 0,-1-1 0,0 0 0,-4 9 0,-6 26 0,7-15-195,1 0 0,2 1 0,1-1 0,0 0 0,2 1 0,9 48 0,-3-57-6631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33.023"/>
    </inkml:context>
    <inkml:brush xml:id="br0">
      <inkml:brushProperty name="width" value="0.05" units="cm"/>
      <inkml:brushProperty name="height" value="0.05" units="cm"/>
      <inkml:brushProperty name="color" value="#33CCFF"/>
    </inkml:brush>
  </inkml:definitions>
  <inkml:trace contextRef="#ctx0" brushRef="#br0">115 88 24575,'1'-4'0,"-1"0"0,1 0 0,0 0 0,0 0 0,0 0 0,1 1 0,-1-1 0,1 0 0,0 1 0,0-1 0,0 1 0,0-1 0,1 1 0,0 0 0,-1 0 0,1 0 0,0 0 0,0 1 0,1-1 0,-1 1 0,0 0 0,1 0 0,0 0 0,-1 0 0,1 1 0,5-2 0,-7 2 0,0 0 0,0 0 0,1 1 0,-1-1 0,1 1 0,-1-1 0,0 1 0,1 0 0,-1 0 0,1 0 0,-1 1 0,1-1 0,-1 0 0,0 1 0,1-1 0,-1 1 0,0 0 0,0 0 0,1 0 0,-1 0 0,0 0 0,0 1 0,0-1 0,0 1 0,0-1 0,-1 1 0,1 0 0,0-1 0,-1 1 0,1 0 0,-1 0 0,1 0 0,-1 0 0,0 1 0,0-1 0,0 0 0,0 0 0,-1 1 0,1-1 0,-1 0 0,1 1 0,-1 4 0,1-4 0,-2 1 0,1 0 0,0 0 0,-1 0 0,1 0 0,-1 0 0,0 0 0,-1-1 0,1 1 0,0 0 0,-1-1 0,0 1 0,0-1 0,0 0 0,0 0 0,-1 0 0,1 0 0,-1 0 0,0 0 0,0 0 0,0-1 0,0 1 0,-5 1 0,-2 3 0,0-1 0,-1 0 0,0-1 0,0 0 0,0 0 0,-14 2 0,34-7 0,-1 0 0,1 0 0,-1 1 0,0 0 0,1 0 0,-1 1 0,0 0 0,0 0 0,0 1 0,0 0 0,14 9 0,-18-10 0,1 0 0,-1 1 0,0 0 0,-1 0 0,1 0 0,0 0 0,-1 1 0,0 0 0,0-1 0,0 1 0,3 5 0,-5-6 0,0-1 0,0 1 0,0 0 0,0-1 0,-1 1 0,1 0 0,-1 0 0,0-1 0,1 1 0,-1 0 0,-1 0 0,1-1 0,0 1 0,-1 0 0,1 0 0,-1-1 0,0 1 0,0 0 0,0-1 0,0 1 0,-2 2 0,0-1 0,0-1 0,1 1 0,-2-1 0,1 0 0,0 0 0,-1 0 0,1 0 0,-1-1 0,0 1 0,0-1 0,0 0 0,0 0 0,0-1 0,0 1 0,0-1 0,-1 0 0,1 0 0,-9 1 0,-10 0 0,-1 0 0,-30-3 0,38 1 0,-45-2-1365,35 1-5461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36.064"/>
    </inkml:context>
    <inkml:brush xml:id="br0">
      <inkml:brushProperty name="width" value="0.05" units="cm"/>
      <inkml:brushProperty name="height" value="0.05" units="cm"/>
      <inkml:brushProperty name="color" value="#33CCFF"/>
    </inkml:brush>
  </inkml:definitions>
  <inkml:trace contextRef="#ctx0" brushRef="#br0">2 0 24575,'-2'95'0,"5"106"0,-3-196 0,2 0 0,-1 1 0,1-1 0,0 0 0,0 0 0,0 0 0,1-1 0,-1 1 0,1 0 0,0-1 0,1 0 0,-1 0 0,1 0 0,0 0 0,0 0 0,0-1 0,0 0 0,0 0 0,1 0 0,0 0 0,-1 0 0,1-1 0,0 0 0,9 2 0,0 1 0,1-1 0,0-1 0,0 0 0,0-1 0,0 0 0,0-1 0,23-2 0,-33 0 0,-1 1 0,0-1 0,0-1 0,0 1 0,0 0 0,0-1 0,0 0 0,0 0 0,-1 0 0,1-1 0,-1 1 0,1-1 0,-1 0 0,0 0 0,0 0 0,0 0 0,-1 0 0,1-1 0,-1 1 0,0-1 0,0 0 0,0 1 0,0-1 0,0 0 0,-1 0 0,0 0 0,0-1 0,1-6 0,2-13 0,-1 1 0,-1-1 0,-2-44 0,-1 56 0,1-13 0,-2-37 0,2 58 0,0 7 0,-1 34 0,0 63 0,3 119 0,-1-217 4,-1 1 0,0-1 0,1 0 0,0 1 0,-1-1-1,1 0 1,0 1 0,0-1 0,0 0 0,1 0 0,-1 0 0,0 0-1,1 0 1,-1 0 0,1 0 0,0-1 0,0 1 0,0 0 0,-1-1-1,2 0 1,-1 1 0,0-1 0,0 0 0,0 0 0,0 0 0,1 0 0,-1-1-1,0 1 1,1 0 0,2-1 0,3 1-169,0 0 0,0-1 0,-1 0 0,1 0 0,0-1 0,0 0 0,-1 0 0,11-4 0,15-7-6661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37.006"/>
    </inkml:context>
    <inkml:brush xml:id="br0">
      <inkml:brushProperty name="width" value="0.05" units="cm"/>
      <inkml:brushProperty name="height" value="0.05" units="cm"/>
      <inkml:brushProperty name="color" value="#33CCFF"/>
    </inkml:brush>
  </inkml:definitions>
  <inkml:trace contextRef="#ctx0" brushRef="#br0">24 1 24575,'0'5'0,"0"12"0,0 8 0,0 4 0,0 3 0,0 1 0,-5 0 0,-2-1 0,1-1 0,1-1 0,6-5 0,19-7 0,10-6 0,5-6 0,3-3 0,3 2 0,1 1 0,-7-1-8191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0:10:38.987"/>
    </inkml:context>
    <inkml:brush xml:id="br0">
      <inkml:brushProperty name="width" value="0.05" units="cm"/>
      <inkml:brushProperty name="height" value="0.05" units="cm"/>
      <inkml:brushProperty name="color" value="#E71224"/>
    </inkml:brush>
  </inkml:definitions>
  <inkml:trace contextRef="#ctx0" brushRef="#br0">1 0 24575,'4'1'0,"0"1"0,0 0 0,0-1 0,-1 1 0,1 1 0,0-1 0,-1 0 0,1 1 0,-1 0 0,0 0 0,0 0 0,0 0 0,-1 0 0,1 1 0,3 4 0,4 6 0,68 75 0,81 124 0,-140-188-455,1-1 0,38 36 0,-40-44-6371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37.622"/>
    </inkml:context>
    <inkml:brush xml:id="br0">
      <inkml:brushProperty name="width" value="0.05" units="cm"/>
      <inkml:brushProperty name="height" value="0.05" units="cm"/>
      <inkml:brushProperty name="color" value="#33CCFF"/>
    </inkml:brush>
  </inkml:definitions>
  <inkml:trace contextRef="#ctx0" brushRef="#br0">1 0 24575,'0'5'0,"0"7"0,0 11 0,0 7 0,0 3 0,0 1 0,0 0 0,0 0 0,0 3 0,0 0 0,0 0 0,0-7-8191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40.776"/>
    </inkml:context>
    <inkml:brush xml:id="br0">
      <inkml:brushProperty name="width" value="0.05" units="cm"/>
      <inkml:brushProperty name="height" value="0.05" units="cm"/>
      <inkml:brushProperty name="color" value="#33CCFF"/>
    </inkml:brush>
  </inkml:definitions>
  <inkml:trace contextRef="#ctx0" brushRef="#br0">2 0 24575,'-1'75'0,"3"88"0,-2-159 0,0 0 0,0 0 0,1-1 0,0 1 0,-1 0 0,1 0 0,1 0 0,-1 0 0,1-1 0,-1 1 0,1-1 0,0 1 0,0-1 0,1 0 0,-1 0 0,1 0 0,0 0 0,-1 0 0,1 0 0,6 3 0,-4-3 0,0-1 0,0 0 0,0 0 0,1 0 0,-1 0 0,1-1 0,-1 0 0,1-1 0,-1 1 0,1-1 0,0 0 0,-1 0 0,8-2 0,-3 1 0,0 0 0,-1-1 0,0-1 0,1 0 0,-1 0 0,0-1 0,0 0 0,-1 0 0,1-1 0,-1 0 0,0-1 0,-1 0 0,1 0 0,-1-1 0,0 1 0,12-17 0,-12 8 0,0-2 0,-2 1 0,1-1 0,-2 1 0,4-25 0,1-43 0,-10 467-1365,1-358-5461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42.032"/>
    </inkml:context>
    <inkml:brush xml:id="br0">
      <inkml:brushProperty name="width" value="0.05" units="cm"/>
      <inkml:brushProperty name="height" value="0.05" units="cm"/>
      <inkml:brushProperty name="color" value="#33CCFF"/>
    </inkml:brush>
  </inkml:definitions>
  <inkml:trace contextRef="#ctx0" brushRef="#br0">1 1 24575,'-1'17'0,"3"24"0,-2-40 0,0 0 0,0-1 0,1 1 0,-1 0 0,1 0 0,-1-1 0,0 1 0,1 0 0,-1 0 0,1-1 0,0 1 0,-1-1 0,1 1 0,0 0 0,-1-1 0,1 1 0,0-1 0,-1 1 0,1-1 0,0 0 0,0 1 0,0-1 0,-1 0 0,1 0 0,0 1 0,0-1 0,0 0 0,0 0 0,0 0 0,-1 0 0,1 0 0,0 0 0,0 0 0,0 0 0,0-1 0,0 1 0,-1 0 0,1 0 0,1-2 0,41-11 0,38-11 0,-75 23 0,1-1 0,-1 2 0,1-1 0,0 1 0,0 0 0,-1 0 0,1 1 0,0 0 0,11 3 0,-16-4 0,0 1 0,0 0 0,0-1 0,0 1 0,0 0 0,0 1 0,0-1 0,0 0 0,0 1 0,0-1 0,-1 1 0,1-1 0,0 1 0,-1 0 0,0-1 0,1 1 0,-1 0 0,0 0 0,0 0 0,0 0 0,0 0 0,0 0 0,0 1 0,-1-1 0,1 0 0,-1 0 0,0 1 0,1-1 0,-1 0 0,0 0 0,0 1 0,-1-1 0,1 0 0,0 1 0,-1-1 0,1 0 0,-1 0 0,0 0 0,0 0 0,-1 3 0,-2 3 0,1 0 0,-2 0 0,1-1 0,-1 1 0,0-1 0,0 0 0,-1-1 0,0 1 0,-9 6 0,6-4-97,-1-1-1,-1 0 1,0-1-1,0 0 1,0-1-1,-1 0 1,1-1-1,-1 0 1,-1-1-1,1 0 1,-1-1-1,1 0 0,-17 0 1,4-2-6729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42.835"/>
    </inkml:context>
    <inkml:brush xml:id="br0">
      <inkml:brushProperty name="width" value="0.05" units="cm"/>
      <inkml:brushProperty name="height" value="0.05" units="cm"/>
      <inkml:brushProperty name="color" value="#33CCFF"/>
    </inkml:brush>
  </inkml:definitions>
  <inkml:trace contextRef="#ctx0" brushRef="#br0">0 110 24575,'5'-10'0,"12"-4"0,12 2 0,2-4 0,1 2 0,0 4 0,-6-3 0,-2 2 0,-5 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46.214"/>
    </inkml:context>
    <inkml:brush xml:id="br0">
      <inkml:brushProperty name="width" value="0.05" units="cm"/>
      <inkml:brushProperty name="height" value="0.05" units="cm"/>
      <inkml:brushProperty name="color" value="#33CCFF"/>
    </inkml:brush>
  </inkml:definitions>
  <inkml:trace contextRef="#ctx0" brushRef="#br0">30 1 24575,'-2'29'0,"0"1"0,-9 35 0,6-40 0,0 0 0,3 0 0,-1 42 0,4-63 0,-1 0 0,1 1 0,0-1 0,1 0 0,-1 0 0,1 0 0,-1 0 0,1-1 0,0 1 0,1 0 0,-1-1 0,1 1 0,-1-1 0,1 0 0,0 0 0,0 0 0,1 0 0,-1 0 0,1-1 0,-1 0 0,1 1 0,0-1 0,-1-1 0,1 1 0,0 0 0,1-1 0,-1 0 0,0 0 0,0 0 0,5 0 0,12 2 0,-1-1 0,1-1 0,-1 0 0,39-5 0,-56 3 0,0 1 0,0-1 0,0 1 0,0-1 0,1 0 0,-1 0 0,0-1 0,-1 1 0,1 0 0,0-1 0,0 0 0,-1 0 0,1 0 0,-1 0 0,1 0 0,-1 0 0,0-1 0,0 1 0,0-1 0,0 1 0,0-1 0,0 0 0,-1 0 0,0 0 0,1 0 0,-1 0 0,0 0 0,-1 0 0,2-5 0,0-8 0,0-1 0,-2 0 0,0 0 0,-3-26 0,1 9 0,1 21 0,0 0 0,-1 0 0,-1 0 0,0 0 0,0 0 0,-11-24 0,14 37 0,-1 1 0,1-1 0,0 0 0,-1 0 0,1 0 0,0 0 0,-1 1 0,1-1 0,0 0 0,0 0 0,-1 1 0,1-1 0,0 0 0,0 0 0,-1 1 0,1-1 0,0 0 0,0 1 0,0-1 0,0 0 0,-1 1 0,1-1 0,0 0 0,0 1 0,0-1 0,0 0 0,0 1 0,0-1 0,0 1 0,0-1 0,0 0 0,0 1 0,0-1 0,0 0 0,0 1 0,0-1 0,1 0 0,-1 1 0,-2 23 0,1-8 0,3 222 0,3-211-1365,2-6-5461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47.515"/>
    </inkml:context>
    <inkml:brush xml:id="br0">
      <inkml:brushProperty name="width" value="0.05" units="cm"/>
      <inkml:brushProperty name="height" value="0.05" units="cm"/>
      <inkml:brushProperty name="color" value="#33CCFF"/>
    </inkml:brush>
  </inkml:definitions>
  <inkml:trace contextRef="#ctx0" brushRef="#br0">64 0 24575,'-1'20'0,"-2"1"0,0-2 0,-1 1 0,-1 0 0,-9 22 0,7-19 0,0 0 0,1 0 0,-3 32 0,8-48 0,-1 11 0,1 0 0,0 0 0,2 0 0,0 0 0,4 20 0,-4-34 0,0 0 0,0 0 0,0-1 0,1 1 0,-1 0 0,1-1 0,0 1 0,0-1 0,0 0 0,1 0 0,-1 1 0,1-2 0,-1 1 0,1 0 0,0 0 0,0-1 0,1 0 0,-1 1 0,0-1 0,1-1 0,-1 1 0,1 0 0,0-1 0,-1 0 0,1 1 0,0-2 0,0 1 0,0 0 0,4-1 0,5 2 0,0-2 0,0 0 0,0 0 0,0-1 0,-1-1 0,15-3 0,-25 5 0,1 0 0,-1-1 0,0 0 0,0 1 0,1-1 0,-1 0 0,0 0 0,0 0 0,0 0 0,0-1 0,0 1 0,0-1 0,0 1 0,0-1 0,-1 1 0,1-1 0,-1 0 0,1 0 0,-1 0 0,0 0 0,1 0 0,-1 0 0,0 0 0,0 0 0,-1 0 0,1-1 0,0 1 0,-1 0 0,1-1 0,-1 1 0,0 0 0,0-1 0,0 1 0,0-1 0,0 1 0,-1 0 0,1-1 0,-1 1 0,1 0 0,-2-4 0,0 3 5,1 0-1,0 1 0,-1-1 1,0 1-1,1 0 0,-1-1 1,0 1-1,0 0 0,0 0 1,-1 0-1,1 1 0,0-1 1,-1 0-1,1 1 0,-1 0 0,0-1 1,1 1-1,-1 0 0,0 0 1,0 1-1,1-1 0,-6 0 1,-8-1-319,1 0-1,-31 2 1,37 0-208,-18 1-6304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5:59.219"/>
    </inkml:context>
    <inkml:brush xml:id="br0">
      <inkml:brushProperty name="width" value="0.05" units="cm"/>
      <inkml:brushProperty name="height" value="0.05" units="cm"/>
      <inkml:brushProperty name="color" value="#E71224"/>
    </inkml:brush>
  </inkml:definitions>
  <inkml:trace contextRef="#ctx0" brushRef="#br0">1 0 24575,'0'1118'0,"19"-887"0,-9-140 0,3 1 0,3 56 0,14 101 0,-17-175 0,5 132 0,-18-192 0,-1 83 0,18 138 0,-5-115 0,-9 220 0,-6-170 0,3 1726 0,0-1894 0,0 1 0,0-1 0,0 1 0,0-1 0,0 0 0,1 1 0,-1-1 0,1 0 0,0 1 0,-1-1 0,1 0 0,0 0 0,0 0 0,0 0 0,1 0 0,-1 0 0,0 0 0,4 4 0,-2-4 0,1 0 0,0 0 0,-1-1 0,1 1 0,0-1 0,0 0 0,-1 0 0,1 0 0,0 0 0,7 0 0,74 4 0,133-8 0,-56-2 0,25 3 0,196 5 0,-243 11 0,64 2 0,-97-18 0,-46 0 0,0 2 0,96 14 0,245 45 0,-320-48 0,0-4 0,157-7 0,28 1 0,-142 13 0,-71-6 0,58 0 0,1538-7 92,-759-3-1549,-865 2-5369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03.696"/>
    </inkml:context>
    <inkml:brush xml:id="br0">
      <inkml:brushProperty name="width" value="0.05" units="cm"/>
      <inkml:brushProperty name="height" value="0.05" units="cm"/>
      <inkml:brushProperty name="color" value="#E71224"/>
    </inkml:brush>
  </inkml:definitions>
  <inkml:trace contextRef="#ctx0" brushRef="#br0">1 1 24575,'4'0'0,"0"1"0,0 0 0,1 0 0,-1 0 0,0 1 0,0-1 0,-1 1 0,1 0 0,0 0 0,6 5 0,39 33 0,-29-23 0,8 5 0,-1-2 0,-2 1 0,0 1 0,25 29 0,84 92 0,-18-5 0,131 145 0,-14-21 0,-197-220 0,18 22 0,165 176 0,-144-163 0,-46-45 0,1-2 0,64 50 0,-11-18-455,-2 4 0,115 122 0,-159-147-6371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17.313"/>
    </inkml:context>
    <inkml:brush xml:id="br0">
      <inkml:brushProperty name="width" value="0.05" units="cm"/>
      <inkml:brushProperty name="height" value="0.05" units="cm"/>
      <inkml:brushProperty name="color" value="#E71224"/>
    </inkml:brush>
  </inkml:definitions>
  <inkml:trace contextRef="#ctx0" brushRef="#br0">2135 1 24575,'-12'16'0,"0"0"0,1 1 0,1 0 0,0 1 0,1 0 0,-7 23 0,-5 8 0,-108 201 0,63-128 0,-207 392 0,94-200 0,92-169 0,-64 94 0,24-40 0,77-121 0,25-42 0,2 2 0,-29 64 0,24-42 0,-41 67 0,0-2 0,-19 23 0,-1 0 0,-109 210 0,112-220 0,-10 10 0,-40 93-1365,124-217-5461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21.406"/>
    </inkml:context>
    <inkml:brush xml:id="br0">
      <inkml:brushProperty name="width" value="0.05" units="cm"/>
      <inkml:brushProperty name="height" value="0.05" units="cm"/>
      <inkml:brushProperty name="color" value="#E71224"/>
    </inkml:brush>
  </inkml:definitions>
  <inkml:trace contextRef="#ctx0" brushRef="#br0">0 1434 24575,'14'0'0,"0"-2"0,0 0 0,-1 0 0,1-1 0,-1-1 0,21-8 0,78-42 0,-25 10 0,-26 18 0,369-180 0,-359 168 0,91-33 0,-35 18 0,222-90 0,-227 95 0,430-153 0,-222 95 0,-249 78 0,-27 8 0,0 3 0,1 3 0,69-10 0,-80 16 0,0-1 0,56-19 0,40-10 0,-82 24 0,67-25 0,-12 2 0,-41 16 0,188-45 0,-238 62-273,0-2 0,-1 0 0,0 0 0,34-18 0,-36 14-6553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0:10:40.358"/>
    </inkml:context>
    <inkml:brush xml:id="br0">
      <inkml:brushProperty name="width" value="0.05" units="cm"/>
      <inkml:brushProperty name="height" value="0.05" units="cm"/>
      <inkml:brushProperty name="color" value="#E71224"/>
    </inkml:brush>
  </inkml:definitions>
  <inkml:trace contextRef="#ctx0" brushRef="#br0">427 1 24575,'-37'41'0,"-48"68"0,2-1 0,50-69 0,-98 107 0,85-86-1365,34-46-5461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27.247"/>
    </inkml:context>
    <inkml:brush xml:id="br0">
      <inkml:brushProperty name="width" value="0.05" units="cm"/>
      <inkml:brushProperty name="height" value="0.05" units="cm"/>
      <inkml:brushProperty name="color" value="#33CCFF"/>
    </inkml:brush>
  </inkml:definitions>
  <inkml:trace contextRef="#ctx0" brushRef="#br0">1 107 24575,'3'1'0,"0"-1"0,0 1 0,0 0 0,0 0 0,0 0 0,0 0 0,0 1 0,0-1 0,-1 1 0,1-1 0,-1 1 0,1 0 0,-1 0 0,1 0 0,-1 1 0,0-1 0,3 5 0,32 50 0,-29-43 0,148 271 0,-155-283 0,-1-1 0,1 1 0,0 0 0,0-1 0,0 1 0,0-1 0,0 1 0,0-1 0,1 1 0,-1-1 0,0 0 0,1 0 0,-1 0 0,1 1 0,-1-1 0,1-1 0,0 1 0,2 1 0,-2-2 0,-1 0 0,0 0 0,1 0 0,-1 0 0,0 0 0,1 0 0,-1-1 0,0 1 0,1-1 0,-1 1 0,0-1 0,0 1 0,1-1 0,-1 0 0,0 1 0,0-1 0,0 0 0,0 0 0,1-2 0,6-5 0,-1-1 0,-1 0 0,0-1 0,10-18 0,-13 21 0,162-370 0,-159 362 0,6-12-1365,-1 8-5461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27.865"/>
    </inkml:context>
    <inkml:brush xml:id="br0">
      <inkml:brushProperty name="width" value="0.05" units="cm"/>
      <inkml:brushProperty name="height" value="0.05" units="cm"/>
      <inkml:brushProperty name="color" value="#33CCFF"/>
    </inkml:brush>
  </inkml:definitions>
  <inkml:trace contextRef="#ctx0" brushRef="#br0">0 0 24575,'5'0'0,"7"10"0,1 14 0,-1 7 0,-4 3 0,-2 2 0,-2-1 0,-3-1 0,0-2 0,-1-1 0,-1-5-8191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53.821"/>
    </inkml:context>
    <inkml:brush xml:id="br0">
      <inkml:brushProperty name="width" value="0.05" units="cm"/>
      <inkml:brushProperty name="height" value="0.05" units="cm"/>
      <inkml:brushProperty name="color" value="#33CCFF"/>
    </inkml:brush>
  </inkml:definitions>
  <inkml:trace contextRef="#ctx0" brushRef="#br0">1 126 24575,'1'15'0,"0"-1"0,1 1 0,1 0 0,0-1 0,1 1 0,6 13 0,41 85 0,-19-44 0,-21-41 0,-9-20 0,1 0 0,0-1 0,1 1 0,0 0 0,0-1 0,0 0 0,9 10 0,-13-16 0,1-1 0,-1 1 0,1-1 0,-1 1 0,1-1 0,0 0 0,-1 1 0,1-1 0,-1 0 0,1 1 0,0-1 0,-1 0 0,1 0 0,0 1 0,-1-1 0,1 0 0,0 0 0,0 0 0,-1 0 0,1 0 0,0 0 0,-1 0 0,1 0 0,0 0 0,0 0 0,-1-1 0,1 1 0,0 0 0,0-1 0,18-18 0,6-33 0,-23 48 0,25-75 0,-3-1 0,25-151 0,-42 197-1365,2 7-5461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55.387"/>
    </inkml:context>
    <inkml:brush xml:id="br0">
      <inkml:brushProperty name="width" value="0.05" units="cm"/>
      <inkml:brushProperty name="height" value="0.05" units="cm"/>
      <inkml:brushProperty name="color" value="#33CCFF"/>
    </inkml:brush>
  </inkml:definitions>
  <inkml:trace contextRef="#ctx0" brushRef="#br0">1 76 24575,'7'-1'0,"1"-1"0,-1-1 0,0 0 0,0 0 0,-1 0 0,1 0 0,-1-1 0,10-7 0,4-2 0,-12 8 0,0 1 0,0 0 0,0 1 0,0 0 0,1 0 0,0 0 0,11-1 0,-17 4 0,-1 0 0,0 0 0,1 0 0,-1 0 0,1 0 0,-1 1 0,1-1 0,-1 1 0,0-1 0,1 1 0,-1 0 0,0 0 0,0 0 0,1 0 0,-1 0 0,0 1 0,0-1 0,0 1 0,-1-1 0,1 1 0,0 0 0,-1 0 0,1 0 0,-1 0 0,1 0 0,-1 0 0,0 0 0,0 0 0,0 0 0,0 0 0,1 4 0,1 3 0,0 1 0,-1-1 0,0 1 0,0 0 0,-1-1 0,-1 1 0,0 0 0,0 0 0,-1 0 0,0-1 0,0 1 0,-4 12 0,3-16 0,0 0 0,0 0 0,-1 0 0,0 0 0,0 0 0,0-1 0,-1 1 0,1-1 0,-1 0 0,-1 0 0,1-1 0,-1 1 0,0-1 0,0 0 0,0 0 0,0 0 0,-1-1 0,1 0 0,-8 3 0,-12 9 0,25-15 0,0 0 0,0 1 0,-1-1 0,1 0 0,0 0 0,0 1 0,0-1 0,0 0 0,0 0 0,0 1 0,0-1 0,0 0 0,0 1 0,0-1 0,0 0 0,0 0 0,0 1 0,0-1 0,1 0 0,-1 1 0,0-1 0,0 0 0,0 0 0,0 1 0,0-1 0,0 0 0,1 0 0,-1 0 0,0 1 0,0-1 0,0 0 0,1 0 0,-1 0 0,0 0 0,0 1 0,1-1 0,-1 0 0,0 0 0,0 0 0,1 0 0,-1 0 0,0 0 0,1 0 0,-1 0 0,56 11 0,-20-6 0,-33-4 0,-1 0 0,1 1 0,0-1 0,0 0 0,-1 1 0,1 0 0,0 0 0,-1 0 0,0 0 0,1 0 0,-1 0 0,0 1 0,0-1 0,0 1 0,-1-1 0,1 1 0,-1 0 0,1 0 0,-1 0 0,0 0 0,0 0 0,0 0 0,0 0 0,-1 0 0,1 0 0,-1 0 0,0 0 0,0 0 0,0 0 0,0 0 0,-1 1 0,0 2 0,0-1 0,0-1 0,0 1 0,-1-1 0,1 1 0,-1-1 0,0 1 0,0-1 0,-1 0 0,1 0 0,-1 0 0,0-1 0,0 1 0,0-1 0,0 1 0,-1-1 0,1 0 0,-1 0 0,0 0 0,0-1 0,-8 4 0,-9 2-341,0-2 0,0 0-1,-30 4 1,25-7-6485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58.617"/>
    </inkml:context>
    <inkml:brush xml:id="br0">
      <inkml:brushProperty name="width" value="0.05" units="cm"/>
      <inkml:brushProperty name="height" value="0.05" units="cm"/>
      <inkml:brushProperty name="color" value="#33CCFF"/>
    </inkml:brush>
  </inkml:definitions>
  <inkml:trace contextRef="#ctx0" brushRef="#br0">0 296 24575,'8'7'0,"3"5"0,0-1 0,0 2 0,-1-1 0,-1 2 0,9 14 0,81 196 0,-65-136 0,-34-88 0,1 1 0,-1-1 0,0 0 0,1 1 0,-1-1 0,0 0 0,1 1 0,-1-1 0,0 0 0,1 0 0,-1 1 0,1-1 0,-1 0 0,0 0 0,1 0 0,-1 0 0,1 1 0,-1-1 0,1 0 0,-1 0 0,0 0 0,1 0 0,-1 0 0,1 0 0,-1 0 0,1 0 0,-1-1 0,1 1 0,-1 0 0,0 0 0,1 0 0,-1 0 0,1 0 0,-1-1 0,0 1 0,1 0 0,-1 0 0,0-1 0,1 1 0,-1 0 0,0-1 0,1 1 0,-1 0 0,0-1 0,0 1 0,1 0 0,-1-1 0,0 1 0,0-1 0,0 1 0,1 0 0,-1-1 0,0 1 0,0-1 0,0 0 0,13-28 0,-12 27 0,91-266 0,46-106-1365,-127 347-5461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59.819"/>
    </inkml:context>
    <inkml:brush xml:id="br0">
      <inkml:brushProperty name="width" value="0.05" units="cm"/>
      <inkml:brushProperty name="height" value="0.05" units="cm"/>
      <inkml:brushProperty name="color" value="#33CCFF"/>
    </inkml:brush>
  </inkml:definitions>
  <inkml:trace contextRef="#ctx0" brushRef="#br0">5 4 24575,'41'-2'0,"-27"1"0,0 1 0,1 0 0,-1 0 0,1 2 0,18 3 0,-29-4 0,-1 1 0,1-1 0,-1 0 0,0 1 0,1 0 0,-1 0 0,0 0 0,0 0 0,0 0 0,0 1 0,-1-1 0,1 1 0,-1 0 0,1 0 0,-1 0 0,0 0 0,0 0 0,0 0 0,-1 0 0,1 1 0,-1-1 0,0 1 0,1-1 0,-2 1 0,2 5 0,0 3 0,0 1 0,0 0 0,-2 0 0,0 0 0,0 0 0,-1 0 0,0 0 0,-1 0 0,-1-1 0,0 1 0,-1-1 0,-7 17 0,7-20 0,-1-1 0,0 0 0,0 0 0,0-1 0,-1 0 0,-1 0 0,1 0 0,-1-1 0,0 1 0,0-2 0,-1 1 0,1-1 0,-2 0 0,1-1 0,0 0 0,-1 0 0,-17 5 0,4-5 0,-10 3 0,31-5 0,18-2 0,461-4-1365,-430 4-5461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02.455"/>
    </inkml:context>
    <inkml:brush xml:id="br0">
      <inkml:brushProperty name="width" value="0.05" units="cm"/>
      <inkml:brushProperty name="height" value="0.05" units="cm"/>
      <inkml:brushProperty name="color" value="#33CCFF"/>
    </inkml:brush>
  </inkml:definitions>
  <inkml:trace contextRef="#ctx0" brushRef="#br0">0 118 24575,'3'0'0,"-1"1"0,0-1 0,0 1 0,0-1 0,0 1 0,0 0 0,0 0 0,-1 0 0,1 0 0,0 0 0,0 0 0,-1 0 0,1 1 0,-1-1 0,1 1 0,-1-1 0,1 1 0,-1 0 0,0-1 0,0 1 0,0 0 0,0 0 0,0 0 0,0 0 0,1 3 0,14 58 0,-13-48 0,10 69 0,-4 1 0,-3 132 0,-6-175 0,3-77 0,2 1 0,1-1 0,2 1 0,1 0 0,26-61 0,-6 13 0,-4 9-72,-11 36-251,-1 0 0,-2-1-1,8-60 1,-16 71-6503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03.374"/>
    </inkml:context>
    <inkml:brush xml:id="br0">
      <inkml:brushProperty name="width" value="0.05" units="cm"/>
      <inkml:brushProperty name="height" value="0.05" units="cm"/>
      <inkml:brushProperty name="color" value="#33CCFF"/>
    </inkml:brush>
  </inkml:definitions>
  <inkml:trace contextRef="#ctx0" brushRef="#br0">77 1 24575,'0'19'0,"2"51"0,-4 1 0,-3 0 0,-19 97 0,17-131 0,6-27 0,0-1 0,-1 1 0,0-1 0,0 1 0,-1-1 0,0 0 0,-1 0 0,0 0 0,-8 13 0,12-22 0,0 0 0,-1 0 0,1-1 0,0 1 0,0 0 0,0 0 0,0 0 0,0 0 0,0 0 0,0 0 0,0 0 0,0-1 0,-1 1 0,1 0 0,0 0 0,0 0 0,0 0 0,0 0 0,0 0 0,0 0 0,-1 0 0,1 0 0,0 0 0,0 0 0,0 0 0,0 0 0,0 0 0,-1 0 0,1 0 0,0 0 0,0 0 0,0 0 0,0 0 0,0 0 0,-1 0 0,1 0 0,0 0 0,0 0 0,0 0 0,0 0 0,0 0 0,-1 1 0,1-1 0,0 0 0,0 0 0,0 0 0,0 0 0,0 0 0,0 0 0,0 0 0,0 1 0,0-1 0,0 0 0,-1 0 0,8-13 0,-1 8 0,-1 0 0,1 0 0,0 1 0,0 0 0,1 0 0,-1 1 0,1 0 0,0 0 0,0 0 0,12-2 0,4 1 0,-1 1 0,26-1 0,23-3 0,-44-1-1365,-7-4-5461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03.828"/>
    </inkml:context>
    <inkml:brush xml:id="br0">
      <inkml:brushProperty name="width" value="0.05" units="cm"/>
      <inkml:brushProperty name="height" value="0.05" units="cm"/>
      <inkml:brushProperty name="color" value="#33CCFF"/>
    </inkml:brush>
  </inkml:definitions>
  <inkml:trace contextRef="#ctx0" brushRef="#br0">72 0 24575,'0'5'0,"0"17"0,0 14 0,0 11 0,0 9 0,0 8 0,-5 5 0,-2-1 0,1 0 0,1-3 0,-4-2 0,0-7 0,2-8 0,1-1 0,-3-5 0,1-9-8191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06.648"/>
    </inkml:context>
    <inkml:brush xml:id="br0">
      <inkml:brushProperty name="width" value="0.05" units="cm"/>
      <inkml:brushProperty name="height" value="0.05" units="cm"/>
      <inkml:brushProperty name="color" value="#33CCFF"/>
    </inkml:brush>
  </inkml:definitions>
  <inkml:trace contextRef="#ctx0" brushRef="#br0">1 68 24575,'20'21'0,"-2"0"0,0 2 0,-1 0 0,-2 1 0,0 0 0,-2 1 0,0 1 0,-2 0 0,-1 1 0,-1 0 0,-1 1 0,5 33 0,-10-40 0,-2-8 0,1-1 0,1 0 0,0 0 0,7 20 0,8-72 0,8-43 0,37-81 0,-25 61 100,-27 70-832,22-51-1,-23 65-6093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0:10:41.528"/>
    </inkml:context>
    <inkml:brush xml:id="br0">
      <inkml:brushProperty name="width" value="0.05" units="cm"/>
      <inkml:brushProperty name="height" value="0.05" units="cm"/>
      <inkml:brushProperty name="color" value="#E71224"/>
    </inkml:brush>
  </inkml:definitions>
  <inkml:trace contextRef="#ctx0" brushRef="#br0">1 1 24575,'2'5'0,"0"0"0,0 0 0,1 0 0,-1-1 0,1 1 0,0-1 0,1 1 0,6 6 0,1 3 0,125 219 0,2 2 0,-86-152-1365,-44-67-5461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08.067"/>
    </inkml:context>
    <inkml:brush xml:id="br0">
      <inkml:brushProperty name="width" value="0.05" units="cm"/>
      <inkml:brushProperty name="height" value="0.05" units="cm"/>
      <inkml:brushProperty name="color" value="#33CCFF"/>
    </inkml:brush>
  </inkml:definitions>
  <inkml:trace contextRef="#ctx0" brushRef="#br0">2 1 24575,'-1'55'0,"3"63"0,-2-117 0,0-1 0,0 1 0,0 0 0,0 0 0,0 0 0,0 0 0,0-1 0,0 1 0,1 0 0,-1 0 0,0 0 0,1 0 0,-1-1 0,0 1 0,1 0 0,-1-1 0,1 1 0,-1 0 0,1-1 0,0 1 0,-1 0 0,1-1 0,0 1 0,-1-1 0,1 1 0,0-1 0,-1 0 0,1 1 0,0-1 0,0 0 0,0 1 0,-1-1 0,1 0 0,0 0 0,0 0 0,0 0 0,0 1 0,-1-1 0,1 0 0,0-1 0,0 1 0,0 0 0,0 0 0,0 0 0,-1 0 0,1-1 0,0 1 0,1-1 0,41-24 0,-30 17 0,-7 3 0,2 1 0,-1 1 0,0-1 0,1 1 0,-1 1 0,1-1 0,13-1 0,-19 4 0,0-1 0,0 1 0,0 0 0,0 1 0,-1-1 0,1 0 0,0 0 0,0 1 0,0-1 0,0 1 0,0 0 0,0 0 0,0-1 0,-1 1 0,1 0 0,0 1 0,-1-1 0,1 0 0,-1 0 0,1 1 0,-1-1 0,0 1 0,1-1 0,-1 1 0,0-1 0,0 1 0,0 0 0,0 0 0,0-1 0,-1 1 0,1 0 0,0 0 0,-1 0 0,0 0 0,1 4 0,1 2 0,0 1 0,0-1 0,-1 1 0,0 0 0,0 0 0,-1-1 0,-1 1 0,1 0 0,-1 0 0,-1 0 0,0-1 0,0 1 0,-1-1 0,0 0 0,0 1 0,0-1 0,-1 0 0,-1-1 0,1 1 0,-1-1 0,-1 0 0,1 0 0,-1-1 0,0 1 0,-1-1 0,0-1 0,0 1 0,0-1 0,-11 6 0,-7 2-1365,3-2-5461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09.101"/>
    </inkml:context>
    <inkml:brush xml:id="br0">
      <inkml:brushProperty name="width" value="0.05" units="cm"/>
      <inkml:brushProperty name="height" value="0.05" units="cm"/>
      <inkml:brushProperty name="color" value="#33CCFF"/>
    </inkml:brush>
  </inkml:definitions>
  <inkml:trace contextRef="#ctx0" brushRef="#br0">0 0 24575,'15'0'0,"15"0"0,13 0 0,8 0 0,1 0 0,-8 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15.391"/>
    </inkml:context>
    <inkml:brush xml:id="br0">
      <inkml:brushProperty name="width" value="0.05" units="cm"/>
      <inkml:brushProperty name="height" value="0.05" units="cm"/>
      <inkml:brushProperty name="color" value="#33CCFF"/>
    </inkml:brush>
  </inkml:definitions>
  <inkml:trace contextRef="#ctx0" brushRef="#br0">0 62 24575,'5'6'0,"-1"1"0,0 0 0,0 0 0,0 1 0,-1-1 0,0 1 0,3 14 0,5 10 0,8 27 0,-2 1 0,11 72 0,2 11 0,-30-143 0,0 1 0,0-1 0,0 0 0,0 1 0,0-1 0,0 0 0,0 1 0,0-1 0,0 0 0,0 1 0,0-1 0,0 0 0,0 1 0,0-1 0,1 0 0,-1 0 0,0 1 0,0-1 0,0 0 0,0 1 0,1-1 0,-1 0 0,0 0 0,0 1 0,1-1 0,-1 0 0,0 0 0,0 0 0,1 1 0,-1-1 0,0 0 0,1 0 0,-1 0 0,0 0 0,0 0 0,1 0 0,-1 1 0,0-1 0,1 0 0,-1 0 0,0 0 0,1 0 0,-1 0 0,0 0 0,1 0 0,-1-1 0,1 1 0,11-17 0,7-33 0,138-410 0,-149 438-1365,-2 2-5461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17.310"/>
    </inkml:context>
    <inkml:brush xml:id="br0">
      <inkml:brushProperty name="width" value="0.05" units="cm"/>
      <inkml:brushProperty name="height" value="0.05" units="cm"/>
      <inkml:brushProperty name="color" value="#33CCFF"/>
    </inkml:brush>
  </inkml:definitions>
  <inkml:trace contextRef="#ctx0" brushRef="#br0">126 0 24575,'-2'11'0,"-1"1"0,0-1 0,0 0 0,-1-1 0,0 1 0,-1-1 0,0 0 0,-14 19 0,5-4 0,-13 12 0,22-32 0,1 0 0,0 1 0,0-1 0,0 1 0,1 0 0,0 0 0,0 0 0,-3 10 0,6-15 0,0 0 0,0 0 0,0 0 0,0 0 0,0 0 0,0 0 0,0 0 0,1 0 0,-1 0 0,0 0 0,1 0 0,-1 0 0,1 0 0,-1 0 0,1 0 0,0 0 0,-1 0 0,1 0 0,0 0 0,0-1 0,0 1 0,-1 0 0,1-1 0,0 1 0,0 0 0,0-1 0,0 1 0,0-1 0,0 0 0,0 1 0,0-1 0,0 0 0,0 1 0,0-1 0,2 0 0,45 5 0,-43-5 0,191-4-1365,-170 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18.011"/>
    </inkml:context>
    <inkml:brush xml:id="br0">
      <inkml:brushProperty name="width" value="0.05" units="cm"/>
      <inkml:brushProperty name="height" value="0.05" units="cm"/>
      <inkml:brushProperty name="color" value="#33CCFF"/>
    </inkml:brush>
  </inkml:definitions>
  <inkml:trace contextRef="#ctx0" brushRef="#br0">1 0 24575,'5'0'0,"1"5"0,1 7 0,-2 6 0,-2 10 0,-1 6 0,0 1 0,-2 0 0,0 0 0,0 3 0,0 1 0,-1-2 0,1-2 0,0-2 0,0-6-8191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39.418"/>
    </inkml:context>
    <inkml:brush xml:id="br0">
      <inkml:brushProperty name="width" value="0.05" units="cm"/>
      <inkml:brushProperty name="height" value="0.05" units="cm"/>
      <inkml:brushProperty name="color" value="#E71224"/>
    </inkml:brush>
  </inkml:definitions>
  <inkml:trace contextRef="#ctx0" brushRef="#br0">150 3 24575,'0'7'0,"0"-1"0,0 1 0,-1 0 0,0 0 0,0 0 0,-1-1 0,0 1 0,0-1 0,0 1 0,-1-1 0,0 0 0,0 0 0,-1 0 0,0 0 0,-5 6 0,4-4 0,0 0 0,1 0 0,0 0 0,0 1 0,1 0 0,0-1 0,1 1 0,0 0 0,0 0 0,1 0 0,-1 14 0,2-20 0,0 1 0,0-1 0,0 0 0,1 0 0,-1 1 0,1-1 0,0 0 0,0 0 0,0 0 0,0 0 0,0 0 0,1 0 0,0 0 0,-1 0 0,1-1 0,0 1 0,0-1 0,0 1 0,1-1 0,-1 0 0,1 1 0,-1-1 0,1-1 0,0 1 0,-1 0 0,1-1 0,0 1 0,0-1 0,0 0 0,0 0 0,1 0 0,-1 0 0,0-1 0,5 1 0,-6 0 0,1-1 0,-1 0 0,0 1 0,1-1 0,-1 0 0,1 0 0,-1-1 0,0 1 0,1-1 0,-1 1 0,0-1 0,1 1 0,-1-1 0,0 0 0,0 0 0,0 0 0,0-1 0,0 1 0,0 0 0,0-1 0,0 0 0,0 1 0,-1-1 0,1 0 0,0 0 0,-1 1 0,0-1 0,1 0 0,-1-1 0,0 1 0,0 0 0,0 0 0,-1 0 0,1-1 0,0 1 0,-1 0 0,1-1 0,-1 1 0,0-1 0,0 1 0,0 0 0,0-1 0,0 1 0,-1 0 0,1-1 0,-1 1 0,1 0 0,-1-1 0,0 1 0,0 0 0,0 0 0,0 0 0,0-1 0,-1 1 0,1 1 0,-1-1 0,1 0 0,-1 0 0,1 0 0,-1 1 0,0-1 0,-3-1 0,-2-2 0,1-1 0,0 0 0,0 0 0,1 0 0,-1 0 0,2-1 0,-1 0 0,1 0 0,0 0 0,-5-11 0,-13-23 0,22 39 0,-1 1 0,0-1 0,0 1 0,0-1 0,0 1 0,0 0 0,0-1 0,0 1 0,0 0 0,-1 0 0,1 0 0,0 0 0,-1 0 0,1 0 0,-1 0 0,1 0 0,-1 0 0,0 1 0,1-1 0,-1 1 0,1-1 0,-1 1 0,0 0 0,0-1 0,1 1 0,-1 0 0,0 0 0,1 0 0,-1 0 0,0 1 0,0-1 0,1 0 0,-1 1 0,0-1 0,1 1 0,-1 0 0,1-1 0,-1 1 0,1 0 0,-1 0 0,1 0 0,-1 0 0,-1 2 0,0 0 0,1-1 0,-1 1 0,1 0 0,0 0 0,0 0 0,0 0 0,0 0 0,0 0 0,1 0 0,-1 1 0,1-1 0,0 1 0,0-1 0,0 1 0,0-1 0,1 1 0,-1 0 0,1-1 0,0 1 0,1 4 0,-1-7 0,0 0 0,0 0 0,0 0 0,0 0 0,0 0 0,0 0 0,0 1 0,1-1 0,-1 0 0,0 0 0,1 0 0,-1 0 0,1 0 0,-1 0 0,1 0 0,0 0 0,-1-1 0,1 1 0,0 0 0,-1 0 0,1 0 0,0-1 0,0 1 0,0 0 0,0-1 0,0 1 0,0-1 0,0 1 0,0-1 0,0 0 0,0 1 0,0-1 0,0 0 0,0 0 0,0 1 0,0-1 0,0 0 0,1 0 0,-1 0 0,0 0 0,0-1 0,0 1 0,0 0 0,0 0 0,2-1 0,3-2 0,1 0 0,-1-1 0,0 0 0,0 0 0,8-7 0,-8 6 0,-5 5 0,0-1 0,1 1 0,-1 0 0,0 0 0,0 1 0,0-1 0,0 0 0,1 0 0,-1 0 0,0 1 0,0-1 0,0 1 0,0-1 0,0 1 0,0-1 0,0 1 0,0 0 0,0-1 0,0 1 0,0 0 0,0 0 0,0 0 0,-1 0 0,2 1 0,0 0 0,-1-1 0,1 1 0,0-1 0,0 1 0,0-1 0,0 0 0,0 1 0,0-1 0,0 0 0,0 0 0,0-1 0,0 1 0,1 0 0,-1-1 0,0 1 0,4-1 0,-3-1 0,0 0 0,0 0 0,0-1 0,0 1 0,0-1 0,0 0 0,-1 0 0,1 0 0,-1 0 0,1-1 0,-1 1 0,0-1 0,0 1 0,0-1 0,0 0 0,0 0 0,-1 0 0,1 0 0,-1 0 0,0 0 0,0 0 0,0 0 0,0 0 0,0-1 0,0-4 0,-1 5 0,1-1 0,-1 1 0,1-1 0,-1 0 0,0 1 0,0-1 0,-1 1 0,1-1 0,-1 1 0,0-1 0,1 1 0,-2 0 0,1-1 0,0 1 0,-1 0 0,1 0 0,-1 0 0,0 0 0,0 0 0,0 0 0,-1 0 0,1 1 0,0-1 0,-5-2 0,2 2 0,-1 0 0,1 1 0,-1 0 0,0 0 0,0 1 0,1-1 0,-1 1 0,0 0 0,0 1 0,0 0 0,-1 0 0,1 0 0,0 0 0,0 1 0,0 0 0,0 0 0,1 1 0,-1 0 0,0 0 0,1 0 0,-7 4 0,8-4 0,1 0 0,0 0 0,0 0 0,-1 0 0,1 1 0,0-1 0,1 1 0,-1 0 0,0 0 0,1 0 0,0 0 0,0 0 0,0 1 0,0-1 0,0 1 0,1-1 0,-1 1 0,1 0 0,0-1 0,0 1 0,0 0 0,1 0 0,-1 0 0,1 0 0,0-1 0,0 1 0,1 0 0,-1 0 0,1 0 0,-1 0 0,1 0 0,1-1 0,1 6 0,-1-4 0,1-1 0,0 1 0,0-1 0,1 0 0,-1 0 0,1 0 0,-1-1 0,1 1 0,1-1 0,-1 0 0,0 0 0,1 0 0,-1-1 0,1 0 0,0 0 0,0 0 0,0 0 0,0-1 0,0 1 0,0-1 0,0-1 0,7 1 0,-8 0 0,0 0 0,1-1 0,-1 0 0,1 0 0,-1 0 0,1 0 0,-1-1 0,0 0 0,1 0 0,-1 0 0,0 0 0,1-1 0,-1 1 0,0-1 0,0 0 0,0-1 0,-1 1 0,1 0 0,0-1 0,-1 0 0,0 0 0,0 0 0,0 0 0,0-1 0,0 1 0,2-5 0,-2 1 0,0-1 0,-1 1 0,0-1 0,-1 0 0,0 1 0,0-1 0,0-14 0,-1 20 0,0-1 0,0 1 0,0 0 0,0 0 0,0 0 0,-1-1 0,1 1 0,-1 0 0,1 0 0,-1 0 0,0 0 0,0 0 0,0 0 0,0 0 0,0 0 0,0 0 0,0 0 0,-1 1 0,1-1 0,-1 0 0,1 1 0,-1-1 0,0 1 0,0 0 0,1-1 0,-1 1 0,0 0 0,0 0 0,0 0 0,0 0 0,-3 0 0,4 1 0,-1 0 0,1 0 0,-1 1 0,1-1 0,-1 1 0,1-1 0,-1 1 0,1-1 0,-1 1 0,1 0 0,0 0 0,-1-1 0,1 1 0,0 0 0,0 0 0,0 0 0,0 0 0,0 1 0,0-1 0,0 0 0,0 0 0,0 1 0,0-1 0,1 0 0,-1 1 0,0-1 0,1 1 0,-1-1 0,1 1 0,-1 2 0,-7 48 0,8-48 0,0 0 0,1-1 0,-1 1 0,1 0 0,0-1 0,0 1 0,1-1 0,-1 0 0,1 1 0,3 5 0,-5-8 0,1-1 0,-1 1 0,1 0 0,-1-1 0,1 1 0,-1-1 0,1 1 0,-1 0 0,1-1 0,-1 1 0,1-1 0,0 0 0,-1 1 0,1-1 0,0 1 0,0-1 0,-1 0 0,1 0 0,0 1 0,0-1 0,0 0 0,-1 0 0,1 0 0,0 0 0,0 0 0,0 0 0,-1 0 0,1 0 0,0 0 0,0 0 0,0-1 0,-1 1 0,1 0 0,0 0 0,-1-1 0,1 1 0,0-1 0,0 1 0,-1 0 0,1-1 0,-1 1 0,1-1 0,0 0 0,-1 1 0,1-1 0,-1 1 0,1-1 0,-1 0 0,1 1 0,-1-1 0,0 0 0,1-1 0,0 1 0,-1 0 0,1 0 0,-1 0 0,1 1 0,-1-1 0,1 0 0,-1-1 0,0 1 0,1 0 0,-1 0 0,0 0 0,0 0 0,0 0 0,1 0 0,-1 0 0,-1 0 0,1 0 0,0 0 0,0-1 0,0 1 0,0 0 0,-1 0 0,1 0 0,-1 0 0,1 0 0,-1 0 0,1 0 0,-1 0 0,1 0 0,-1 1 0,0-1 0,1 0 0,-2-1 0,1 2 0,0-1 0,0 1 0,0-1 0,0 1 0,1 0 0,-1 0 0,0 0 0,0-1 0,0 1 0,0 0 0,0 0 0,1 0 0,-1 0 0,0 0 0,0 0 0,0 1 0,0-1 0,0 0 0,0 0 0,1 1 0,-1-1 0,0 0 0,0 1 0,0-1 0,1 1 0,-1-1 0,0 1 0,1-1 0,-1 1 0,0 0 0,1-1 0,-1 1 0,1 0 0,-1-1 0,1 1 0,-1 0 0,1 0 0,-1-1 0,1 1 0,0 0 0,0 0 0,-1 0 0,1 1 0,-2 3 0,1 0 0,0 0 0,0 0 0,1 0 0,-1 0 0,1 10 0,0-15 0,0 1 0,0 0 0,0 0 0,0 0 0,0 0 0,0-1 0,0 1 0,0 0 0,0 0 0,0 0 0,1 0 0,-1-1 0,0 1 0,0 0 0,1 0 0,-1 0 0,1-1 0,-1 1 0,0 0 0,1-1 0,0 1 0,-1 0 0,1-1 0,-1 1 0,1-1 0,0 1 0,-1-1 0,1 1 0,0-1 0,0 1 0,-1-1 0,1 0 0,0 1 0,0-1 0,-1 0 0,1 0 0,0 1 0,0-1 0,0 0 0,0 0 0,0 0 0,-1 0 0,1 0 0,0 0 0,0 0 0,0-1 0,0 1 0,-1 0 0,2-1 0,-1 1 0,0 0 0,0 0 0,0 0 0,0-1 0,0 1 0,-1 0 0,1-1 0,0 1 0,0-1 0,0 1 0,0-1 0,-1 1 0,1-1 0,0 1 0,0-1 0,-1 0 0,1 1 0,-1-1 0,1 0 0,-1 0 0,1 0 0,-1 1 0,1-1 0,-1 0 0,1 0 0,-1 0 0,0 0 0,0 0 0,1 0 0,-1 0 0,0 0 0,0 0 0,0 1 0,0-1 0,0 0 0,0 0 0,0 0 0,-1 0 0,1 0 0,0 0 0,0 0 0,-1 0 0,1 0 0,-1 0 0,1 1 0,-1-1 0,1 0 0,-1 0 0,1 0 0,-1 1 0,0-1 0,0 0 0,-2-3 0,0 1 0,-1 0 0,1 0 0,-1 1 0,0-1 0,1 1 0,-1-1 0,0 1 0,0 0 0,-6-1 0,-22-4-1365,0 4-5461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42.730"/>
    </inkml:context>
    <inkml:brush xml:id="br0">
      <inkml:brushProperty name="width" value="0.05" units="cm"/>
      <inkml:brushProperty name="height" value="0.05" units="cm"/>
      <inkml:brushProperty name="color" value="#E71224"/>
    </inkml:brush>
  </inkml:definitions>
  <inkml:trace contextRef="#ctx0" brushRef="#br0">33 113 24575,'-4'-13'0,"-5"14"0,8 0 0,-1 1 0,1-1 0,-1 1 0,1-1 0,-1 1 0,1 0 0,0 0 0,0-1 0,0 1 0,0 0 0,0 0 0,0 3 0,0-2 0,0 0 0,1 1 0,-1-1 0,1 1 0,0-1 0,0 1 0,0-1 0,0 1 0,1-1 0,-1 1 0,1-1 0,0 0 0,0 1 0,0-1 0,1 0 0,-1 0 0,1 0 0,0 0 0,0 0 0,0 0 0,0 0 0,0 0 0,0-1 0,1 1 0,0-1 0,-1 0 0,1 0 0,0 0 0,0 0 0,0 0 0,0-1 0,0 1 0,0-1 0,1 0 0,-1 0 0,0 0 0,5 1 0,-2-1 0,-1 0 0,1 0 0,-1 0 0,1-1 0,-1 0 0,1 0 0,-1 0 0,1-1 0,-1 0 0,1 0 0,-1 0 0,0-1 0,1 1 0,-1-1 0,0 0 0,0-1 0,0 0 0,-1 1 0,1-1 0,-1-1 0,1 1 0,-1-1 0,6-6 0,-6 4 0,-1 0 0,0 0 0,-1 0 0,1-1 0,-1 1 0,0-1 0,-1 1 0,0-1 0,0 0 0,0 1 0,-1-1 0,0 0 0,0 0 0,0 1 0,-1-1 0,0 0 0,-3-7 0,4 11 0,-1 0 0,0 0 0,0 0 0,0 0 0,0 0 0,0 0 0,-1 0 0,1 0 0,-1 0 0,0 1 0,0-1 0,0 1 0,0-1 0,0 1 0,-1 0 0,1 0 0,-1 0 0,1 0 0,-1 0 0,0 1 0,0-1 0,1 1 0,-1-1 0,0 1 0,0 0 0,-1 1 0,1-1 0,0 0 0,0 1 0,0 0 0,0-1 0,-1 1 0,1 0 0,0 1 0,0-1 0,0 1 0,-5 0 0,5 1 0,0 0 0,-1 0 0,1 0 0,0 0 0,0 0 0,0 0 0,0 1 0,1 0 0,-1-1 0,1 1 0,-1 0 0,1 0 0,0 1 0,0-1 0,0 0 0,1 1 0,-1-1 0,1 1 0,0-1 0,0 1 0,0 0 0,0-1 0,0 7 0,0-1 0,0 0 0,0 0 0,0 0 0,1 0 0,1 0 0,0 0 0,0 0 0,1 0 0,2 8 0,-4-15 0,1 0 0,0 0 0,0 0 0,0 0 0,0 0 0,0 0 0,0 0 0,0-1 0,0 1 0,1 0 0,-1-1 0,1 1 0,-1-1 0,1 1 0,0-1 0,3 2 0,-4-3 0,0 1 0,0-1 0,0 0 0,0 0 0,0 0 0,0 0 0,0 0 0,0 0 0,0 0 0,0 0 0,0 0 0,0 0 0,0-1 0,0 1 0,0 0 0,0-1 0,0 1 0,0-1 0,0 1 0,0-1 0,-1 1 0,1-1 0,0 0 0,1 0 0,0-2 0,0 1 0,0-1 0,0 1 0,-1-1 0,1 0 0,-1 0 0,1 0 0,-1 0 0,0 0 0,0 0 0,0 0 0,-1 0 0,1 0 0,-1 0 0,1 0 0,-1-1 0,0 1 0,0 0 0,-1 0 0,1 0 0,-2-4 0,2 5 0,-1-1 0,0 1 0,0 0 0,-1-1 0,1 1 0,0 0 0,-1 0 0,1 0 0,-1 0 0,0 0 0,0 0 0,1 0 0,-1 1 0,0-1 0,-1 1 0,1-1 0,0 1 0,0 0 0,-1 0 0,1 0 0,-1 0 0,1 0 0,0 0 0,-1 1 0,0-1 0,1 1 0,-4 0 0,4 0 0,1 0 0,-1 0 0,0 0 0,1 0 0,-1 0 0,1 1 0,-1-1 0,0 1 0,1-1 0,-1 1 0,1-1 0,-1 1 0,1 0 0,0 0 0,-1 0 0,1 0 0,0 0 0,0 0 0,-1 0 0,1 0 0,0 0 0,0 1 0,0-1 0,0 0 0,1 1 0,-1-1 0,0 1 0,0-1 0,1 1 0,-1-1 0,1 1 0,0-1 0,-1 1 0,1 0 0,0-1 0,0 1 0,0 0 0,0-1 0,0 1 0,0-1 0,1 4 0,-1-4 0,0 0 0,0 1 0,0-1 0,0 0 0,1 0 0,-1 0 0,0 0 0,1 1 0,-1-1 0,0 0 0,1 0 0,-1 0 0,1 0 0,0 0 0,-1 0 0,1 0 0,0 0 0,0 0 0,-1-1 0,1 1 0,0 0 0,0 0 0,0-1 0,0 1 0,0 0 0,0-1 0,0 1 0,0-1 0,0 1 0,0-1 0,1 0 0,-1 1 0,0-1 0,2 0 0,0 0 0,-1-1 0,1 1 0,-1-1 0,1 0 0,-1 0 0,0 0 0,1 0 0,-1 0 0,0 0 0,0-1 0,1 1 0,-1-1 0,0 1 0,3-5 0,-4 5 0,1 0 0,-1-1 0,0 1 0,0-1 0,1 0 0,-1 1 0,0-1 0,0 0 0,-1 0 0,1 0 0,0 1 0,-1-1 0,1 0 0,-1 0 0,1 0 0,-1 0 0,0 0 0,0-3 0,0 3 0,-1 1 0,0 0 0,0-1 0,1 1 0,-1 0 0,0-1 0,0 1 0,0 0 0,0 0 0,-1 0 0,1 0 0,0 0 0,0 0 0,-1 0 0,1 1 0,0-1 0,-1 0 0,1 1 0,-1-1 0,1 1 0,-1-1 0,1 1 0,-1 0 0,1 0 0,-1 0 0,1 0 0,-1 0 0,1 0 0,-4 0 0,-38-6-1365,28 3-5461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46.802"/>
    </inkml:context>
    <inkml:brush xml:id="br0">
      <inkml:brushProperty name="width" value="0.05" units="cm"/>
      <inkml:brushProperty name="height" value="0.05" units="cm"/>
      <inkml:brushProperty name="color" value="#E71224"/>
    </inkml:brush>
  </inkml:definitions>
  <inkml:trace contextRef="#ctx0" brushRef="#br0">318 155 24575,'1'-4'0,"-1"1"0,0-1 0,0 0 0,-1 1 0,1-1 0,-1 1 0,1-1 0,-1 1 0,0-1 0,-1 1 0,1 0 0,0 0 0,-1-1 0,0 1 0,0 0 0,0 0 0,0 0 0,0 1 0,0-1 0,-1 0 0,1 1 0,-1 0 0,0 0 0,-4-3 0,-3 3 0,9 7 0,17 8 0,-11-10 0,0-1 0,0 0 0,0 0 0,1 0 0,-1-1 0,0 0 0,1 0 0,0 0 0,-1 0 0,1-1 0,-1 0 0,8-1 0,-13-3 0,-12-2 0,-12-2 0,-92-7 0,103 14 0,0 1 0,0 0 0,1 1 0,-1 0 0,0 1 0,-24 6 0,32-5 0,-1 0 0,0 0 0,1 0 0,0 1 0,0 0 0,0 0 0,0 0 0,1 1 0,-1-1 0,1 1 0,0 0 0,1 0 0,-1 0 0,1 1 0,0-1 0,0 1 0,1 0 0,-1 0 0,1 0 0,1 0 0,-1 0 0,0 7 0,2-9 0,-1 0 0,1 0 0,-1 0 0,1 0 0,1 0 0,-1 0 0,0 0 0,1 0 0,0-1 0,0 1 0,0 0 0,0 0 0,1 0 0,0-1 0,-1 1 0,1-1 0,0 0 0,1 1 0,-1-1 0,1 0 0,-1 0 0,1 0 0,0-1 0,0 1 0,0-1 0,0 1 0,1-1 0,-1 0 0,1 0 0,-1-1 0,1 1 0,0-1 0,-1 0 0,1 1 0,4-1 0,-2 0 0,1-1 0,-1 1 0,0-1 0,0-1 0,0 1 0,0-1 0,0 0 0,0-1 0,0 1 0,0-1 0,0-1 0,0 1 0,-1-1 0,1 0 0,-1 0 0,0 0 0,0-1 0,5-4 0,-7 6 0,1-1 0,-1 0 0,0-1 0,0 1 0,0-1 0,0 1 0,-1-1 0,1 0 0,-1 0 0,0 0 0,0 0 0,0 0 0,-1 0 0,0-1 0,0 1 0,0-1 0,0 1 0,0-1 0,-1 1 0,0-1 0,0 1 0,0-1 0,-1 1 0,1-1 0,-2-5 0,0 7 0,1 1 0,-1-1 0,1 1 0,-1-1 0,0 1 0,0 0 0,0-1 0,0 1 0,0 0 0,-1 1 0,1-1 0,-1 0 0,1 1 0,-1-1 0,0 1 0,1 0 0,-1-1 0,-4 0 0,6 2 0,0-1 0,0 1 0,-1-1 0,1 1 0,0 0 0,0-1 0,0 1 0,-1 0 0,1 0 0,0 0 0,0 0 0,-1 0 0,1 0 0,0 0 0,0 1 0,-1-1 0,1 0 0,0 1 0,0-1 0,0 1 0,-1-1 0,1 1 0,0-1 0,0 1 0,0 0 0,0 0 0,0 0 0,0-1 0,0 1 0,1 0 0,-1 0 0,0 0 0,0 0 0,1 0 0,-1 0 0,1 1 0,-1-1 0,1 0 0,-1 0 0,1 0 0,0 1 0,-1 1 0,1-2 0,0 0 0,0 0 0,0 1 0,0-1 0,0 0 0,0 0 0,1 0 0,-1 0 0,0 0 0,1 0 0,-1 0 0,0 0 0,1 0 0,-1 0 0,1-1 0,0 1 0,-1 0 0,1 0 0,0 0 0,0-1 0,-1 1 0,1 0 0,0 0 0,0-1 0,0 1 0,0-1 0,0 1 0,0-1 0,0 1 0,0-1 0,0 0 0,0 0 0,0 1 0,1-1 0,0 1 0,0-1 0,0 0 0,0 0 0,0 0 0,0 0 0,0 0 0,0 0 0,0 0 0,0-1 0,0 1 0,0-1 0,0 1 0,0-1 0,0 0 0,0 0 0,0 1 0,3-3 0,-3 1 0,0 0 0,0 0 0,0 0 0,0 0 0,0 0 0,0-1 0,-1 1 0,1 0 0,-1-1 0,1 1 0,-1-1 0,0 0 0,0 1 0,0-1 0,-1 0 0,1 0 0,-1 0 0,1 1 0,-1-1 0,0-5 0,-1 4 0,1 0 0,-2 0 0,1 0 0,0 1 0,-1-1 0,1 0 0,-1 1 0,0-1 0,0 1 0,-1-1 0,1 1 0,-1 0 0,-3-3 0,0 0 0,0 0 0,-1 0 0,0 1 0,0 0 0,0 1 0,-1-1 0,0 1 0,1 1 0,-1 0 0,-1 0 0,1 0 0,0 1 0,-11-2 0,16 4 0,0 0 0,-1 0 0,1 1 0,0-1 0,0 1 0,0-1 0,0 1 0,0 0 0,0 0 0,0 1 0,0-1 0,0 0 0,0 1 0,0 0 0,1 0 0,-1-1 0,1 2 0,-1-1 0,-3 4 0,3-1 0,-1 0 0,1 0 0,0 0 0,1 0 0,-1 0 0,1 0 0,0 1 0,0-1 0,1 1 0,-2 10 0,2-9 0,1 0 0,-1 0 0,1 0 0,1 0 0,-1 0 0,1 0 0,1 0 0,3 13 0,-4-16 0,1-1 0,-1 1 0,1-1 0,0 0 0,0 1 0,0-1 0,0 0 0,0 0 0,1 0 0,-1 0 0,1-1 0,0 1 0,0-1 0,0 1 0,0-1 0,4 2 0,4 0 0,0 0 0,0-1 0,0 0 0,0-1 0,1 0 0,-1-1 0,1 0 0,-1-1 0,1 0 0,-1-1 0,13-2 0,-19 3 0,1-1 0,-1 0 0,1 0 0,-1-1 0,1 0 0,-1 0 0,0 0 0,0 0 0,0-1 0,0 0 0,0 0 0,-1 0 0,1-1 0,-1 1 0,0-1 0,0 0 0,0 0 0,0-1 0,-1 1 0,0-1 0,0 1 0,0-1 0,3-9 0,-5 11 0,0 1 0,-1 0 0,1-1 0,-1 1 0,0-1 0,0 1 0,0-1 0,0 1 0,-1-1 0,1 1 0,0 0 0,-1-1 0,0 1 0,0-1 0,1 1 0,-1 0 0,-1 0 0,1 0 0,0-1 0,0 1 0,-1 0 0,0 0 0,1 1 0,-1-1 0,0 0 0,0 1 0,0-1 0,0 1 0,0-1 0,0 1 0,0 0 0,-3-2 0,2 2 0,0-1 0,-1 1 0,1 0 0,0 0 0,0 0 0,0 1 0,-1-1 0,1 1 0,0 0 0,0 0 0,-1 0 0,1 0 0,0 0 0,-1 1 0,1-1 0,0 1 0,0 0 0,0 0 0,0 0 0,0 1 0,0-1 0,0 1 0,-4 2 0,6-3 0,0-1 0,1 0 0,-1 1 0,0-1 0,1 1 0,-1-1 0,1 1 0,-1 0 0,0-1 0,1 1 0,-1-1 0,1 1 0,0 0 0,-1 0 0,1-1 0,0 1 0,-1 0 0,1 0 0,0-1 0,0 1 0,-1 0 0,1 0 0,0 0 0,0-1 0,0 1 0,0 0 0,0 0 0,0 0 0,0-1 0,1 1 0,-1 0 0,0 0 0,0 0 0,1-1 0,-1 1 0,0 0 0,1 0 0,-1-1 0,1 1 0,-1 0 0,1-1 0,-1 1 0,1-1 0,0 2 0,0-2 0,0 0 0,-1 1 0,1-1 0,0 0 0,0 0 0,0 0 0,0 0 0,0 0 0,0 0 0,-1 0 0,1 0 0,0 0 0,0 0 0,0 0 0,0 0 0,0-1 0,0 1 0,-1 0 0,1-1 0,0 1 0,0-1 0,-1 1 0,1-1 0,0 1 0,0-1 0,-1 1 0,1-1 0,0 0 0,-1 1 0,1-1 0,-1 0 0,1 1 0,-1-1 0,0 0 0,1 0 0,-1 0 0,1 1 0,-1-1 0,0 0 0,0 0 0,1-2 0,-1 1 0,0 0 0,0 0 0,0 0 0,0 0 0,0 0 0,0 0 0,0 0 0,-1 0 0,1 0 0,-1 0 0,0 0 0,1 0 0,-1 0 0,0 0 0,0 1 0,0-1 0,0 0 0,0 0 0,-1 1 0,1-1 0,0 1 0,-1-1 0,-3-1 0,5 2 0,-1 0 0,0 0 0,1 0 0,-1 1 0,0-1 0,0 0 0,1 1 0,-1-1 0,0 1 0,0-1 0,0 1 0,0-1 0,0 1 0,0 0 0,0-1 0,0 1 0,0 0 0,0 0 0,0 0 0,0 0 0,0-1 0,0 1 0,0 1 0,0-1 0,0 0 0,0 0 0,0 0 0,0 1 0,0-1 0,0 0 0,0 1 0,0-1 0,0 1 0,0-1 0,0 1 0,0-1 0,0 1 0,1 0 0,-1-1 0,0 1 0,1 0 0,-2 1 0,2 11-1365,6 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4:50.216"/>
    </inkml:context>
    <inkml:brush xml:id="br0">
      <inkml:brushProperty name="width" value="0.05" units="cm"/>
      <inkml:brushProperty name="height" value="0.05" units="cm"/>
      <inkml:brushProperty name="color" value="#E71224"/>
    </inkml:brush>
  </inkml:definitions>
  <inkml:trace contextRef="#ctx0" brushRef="#br0">0 3 24575,'230'-3'0,"243"7"0,-211 25 0,-157-17 0,130 6 0,-158-13 0,0 3 0,113 26 0,24 3 0,-148-29 0,467 49 0,-395-46 0,160 7 0,1858-19 0,-2130-1 0,0 0 0,32-8 0,27-3 0,47-2 0,-71 6 0,83-1 0,191-6 0,-323 15 0,55-6 0,105 3 0,-169 5 0,0-1 0,0 1 0,0 0 0,0 0 0,0 0 0,0 0 0,0 1 0,-1-1 0,1 1 0,0 0 0,-1 0 0,1 0 0,-1 0 0,0 0 0,1 1 0,-1-1 0,0 1 0,0-1 0,-1 1 0,1 0 0,-1-1 0,1 1 0,-1 0 0,0 0 0,0 0 0,0 0 0,0 0 0,-1 0 0,1 5 0,2 12 0,0 1 0,-2 0 0,-1 28 0,0-28 0,-1 78 0,-1-34 0,3 0 0,11 69 0,7-3 0,4 239 0,-23-268 0,16 118 0,0 38 0,-2-23 0,16 133 0,-8-195 0,2 6 0,1 217 0,-25-277 0,17 139 0,2 5 0,-8-78 0,3 497 0,-17-426 0,19-67 0,-1-7 0,-16 376-1365,1-526-5461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4:52.994"/>
    </inkml:context>
    <inkml:brush xml:id="br0">
      <inkml:brushProperty name="width" value="0.05" units="cm"/>
      <inkml:brushProperty name="height" value="0.05" units="cm"/>
      <inkml:brushProperty name="color" value="#E71224"/>
    </inkml:brush>
  </inkml:definitions>
  <inkml:trace contextRef="#ctx0" brushRef="#br0">0 62 24575,'1603'0'0,"-1527"-4"0,124-22 0,-118 13 0,90-3 0,818 14 0,-487 5 0,304-3 0,-751 2 0,57 10 0,45 3 0,-12-14 0,-26-1 0,130 16 0,-10 14 0,205 30 0,-285-43 0,-35-5 0,-91-7-114,11 0-512,55 15 1,-81-14-6201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0:10:43.146"/>
    </inkml:context>
    <inkml:brush xml:id="br0">
      <inkml:brushProperty name="width" value="0.05" units="cm"/>
      <inkml:brushProperty name="height" value="0.05" units="cm"/>
      <inkml:brushProperty name="color" value="#E71224"/>
    </inkml:brush>
  </inkml:definitions>
  <inkml:trace contextRef="#ctx0" brushRef="#br0">403 1 24575,'-3'18'0,"0"0"0,-1 0 0,0-1 0,-2 1 0,0-1 0,-1 0 0,-10 16 0,1 3 0,-3 10 0,-2 0 0,-2-2 0,-1-1 0,-3-1 0,-56 69 0,59-82-153,1 2-1,2 0 0,-25 51 1,33-60-598,1 1-6075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50.330"/>
    </inkml:context>
    <inkml:brush xml:id="br0">
      <inkml:brushProperty name="width" value="0.05" units="cm"/>
      <inkml:brushProperty name="height" value="0.05" units="cm"/>
      <inkml:brushProperty name="color" value="#E71224"/>
    </inkml:brush>
  </inkml:definitions>
  <inkml:trace contextRef="#ctx0" brushRef="#br0">75 37 24575,'0'6'0,"1"-1"0,0 1 0,1-1 0,-1 1 0,1-1 0,0 0 0,0 0 0,1 0 0,0 0 0,-1 0 0,2 0 0,-1-1 0,0 1 0,1-1 0,0 0 0,0 0 0,0-1 0,9 6 0,-11-6 0,1-1 0,0 0 0,0 0 0,1 0 0,-1-1 0,0 1 0,0-1 0,1 0 0,-1 0 0,1 0 0,-1 0 0,1-1 0,0 1 0,-1-1 0,1 0 0,-1 0 0,1 0 0,0 0 0,-1-1 0,1 0 0,-1 1 0,1-1 0,-1-1 0,1 1 0,-1 0 0,0-1 0,0 0 0,0 1 0,6-6 0,-7 6 0,0-1 0,0 1 0,0-1 0,-1 0 0,1 0 0,-1 0 0,1 0 0,-1 0 0,1 0 0,-1-1 0,0 1 0,0 0 0,0-1 0,-1 1 0,1 0 0,0-1 0,-1 1 0,0-1 0,0 1 0,1-1 0,-1 1 0,-1-1 0,1 1 0,0-1 0,-1 1 0,1-1 0,-1 1 0,1 0 0,-1-1 0,0 1 0,0 0 0,0-1 0,-1 1 0,1 0 0,-1 0 0,1 0 0,-4-3 0,1 0 0,0 1 0,-1 0 0,1 0 0,-1 0 0,0 1 0,0 0 0,0 0 0,0 0 0,-1 0 0,1 1 0,-1 0 0,0 0 0,0 1 0,-11-3 0,13 4 0,-1 0 0,0 1 0,1-1 0,-1 1 0,0 0 0,1 0 0,-1 0 0,1 0 0,0 1 0,-1 0 0,1 0 0,0 0 0,0 1 0,0-1 0,0 1 0,1 0 0,-1 0 0,1 0 0,0 0 0,-1 1 0,1 0 0,1-1 0,-1 1 0,1 0 0,-1 0 0,1 0 0,0 1 0,1-1 0,-3 6 0,0 4 0,0 1 0,0-1 0,2 1 0,-1-1 0,2 1 0,0 0 0,3 29 0,-2-39 0,1 0 0,1 0 0,-1-1 0,1 1 0,0 0 0,0-1 0,0 0 0,0 1 0,1-1 0,0 0 0,0 0 0,0 0 0,4 3 0,-6-6 0,0 1 0,0-1 0,0 0 0,0 0 0,1 0 0,-1-1 0,0 1 0,1 0 0,-1 0 0,0-1 0,1 1 0,-1-1 0,1 1 0,-1-1 0,1 1 0,-1-1 0,1 0 0,0 0 0,-1 0 0,1 0 0,-1 0 0,1 0 0,-1 0 0,1-1 0,-1 1 0,1-1 0,-1 1 0,1-1 0,-1 1 0,1-1 0,-1 0 0,0 1 0,1-1 0,-1 0 0,0 0 0,0 0 0,0 0 0,1 0 0,-1-1 0,0 1 0,0 0 0,-1 0 0,2-3 0,1-1 0,0 0 0,0-1 0,0 0 0,-1 0 0,0 1 0,-1-1 0,1 0 0,-1-1 0,0 1 0,-1 0 0,1 0 0,-1 0 0,0-1 0,-1 1 0,1 0 0,-1 0 0,-2-6 0,2 9 0,0 0 0,1 0 0,-1 0 0,0 1 0,-1-1 0,1 0 0,0 1 0,-1-1 0,0 1 0,1-1 0,-1 1 0,0 0 0,0-1 0,0 1 0,-1 0 0,1 1 0,0-1 0,-1 0 0,1 1 0,-1-1 0,0 1 0,1 0 0,-1 0 0,0 0 0,0 0 0,0 0 0,1 1 0,-1-1 0,0 1 0,0 0 0,0 0 0,0 0 0,0 0 0,0 0 0,0 1 0,0-1 0,-3 2 0,3-1 0,0 0 0,0 0 0,0 1 0,0-1 0,0 1 0,1 0 0,-1-1 0,1 1 0,-1 1 0,1-1 0,0 0 0,0 0 0,0 1 0,0-1 0,0 1 0,1 0 0,-1-1 0,1 1 0,-1 0 0,1 0 0,0 0 0,0 0 0,1 0 0,-1 0 0,0 0 0,1 0 0,0 1 0,0-1 0,0 0 0,0 0 0,0 0 0,1 0 0,-1 0 0,1 0 0,0 0 0,0 0 0,0 0 0,0 0 0,1 0 0,-1 0 0,1 0 0,0-1 0,-1 1 0,1-1 0,1 1 0,-1-1 0,0 0 0,0 0 0,1 0 0,-1 0 0,1 0 0,0-1 0,-1 1 0,1-1 0,0 1 0,0-1 0,0 0 0,0 0 0,0-1 0,0 1 0,6 0 0,-4-1 0,1-1 0,0 1 0,-1-1 0,1-1 0,-1 1 0,1-1 0,-1 0 0,0 0 0,0 0 0,0-1 0,0 0 0,0 0 0,-1 0 0,1 0 0,-1-1 0,0 0 0,0 0 0,0 0 0,0 0 0,-1-1 0,0 1 0,0-1 0,0 0 0,0 0 0,-1 0 0,0 0 0,0-1 0,0 1 0,-1 0 0,1-1 0,-1 1 0,-1-1 0,1 0 0,-1 1 0,0-1 0,0 1 0,-1-1 0,1 0 0,-1 1 0,-4-11 0,5 14 0,-1 0 0,1 0 0,-1 0 0,0-1 0,0 1 0,0 0 0,0 0 0,0 0 0,0 1 0,-1-1 0,1 0 0,-1 0 0,1 1 0,-1-1 0,1 1 0,-1-1 0,0 1 0,0 0 0,0 0 0,0 0 0,0 0 0,0 0 0,0 0 0,0 0 0,0 1 0,-1-1 0,1 1 0,0-1 0,0 1 0,0 0 0,-1 0 0,1 0 0,-5 1 0,5 0 0,-1 0 0,0 0 0,0 0 0,1 1 0,-1-1 0,1 1 0,-1-1 0,1 1 0,0 0 0,-1 0 0,1 0 0,0 1 0,0-1 0,1 0 0,-1 1 0,0-1 0,1 1 0,-1-1 0,1 1 0,0 0 0,0 0 0,0 0 0,0-1 0,1 1 0,-1 3 0,1-3 0,0 0 0,0 0 0,0 1 0,0-1 0,0 0 0,1 0 0,0 0 0,-1 0 0,1-1 0,0 1 0,1 0 0,-1 0 0,0 0 0,1-1 0,0 1 0,-1-1 0,1 1 0,0-1 0,0 0 0,1 0 0,-1 1 0,0-2 0,5 4 0,-5-4 0,-1 0 0,0 0 0,1 0 0,0 0 0,-1-1 0,1 1 0,-1-1 0,1 1 0,0-1 0,-1 0 0,1 0 0,0 1 0,-1-1 0,1 0 0,0 0 0,-1-1 0,1 1 0,0 0 0,-1-1 0,1 1 0,0-1 0,-1 1 0,1-1 0,-1 0 0,1 1 0,-1-1 0,1 0 0,-1 0 0,0 0 0,1 0 0,-1 0 0,0-1 0,0 1 0,0 0 0,0 0 0,0-1 0,0 1 0,0-1 0,0 1 0,-1-1 0,1 1 0,0-3 0,0 2 0,-1 0 0,1 0 0,-1 0 0,0 0 0,1 0 0,-1 0 0,0 0 0,0 0 0,0 0 0,-1 0 0,1 0 0,0 0 0,-1 0 0,0 0 0,1 1 0,-1-1 0,0 0 0,0 0 0,0 0 0,0 1 0,0-1 0,0 0 0,0 1 0,-1-1 0,1 1 0,-4-3 0,4 3 0,0 0 0,0 0 0,0 0 0,0 0 0,-1 0 0,1 1 0,0-1 0,-1 0 0,1 1 0,0-1 0,-1 1 0,1-1 0,-1 1 0,1 0 0,-1-1 0,1 1 0,-1 0 0,1 0 0,-1 0 0,1 0 0,-1 0 0,1 1 0,-1-1 0,1 0 0,-1 1 0,1-1 0,-1 1 0,1 0 0,0-1 0,-1 1 0,1 0 0,0 0 0,-2 1 0,-1 12-1365,9 0-5461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55.081"/>
    </inkml:context>
    <inkml:brush xml:id="br0">
      <inkml:brushProperty name="width" value="0.05" units="cm"/>
      <inkml:brushProperty name="height" value="0.05" units="cm"/>
      <inkml:brushProperty name="color" value="#E71224"/>
    </inkml:brush>
  </inkml:definitions>
  <inkml:trace contextRef="#ctx0" brushRef="#br0">344 1 24575,'1'60'0,"1"-37"0,-1 0 0,-2 0 0,0 0 0,-8 44 0,8-66 0,1 1 0,0 0 0,-1-1 0,1 1 0,-1-1 0,0 1 0,1-1 0,-1 0 0,0 1 0,0-1 0,0 0 0,0 1 0,0-1 0,0 0 0,0 0 0,-3 1 0,4-1 0,-1-1 0,0 0 0,1 0 0,-1 0 0,0 0 0,0 1 0,1-1 0,-1 0 0,0-1 0,0 1 0,1 0 0,-1 0 0,0 0 0,1 0 0,-1 0 0,0-1 0,0 1 0,1 0 0,-1-1 0,1 1 0,-1 0 0,0-1 0,1 1 0,-2-1 0,0-2 0,-1 0 0,0 0 0,1 0 0,-1-1 0,1 1 0,0 0 0,0-1 0,0 0 0,1 1 0,-3-8 0,1-1 0,1 0 0,0 1 0,1-1 0,1 0 0,0 0 0,1-16 0,0 24 0,-1-1 0,1 1 0,0 0 0,0-1 0,0 1 0,0 0 0,1 0 0,0 0 0,0 0 0,0 0 0,0 0 0,0 1 0,1-1 0,0 1 0,0-1 0,0 1 0,0 0 0,0 0 0,1 0 0,3-2 0,-6 4 0,1 1 0,-1-1 0,0 0 0,0 1 0,1-1 0,-1 1 0,0-1 0,1 1 0,-1 0 0,0 0 0,1-1 0,-1 1 0,1 0 0,-1 0 0,0 0 0,1 1 0,-1-1 0,1 0 0,-1 0 0,0 1 0,1-1 0,-1 1 0,0-1 0,1 1 0,-1-1 0,2 3 0,0-1 0,-1 1 0,0-1 0,0 1 0,0-1 0,-1 1 0,1 0 0,-1 0 0,1 0 0,-1 0 0,0 0 0,1 4 0,2 10 0,-2 0 0,1 0 0,-1 22 0,-2-38 0,0 2 0,1 3 0,-1 0 0,0 0 0,0 0 0,0-1 0,0 1 0,-1 0 0,0 0 0,0-1 0,-1 1 0,0-1 0,1 1 0,-2-1 0,-4 9 0,7-14 0,-1 1 0,1-1 0,0 0 0,-1 0 0,1 1 0,0-1 0,-1 0 0,1 0 0,-1 0 0,1 0 0,-1 0 0,1 0 0,0 0 0,-1 0 0,1 0 0,-1 0 0,1 0 0,-1 0 0,1 0 0,0 0 0,-1 0 0,1 0 0,-1 0 0,1-1 0,0 1 0,-1 0 0,1 0 0,-1 0 0,1-1 0,0 1 0,-1 0 0,1 0 0,0-1 0,0 1 0,-1 0 0,1-1 0,0 1 0,0 0 0,-1-1 0,1 1 0,0-1 0,0 1 0,0 0 0,0-1 0,-1 1 0,1-1 0,0 1 0,0-1 0,0 1 0,0 0 0,0-1 0,0 1 0,0-2 0,-6-24 0,4 12 0,1 0 0,0 0 0,1-1 0,2-20 0,-1 32 0,-1-1 0,1 1 0,0-1 0,0 1 0,0 0 0,1-1 0,-1 1 0,1 0 0,0 0 0,3-5 0,-4 7 0,1 0 0,-1 0 0,0-1 0,1 1 0,-1 0 0,1 0 0,-1 1 0,1-1 0,-1 0 0,1 0 0,0 1 0,0-1 0,-1 1 0,1 0 0,0-1 0,-1 1 0,1 0 0,0 0 0,0 0 0,0 0 0,-1 0 0,4 1 0,-2 0 0,-1 0 0,1 0 0,0 0 0,-1 0 0,1 0 0,-1 0 0,1 1 0,-1-1 0,0 1 0,1 0 0,-1 0 0,0-1 0,0 1 0,0 1 0,-1-1 0,1 0 0,0 0 0,-1 1 0,1-1 0,-1 1 0,0-1 0,0 1 0,0 0 0,0-1 0,-1 1 0,1 0 0,-1 0 0,1-1 0,-1 1 0,0 5 0,0-3 0,0 0 0,0 0 0,0 0 0,-1 0 0,0 0 0,0 0 0,0-1 0,-1 1 0,1 0 0,-1 0 0,0-1 0,-1 1 0,1-1 0,-1 0 0,0 1 0,-5 4 0,-1-1 0,0-2 0,-1 1 0,0-1 0,0-1 0,0 1 0,-1-2 0,0 0 0,0 0 0,0-1 0,0 0 0,-23 2 0,-10-1 0,-77-3 0,116-1 0,0 0 0,0-1 0,0 1 0,-1-1 0,1 0 0,0-1 0,1 1 0,-1-1 0,0 0 0,0 0 0,1-1 0,-1 1 0,1-1 0,0 0 0,0 0 0,0 0 0,0-1 0,0 1 0,-3-6 0,5 5 0,-1 0 0,1 1 0,1-1 0,-1 0 0,0 0 0,1-1 0,0 1 0,0 0 0,0 0 0,1-1 0,-1 1 0,1 0 0,0-1 0,1 1 0,-1 0 0,0-1 0,1 1 0,0 0 0,0 0 0,1 0 0,-1-1 0,1 1 0,2-4 0,1-1 0,1 0 0,0 0 0,0 1 0,1-1 0,0 2 0,0-1 0,1 1 0,0 0 0,0 1 0,10-7 0,-12 9 0,0 1 0,0-1 0,1 1 0,-1 0 0,1 0 0,-1 1 0,1 0 0,0 0 0,0 1 0,0-1 0,0 1 0,0 1 0,0 0 0,0 0 0,11 1 0,-15 0 0,0 0 0,0 0 0,0 1 0,0-1 0,0 1 0,-1-1 0,1 1 0,-1 0 0,1 0 0,-1 0 0,0 0 0,0 1 0,0-1 0,0 1 0,0-1 0,-1 1 0,1-1 0,-1 1 0,1 0 0,-1 0 0,0 0 0,0 0 0,0 0 0,-1 0 0,1 0 0,-1 0 0,1 0 0,-1 0 0,0 0 0,-1 6 0,1-6 0,0-1 0,0 1 0,-1-1 0,1 1 0,0-1 0,-1 1 0,0-1 0,0 1 0,0-1 0,0 0 0,0 1 0,0-1 0,0 0 0,-1 0 0,1 0 0,-1 0 0,1 0 0,-1 0 0,0 0 0,0-1 0,0 1 0,0-1 0,0 1 0,0-1 0,-1 0 0,1 0 0,0 0 0,-1 0 0,1 0 0,0 0 0,-1-1 0,1 1 0,-1-1 0,1 0 0,-1 1 0,1-1 0,-4-1 0,5 1 0,-1 0 0,1-1 0,-1 1 0,1-1 0,-1 1 0,1-1 0,-1 0 0,1 1 0,-1-1 0,1 0 0,0 0 0,-1 0 0,1 0 0,0 0 0,0-1 0,0 1 0,0 0 0,0 0 0,0-1 0,0 1 0,0-1 0,1 1 0,-2-3 0,2 6 0,1 0 0,-1 0 0,0 0 0,1 0 0,-1 0 0,0 0 0,-1 0 0,1 0 0,0 0 0,0 0 0,-1 0 0,1 0 0,-1 0 0,0 0 0,0 0 0,0-1 0,1 1 0,-2 0 0,1 0 0,0-1 0,0 1 0,0-1 0,-1 1 0,1-1 0,-1 1 0,1-1 0,-1 0 0,0 0 0,1 0 0,-1 0 0,0 0 0,0 0 0,0 0 0,0-1 0,0 1 0,0 0 0,0-1 0,0 0 0,0 1 0,0-1 0,0 0 0,0 0 0,0 0 0,0-1 0,0 1 0,0 0 0,0-1 0,0 1 0,0-1 0,0 0 0,1 0 0,-1 1 0,-2-3 0,3 2 0,0 1 0,0-1 0,1 0 0,-1 0 0,0 0 0,1 0 0,-1 0 0,1 0 0,-1 0 0,1 0 0,0 0 0,-1-1 0,1 1 0,0 0 0,0 0 0,0 0 0,0 0 0,0 0 0,0-1 0,0 1 0,0 0 0,0 0 0,0 0 0,1 0 0,-1 0 0,1 0 0,-1 0 0,1 0 0,-1-1 0,1 2 0,-1-1 0,1 0 0,0 0 0,-1 0 0,1 0 0,0 0 0,0 0 0,1-1 0,3-2 0,-1 0 0,1 0 0,0 0 0,0 1 0,1 0 0,5-3 0,-7 4 0,0 0 0,1 1 0,-1 0 0,0 0 0,1 0 0,-1 0 0,1 1 0,-1 0 0,1 0 0,0 0 0,-1 0 0,1 1 0,-1 0 0,1 0 0,-1 0 0,0 0 0,8 4 0,-10-4 0,0 0 0,-1 0 0,1 0 0,0 1 0,-1-1 0,1 1 0,-1-1 0,1 1 0,-1-1 0,0 1 0,1 0 0,-1 0 0,0-1 0,0 1 0,-1 0 0,1 0 0,0 0 0,0 0 0,-1 0 0,0 0 0,1 0 0,-1 0 0,0 1 0,0-1 0,0 0 0,0 0 0,0 0 0,0 0 0,-1 0 0,1 0 0,-1 0 0,0 0 0,1 0 0,-1 0 0,0 0 0,0 0 0,0 0 0,0-1 0,-1 1 0,0 2 0,-1-1 0,0 1 0,0-1 0,0 0 0,0 0 0,0 0 0,-1 0 0,1 0 0,-1-1 0,0 1 0,0-1 0,-4 2 0,6-3 0,1 0 0,0-1 0,-1 1 0,1 0 0,-1-1 0,0 0 0,1 1 0,-1-1 0,1 0 0,-1 0 0,0 1 0,1-1 0,-1 0 0,1-1 0,-1 1 0,0 0 0,1 0 0,-1-1 0,1 1 0,-1-1 0,1 1 0,-1-1 0,1 0 0,-1 0 0,1 0 0,0 1 0,-1-1 0,1 0 0,0-1 0,0 1 0,0 0 0,-2-3 0,2 3 0,1-1 0,-1 1 0,1-1 0,0 0 0,0 1 0,-1-1 0,1 1 0,0-1 0,1 0 0,-1 1 0,0-1 0,0 1 0,1-1 0,-1 0 0,1 1 0,-1-1 0,1 1 0,0-1 0,-1 1 0,1 0 0,0-1 0,0 1 0,0 0 0,0-1 0,0 1 0,0 0 0,1 0 0,-1 0 0,0 0 0,1 0 0,1-1 0,5-6 0,-13 4 0,3 3-32,1 1-1,-1-1 1,0 0-1,1 1 1,-1-1-1,1 0 1,-1 0-1,1 0 1,0 0-1,-1 0 1,1 0-1,0 0 1,0-1-1,-1 1 1,1 0-1,0-1 1,0 1-1,1-1 1,-1 1-1,0-1 1,0 1-1,1-1 1,-1 0-1,1 1 1,-1-1-1,1 0 1,0 1-1,0-1 1,0 0-1,0 0 1,0 1-1,0-1 1,0 0-1,0 1 1,1-1-1,-1 0 0,1 1 1,-1-1-1,1 0 1,0 1-1,1-3 1,7-15-6794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7:58.433"/>
    </inkml:context>
    <inkml:brush xml:id="br0">
      <inkml:brushProperty name="width" value="0.05" units="cm"/>
      <inkml:brushProperty name="height" value="0.05" units="cm"/>
      <inkml:brushProperty name="color" value="#E71224"/>
    </inkml:brush>
  </inkml:definitions>
  <inkml:trace contextRef="#ctx0" brushRef="#br0">224 79 24575,'3'-4'0,"0"0"0,-1 1 0,1-1 0,0 1 0,1 0 0,-1 0 0,0 0 0,1 0 0,0 0 0,5-2 0,-8 4 0,0 0 0,1 0 0,-1 0 0,1 0 0,-1 0 0,1 0 0,0 1 0,-1-1 0,1 0 0,0 1 0,0 0 0,-1-1 0,1 1 0,0 0 0,0 0 0,-1 0 0,1 0 0,0 0 0,0 0 0,0 0 0,-1 1 0,1-1 0,0 1 0,-1-1 0,1 1 0,0 0 0,-1 0 0,1 0 0,-1-1 0,1 1 0,-1 1 0,1-1 0,-1 0 0,0 0 0,1 0 0,-1 1 0,0-1 0,2 3 0,0 4 0,1 0 0,-1 1 0,0-1 0,-1 0 0,0 1 0,0-1 0,-1 1 0,0 0 0,0 0 0,-1-1 0,0 1 0,-1 0 0,-2 10 0,2-14 0,1 0 0,-1-1 0,-1 1 0,1-1 0,-1 1 0,0-1 0,0 0 0,0 0 0,0 0 0,-1 0 0,1 0 0,-1 0 0,0 0 0,-1-1 0,1 0 0,0 0 0,-1 0 0,0 0 0,0 0 0,0-1 0,0 1 0,0-1 0,0 0 0,0 0 0,-9 1 0,7-1 0,0-2 0,0 1 0,0-1 0,0 0 0,0 0 0,0-1 0,0 1 0,0-1 0,0-1 0,0 1 0,1-1 0,-1 0 0,0 0 0,1-1 0,-1 0 0,1 0 0,0 0 0,0 0 0,0-1 0,0 0 0,1 0 0,-6-7 0,7 8 0,0-1 0,0 0 0,0 0 0,1 0 0,0 0 0,0 0 0,0-1 0,0 1 0,1-1 0,0 1 0,0-1 0,0 1 0,0-1 0,1 0 0,0 1 0,0-1 0,0 0 0,0 0 0,1 1 0,0-1 0,0 0 0,0 1 0,0-1 0,1 1 0,0 0 0,0-1 0,0 1 0,0 0 0,4-5 0,-3 5 0,0 0 0,0 0 0,1 1 0,-1-1 0,1 1 0,-1 0 0,1 0 0,0 0 0,0 0 0,0 1 0,1 0 0,-1 0 0,1 0 0,-1 0 0,1 1 0,-1 0 0,1 0 0,0 0 0,0 0 0,0 1 0,7 0 0,-8 0 0,0 0 0,-1 1 0,1 0 0,-1 0 0,1 0 0,-1 0 0,1 1 0,-1-1 0,0 1 0,0 0 0,0 0 0,0 0 0,0 0 0,0 0 0,0 1 0,-1 0 0,1-1 0,-1 1 0,0 0 0,0 0 0,0 0 0,0 0 0,0 0 0,-1 1 0,1-1 0,-1 1 0,0-1 0,1 7 0,-1-4 0,0 0 0,-1 0 0,0 0 0,0 1 0,-1-1 0,0 0 0,0 0 0,0 0 0,0 0 0,-1 0 0,0 0 0,-1-1 0,1 1 0,-1-1 0,0 1 0,0-1 0,-1 0 0,0 0 0,0 0 0,0-1 0,0 1 0,-1-1 0,1 0 0,-1 0 0,0-1 0,0 0 0,-1 1 0,1-2 0,-1 1 0,1 0 0,-1-1 0,0 0 0,0-1 0,0 1 0,0-1 0,0-1 0,0 1 0,-1-1 0,1 0 0,0 0 0,0 0 0,0-1 0,0 0 0,-7-2 0,10 2 0,0-1 0,0 1 0,0-1 0,0 1 0,0-1 0,0 0 0,0 0 0,1 0 0,-1-1 0,1 1 0,0 0 0,0-1 0,0 0 0,0 1 0,0-1 0,-2-5 0,1 1 0,0 1 0,1-1 0,0 0 0,0 0 0,1 0 0,0 0 0,0-13 0,0 12 0,1-1 0,1 0 0,-1 1 0,1 0 0,1-1 0,0 1 0,0-1 0,1 1 0,0 0 0,0 0 0,1 1 0,-1-1 0,10-12 0,-12 18 0,1 1 0,-1-1 0,0 1 0,1-1 0,0 1 0,-1-1 0,1 1 0,0 0 0,-1 0 0,1 0 0,0 0 0,0 0 0,0 0 0,0 0 0,0 0 0,0 1 0,0-1 0,0 1 0,0 0 0,0 0 0,1 0 0,1 0 0,-2 0 0,0 1 0,0 0 0,0 0 0,-1 0 0,1 0 0,0 0 0,0 0 0,-1 1 0,1-1 0,-1 0 0,1 1 0,-1-1 0,0 1 0,1 0 0,-1 0 0,0-1 0,0 1 0,1 3 0,0 0 0,1 1 0,-1 1 0,0-1 0,0 0 0,-1 0 0,0 1 0,0-1 0,-1 1 0,1-1 0,-2 1 0,1-1 0,0 1 0,-3 9 0,1-12 0,0 0 0,0-1 0,0 1 0,0-1 0,-1 1 0,0-1 0,1 0 0,-1 0 0,0 0 0,0 0 0,-1-1 0,1 1 0,-1-1 0,1 0 0,-1 0 0,0 0 0,0 0 0,1-1 0,-1 1 0,0-1 0,-1 0 0,1 0 0,0-1 0,0 1 0,0-1 0,0 0 0,-1 0 0,1 0 0,0-1 0,0 1 0,0-1 0,0 0 0,0 0 0,0-1 0,0 1 0,0-1 0,0 0 0,1 0 0,-1 0 0,0 0 0,1-1 0,0 1 0,0-1 0,0 0 0,0 0 0,0 0 0,0-1 0,1 1 0,0 0 0,-1-1 0,-2-7 0,4 7 0,0-1 0,0 1 0,0-1 0,1 1 0,-1-1 0,1 0 0,0 1 0,0-1 0,1 1 0,0-1 0,-1 0 0,2 1 0,-1-1 0,0 1 0,1 0 0,0-1 0,0 1 0,0 0 0,0 0 0,1 0 0,0 1 0,0-1 0,0 0 0,0 1 0,0 0 0,1 0 0,-1 0 0,1 0 0,0 0 0,0 1 0,0 0 0,0 0 0,0 0 0,1 0 0,-1 0 0,0 1 0,1 0 0,-1 0 0,1 0 0,0 1 0,-1-1 0,1 1 0,0 0 0,-1 1 0,1-1 0,-1 1 0,6 1 0,-6 0 0,-1-1 0,0 1 0,1 0 0,-1 1 0,0-1 0,0 1 0,0-1 0,0 1 0,0 0 0,-1 0 0,1 0 0,-1 0 0,0 1 0,0-1 0,0 0 0,0 1 0,-1 0 0,1-1 0,-1 1 0,0 0 0,0 0 0,0 4 0,0-4 0,0 1 0,0-1 0,-1 1 0,0-1 0,0 1 0,0 0 0,0-1 0,-1 1 0,1-1 0,-1 1 0,-1-1 0,1 0 0,0 1 0,-1-1 0,0 0 0,0 0 0,0 0 0,-4 5 0,5-8 0,1 0 0,-1 0 0,1-1 0,-1 1 0,1 0 0,-1 0 0,1-1 0,-1 1 0,0 0 0,1-1 0,-1 1 0,0-1 0,0 1 0,1-1 0,-1 1 0,0-1 0,0 0 0,0 1 0,1-1 0,-1 0 0,0 0 0,0 1 0,0-1 0,0 0 0,0 0 0,0 0 0,0 0 0,0 0 0,1 0 0,-1-1 0,0 1 0,0 0 0,0 0 0,0-1 0,0 1 0,1 0 0,-1-1 0,0 1 0,0-1 0,0 1 0,1-1 0,-1 1 0,0-1 0,1 1 0,-1-1 0,0 0 0,1 0 0,-1 1 0,1-1 0,-1 0 0,1 0 0,0 1 0,-1-1 0,1 0 0,0 0 0,-1-1 0,0-1 0,0 0 0,0 0 0,1 0 0,-1 0 0,1 0 0,0 0 0,-1 0 0,1 0 0,1 0 0,-1 0 0,0 0 0,1 0 0,0 0 0,-1 0 0,1 0 0,2-4 0,0 3 0,-1 1 0,1-1 0,0 1 0,1-1 0,-1 1 0,1 0 0,-1 0 0,1 1 0,0-1 0,0 1 0,0 0 0,0 0 0,0 0 0,1 0 0,-1 1 0,9-2 0,-11 2 0,0 1 0,0 0 0,0-1 0,0 1 0,0 0 0,0 0 0,0 1 0,0-1 0,0 0 0,0 1 0,0-1 0,0 1 0,0 0 0,0-1 0,0 1 0,0 0 0,0 0 0,-1 0 0,1 0 0,0 1 0,-1-1 0,1 0 0,-1 1 0,1-1 0,-1 1 0,0 0 0,0-1 0,1 1 0,-1 0 0,0 0 0,-1 0 0,1-1 0,0 1 0,-1 0 0,1 0 0,-1 0 0,1 0 0,-1 3 0,1-2-96,-1-3 74,0 0 1,0 0-1,0 0 1,1 0-1,-1-1 1,0 1-1,0 0 1,0 0-1,1 0 1,-1 0-1,0 0 1,0 0-1,1 0 1,-1 0-1,0-1 1,0 1-1,0 0 1,1 0-1,-1 0 1,0 0-1,0 0 1,1 0-1,-1 0 1,0 1-1,0-1 1,1 0-1,-1 0 1,0 0-1,0 0 1,0 0-1,1 0 1,-1 0-1,0 0 1,0 0-1,0 1 0,1-1 1,-1 0-1,0 0 1,0 0-1,0 0 1,0 1-1,0-1 1,1 0-1,-1 0 1,0 0-1,0 1 1,0-1-1,0 0 1,0 0-1,0 1 1,0-1-1,0 0 1,0 0-1,0 0 1,0 1-1,0-1 1,0 0-1,0 1 1,8-10-6805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8:01.440"/>
    </inkml:context>
    <inkml:brush xml:id="br0">
      <inkml:brushProperty name="width" value="0.05" units="cm"/>
      <inkml:brushProperty name="height" value="0.05" units="cm"/>
      <inkml:brushProperty name="color" value="#E71224"/>
    </inkml:brush>
  </inkml:definitions>
  <inkml:trace contextRef="#ctx0" brushRef="#br0">77 34 24575,'-1'7'0,"0"0"0,0 0 0,0 0 0,-1 1 0,-5 11 0,-10 5 0,17-24 0,-1 1 0,0-1 0,1 0 0,-1 1 0,0-1 0,0 1 0,0-1 0,1 0 0,-1 0 0,0 0 0,0 1 0,0-1 0,1 0 0,-1 0 0,0 0 0,0 0 0,0 0 0,0 0 0,1-1 0,-1 1 0,0 0 0,0 0 0,0-1 0,1 1 0,-1 0 0,0-1 0,0 1 0,-1-2 0,0 1 0,1 0 0,-1 0 0,1 0 0,0-1 0,0 1 0,-1-1 0,1 1 0,0-1 0,0 1 0,0-1 0,0 0 0,1 1 0,-1-1 0,0 0 0,1 0 0,-1 0 0,1 1 0,0-1 0,-1 0 0,1 0 0,0 0 0,0 0 0,0 0 0,1 0 0,-1 1 0,0-1 0,1 0 0,0-4 0,0 3 0,1 0 0,-1-1 0,0 1 0,1 0 0,0 0 0,0 0 0,0 0 0,0 0 0,0 0 0,0 1 0,1-1 0,-1 1 0,1-1 0,0 1 0,4-3 0,-5 4 0,1-1 0,0 1 0,-1-1 0,1 1 0,0 0 0,-1 0 0,1 1 0,0-1 0,0 0 0,0 1 0,0 0 0,0-1 0,0 1 0,0 0 0,0 1 0,-1-1 0,1 1 0,0-1 0,0 1 0,0 0 0,0 0 0,-1 0 0,5 2 0,-4 0 0,0 0 0,1 0 0,-2 0 0,1 0 0,0 1 0,0-1 0,-1 1 0,0 0 0,0-1 0,0 1 0,0 0 0,-1 1 0,1-1 0,0 5 0,1 4 0,0 1 0,-2-1 0,1 1 0,-2 0 0,0 0 0,0-1 0,-1 1 0,-1 0 0,-4 17 0,3-23 0,-1-1 0,1 0 0,-1 0 0,-1 0 0,1-1 0,-1 1 0,0-1 0,0 0 0,-1 0 0,0-1 0,0 0 0,-9 6 0,13-9 0,0-1 0,0 0 0,0 0 0,-1 0 0,1 0 0,0 0 0,0-1 0,0 1 0,-1 0 0,1-1 0,0 0 0,-1 0 0,1 1 0,0-1 0,-1-1 0,1 1 0,0 0 0,-4-1 0,4 0 0,0-1 0,0 1 0,0-1 0,0 1 0,0-1 0,0 0 0,0 0 0,0 0 0,1 0 0,-1 0 0,1 0 0,0 0 0,-1 0 0,1 0 0,0-1 0,0 1 0,0-1 0,1 1 0,-1-1 0,0-4 0,0 3 0,1 1 0,-1-1 0,1 0 0,0 0 0,0 0 0,0 0 0,1 0 0,-1 0 0,1 0 0,0 1 0,0-1 0,0 0 0,0 0 0,1 1 0,0-1 0,2-4 0,1 2 0,-1 0 0,1 0 0,0 1 0,0-1 0,1 1 0,-1 0 0,1 1 0,9-6 0,-7 5 0,0 0 0,0 1 0,0 0 0,1 0 0,-1 1 0,1 1 0,0-1 0,0 1 0,0 1 0,0-1 0,0 2 0,0-1 0,0 1 0,18 2 0,-24-1 0,0 1 0,0-1 0,0 0 0,0 1 0,0-1 0,-1 1 0,1 0 0,0 0 0,-1 0 0,0 0 0,1 0 0,-1 1 0,0-1 0,0 1 0,-1-1 0,1 1 0,0 0 0,-1 0 0,0 0 0,1 0 0,-1 0 0,0 0 0,-1 0 0,1 0 0,0 0 0,-1 0 0,0 0 0,0 0 0,0 1 0,0-1 0,0 0 0,-1 0 0,1 0 0,-1 0 0,0 0 0,0 1 0,0-2 0,0 1 0,-1 0 0,1 0 0,-1 0 0,1 0 0,-1-1 0,0 1 0,0-1 0,0 0 0,-1 1 0,1-1 0,-1 0 0,1 0 0,-1-1 0,-4 4 0,0-2 0,0-1 0,0 1 0,1-1 0,-2-1 0,1 1 0,0-1 0,0 0 0,-12-1 0,16 0 0,0 0 0,0 0 0,0 0 0,1-1 0,-1 1 0,0-1 0,0 1 0,1-1 0,-1 0 0,1 0 0,-1-1 0,1 1 0,-1 0 0,1-1 0,-1 0 0,1 1 0,0-1 0,0 0 0,0 0 0,0 0 0,0 0 0,1-1 0,-1 1 0,-1-3 0,0-2 0,3 7 0,0 1 0,0 0 0,0-1 0,0 1 0,0 0 0,0 0 0,-1 0 0,1-1 0,0 1 0,-1 0 0,1-1 0,0 1 0,-1 0 0,1-1 0,-1 1 0,1 0 0,-1-1 0,1 1 0,-1-1 0,1 1 0,-1-1 0,0 1 0,-1 0 0,1 0 0,0 0 0,-1 0 0,1 0 0,0 0 0,-1-1 0,1 1 0,-1 0 0,1-1 0,-1 1 0,1-1 0,-1 0 0,1 1 0,-1-1 0,1 0 0,-1 0 0,0 0 0,1 0 0,-1 0 0,1 0 0,-1 0 0,0-1 0,1 1 0,-1-1 0,1 1 0,-1-1 0,1 1 0,-1-1 0,1 0 0,0 0 0,-1 0 0,1 0 0,0 0 0,0 0 0,0 0 0,-1 0 0,1 0 0,0 0 0,0-1 0,1 1 0,-1 0 0,0-1 0,0 1 0,1-1 0,-1 1 0,1-1 0,-1 1 0,1-1 0,-1-1 0,0-3 0,-1 0 0,1 0 0,0 1 0,1-1 0,-1 0 0,1 0 0,0 0 0,1 0 0,0 0 0,-1 1 0,2-1 0,2-10 0,2 6-136,-1 0-1,2 1 1,-1-1-1,1 1 1,1 1-1,-1-1 1,1 1-1,1 1 0,12-9 1,12-7-6690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8:05.651"/>
    </inkml:context>
    <inkml:brush xml:id="br0">
      <inkml:brushProperty name="width" value="0.05" units="cm"/>
      <inkml:brushProperty name="height" value="0.05" units="cm"/>
      <inkml:brushProperty name="color" value="#E71224"/>
    </inkml:brush>
  </inkml:definitions>
  <inkml:trace contextRef="#ctx0" brushRef="#br0">151 72 24575,'0'22'0,"-1"-16"0,0-1 0,1 1 0,0 0 0,0 0 0,0 0 0,1 0 0,0 0 0,0 0 0,0 0 0,1-1 0,0 1 0,0 0 0,0-1 0,1 0 0,0 1 0,3 4 0,-5-10 0,-1 1 0,0-1 0,1 1 0,-1-1 0,0 1 0,1-1 0,-1 1 0,0-1 0,1 0 0,-1 1 0,1-1 0,-1 0 0,1 1 0,-1-1 0,1 0 0,-1 0 0,1 0 0,-1 1 0,1-1 0,0 0 0,-1 0 0,1 0 0,-1 0 0,1 0 0,-1 0 0,1 0 0,0 0 0,-1 0 0,1 0 0,-1 0 0,1 0 0,-1-1 0,1 1 0,-1 0 0,1 0 0,-1-1 0,1 1 0,-1 0 0,1-1 0,0 1 0,-1-1 0,1 0 0,-1 0 0,0 0 0,1 0 0,-1 0 0,0 0 0,0 0 0,0 0 0,0 0 0,0 0 0,0 0 0,0 0 0,0 0 0,0 0 0,0 0 0,0 0 0,-1 0 0,1 0 0,0 0 0,-1 1 0,1-1 0,-1 0 0,1 0 0,-2-1 0,-2-3 0,0 1 0,-1-1 0,0 1 0,1 0 0,-2 0 0,1 1 0,0-1 0,-1 1 0,0 0 0,0 1 0,1-1 0,-2 1 0,1 0 0,0 1 0,0 0 0,-12-1 0,13 1 0,1 1 0,0 0 0,0 0 0,-1 0 0,1 1 0,0-1 0,0 1 0,0 0 0,0 1 0,-1-1 0,-6 4 0,9-4 0,0 1 0,0-1 0,0 1 0,0 0 0,0 0 0,1-1 0,-1 1 0,0 0 0,1 0 0,-1 1 0,1-1 0,0 0 0,0 0 0,0 1 0,0-1 0,0 1 0,0-1 0,1 1 0,-1-1 0,1 5 0,0-4 0,-1-1 0,2 0 0,-1 1 0,0-1 0,0 1 0,1-1 0,-1 0 0,1 1 0,0-1 0,0 0 0,-1 0 0,2 0 0,-1 1 0,0-1 0,0 0 0,1 0 0,-1-1 0,1 1 0,2 2 0,0 0 0,1-1 0,-1 1 0,1-1 0,0 0 0,0-1 0,0 1 0,1-1 0,5 2 0,0-1 0,1 0 0,0 0 0,0-1 0,0-1 0,1 0 0,-1 0 0,15-3 0,-23 1 0,1 0 0,0-1 0,0 1 0,-1-2 0,1 1 0,-1 0 0,0-1 0,0 1 0,0-1 0,0-1 0,0 1 0,0 0 0,-1-1 0,0 0 0,0 1 0,0-1 0,0-1 0,0 1 0,-1 0 0,0-1 0,0 1 0,0-1 0,0 0 0,1-7 0,-1 3 0,1 0 0,-2-1 0,1 1 0,-1 0 0,0-1 0,-1 1 0,0 0 0,-1-1 0,0 1 0,-1 0 0,1-1 0,-5-11 0,4 18 0,1 0 0,-1 0 0,1 1 0,-1-1 0,0 0 0,0 1 0,0 0 0,-1-1 0,1 1 0,-1 0 0,1 0 0,-1 0 0,0 0 0,1 1 0,-1-1 0,0 1 0,0-1 0,0 1 0,0 0 0,0 0 0,0 1 0,-1-1 0,1 1 0,0-1 0,0 1 0,-1 0 0,1 0 0,0 1 0,0-1 0,0 1 0,-1-1 0,1 1 0,0 0 0,0 0 0,0 0 0,0 1 0,0-1 0,0 1 0,1-1 0,-1 1 0,0 0 0,1 0 0,-1 0 0,1 1 0,0-1 0,0 1 0,0-1 0,0 1 0,-3 5 0,-4 10 0,0 0 0,1 0 0,1 1 0,1 0 0,0 1 0,2-1 0,0 1 0,1 0 0,1 0 0,1 0 0,2 30 0,-1-47 0,0 0 0,0 0 0,1 1 0,-1-1 0,1 0 0,0 0 0,0 0 0,0 0 0,0 0 0,0 0 0,1 0 0,-1 0 0,1-1 0,0 1 0,0 0 0,0-1 0,0 0 0,0 1 0,1-1 0,-1 0 0,0 0 0,1 0 0,0 0 0,0-1 0,-1 1 0,1-1 0,0 0 0,0 0 0,0 0 0,0 0 0,1 0 0,-1 0 0,6-1 0,-4 0 0,0 0 0,0 0 0,0-1 0,-1 0 0,1 0 0,0-1 0,0 1 0,-1-1 0,1 0 0,-1 0 0,1 0 0,-1-1 0,0 0 0,0 0 0,0 0 0,0 0 0,-1 0 0,1-1 0,-1 0 0,0 1 0,4-8 0,-1 1 0,-2-1 0,1 0 0,-1 0 0,-1-1 0,0 1 0,0-1 0,-2 0 0,1 0 0,-1 1 0,-1-1 0,0 0 0,-1 0 0,0 0 0,-1 0 0,-5-19 0,6 28 0,-1 0 0,1 0 0,-1 1 0,0-1 0,0 0 0,0 0 0,0 1 0,0-1 0,0 1 0,-1 0 0,1 0 0,-1 0 0,0 0 0,0 0 0,0 1 0,0-1 0,0 1 0,0-1 0,0 1 0,0 0 0,0 1 0,0-1 0,-1 0 0,1 1 0,0 0 0,-1 0 0,1 0 0,0 0 0,-1 0 0,1 1 0,0-1 0,0 1 0,-1 0 0,1 0 0,0 0 0,0 0 0,0 1 0,0-1 0,0 1 0,0 0 0,1 0 0,-1 0 0,1 0 0,-1 0 0,1 1 0,0-1 0,0 1 0,0-1 0,-4 7 0,4-3 0,-1 1 0,1-1 0,0 1 0,0 0 0,1 0 0,0 0 0,0 0 0,0 0 0,1 0 0,0 0 0,1 0 0,-1 0 0,2 0 0,-1 0 0,1 0 0,0-1 0,5 13 0,-5-15 0,-1-1 0,2 1 0,-1-1 0,0 0 0,1 0 0,-1 0 0,1 0 0,0 0 0,0-1 0,0 1 0,0-1 0,1 0 0,-1 0 0,0 0 0,1 0 0,0-1 0,-1 1 0,1-1 0,0 0 0,0 0 0,0 0 0,0-1 0,0 1 0,0-1 0,-1 0 0,1 0 0,0 0 0,0-1 0,0 1 0,0-1 0,0 0 0,7-3 0,-7 3 0,-1 0 0,1-1 0,0 0 0,-1 0 0,1 0 0,-1 0 0,1 0 0,-1-1 0,0 1 0,0-1 0,0 0 0,0 0 0,-1 0 0,1 0 0,-1-1 0,0 1 0,0-1 0,0 1 0,0-1 0,1-5 0,-1 3 0,0 0 0,-1-1 0,0 1 0,0 0 0,-1-1 0,1 1 0,-1-1 0,-1 1 0,1 0 0,-1-1 0,-1 1 0,-1-8 0,2 10 0,-1-1 0,1 1 0,-1 0 0,0 0 0,0 0 0,-1 0 0,1 0 0,-1 0 0,0 0 0,0 1 0,0 0 0,0-1 0,-1 1 0,1 0 0,-1 1 0,-5-4 0,5 4 0,1 1 0,-1 0 0,1 0 0,-1 0 0,0 1 0,0-1 0,1 1 0,-1 0 0,0 0 0,0 0 0,1 0 0,-1 1 0,0-1 0,0 1 0,1 0 0,-1 0 0,1 1 0,-1-1 0,1 1 0,-1 0 0,1 0 0,-6 4 0,4-1 0,-1 0 0,2 0 0,-1 1 0,0 0 0,1 0 0,0 0 0,1 0 0,-1 0 0,1 1 0,1-1 0,-1 1 0,1 0 0,0 0 0,0 0 0,1 0 0,-1 14 0,2-17 0,0 1 0,0-1 0,0 0 0,0 1 0,1-1 0,0 1 0,0-1 0,0 0 0,0 1 0,1-1 0,0 0 0,3 6 0,-3-8 0,-1 0 0,1 1 0,0-2 0,0 1 0,0 0 0,0 0 0,0-1 0,1 1 0,-1-1 0,0 1 0,1-1 0,-1 0 0,1 0 0,-1 0 0,1 0 0,0-1 0,-1 1 0,1-1 0,0 1 0,0-1 0,4 0 0,-1-1 0,-1 0 0,1 0 0,-1 0 0,1 0 0,-1-1 0,0 0 0,0 0 0,0-1 0,0 1 0,0-1 0,0 0 0,-1 0 0,1-1 0,-1 1 0,0-1 0,0 0 0,0 0 0,-1-1 0,6-6 0,-6 6 0,0 0 0,0 0 0,0 0 0,0-1 0,-1 1 0,0-1 0,0 0 0,0 0 0,-1 1 0,0-1 0,0 0 0,0 0 0,-1 0 0,0 0 0,0 0 0,0 0 0,-3-12 0,3 17 0,0-1 0,-1 0 0,1 1 0,0-1 0,-1 0 0,1 1 0,-1-1 0,0 1 0,0-1 0,1 1 0,-1-1 0,0 1 0,0 0 0,0-1 0,0 1 0,0 0 0,-1 0 0,1 0 0,0 0 0,-1 0 0,1 0 0,0 0 0,-1 0 0,1 0 0,-1 1 0,1-1 0,-1 1 0,0-1 0,1 1 0,-1-1 0,0 1 0,1 0 0,-1 0 0,0 0 0,1 0 0,-1 0 0,0 0 0,1 1 0,-1-1 0,1 0 0,-1 1 0,-2 0 0,0 1 0,1 0 0,-1 0 0,1 1 0,0-1 0,-1 1 0,1-1 0,0 1 0,0 0 0,1 0 0,-1 1 0,1-1 0,-1 1 0,1-1 0,0 1 0,1-1 0,-3 7 0,-10 49 0,14-57 0,-1 1 0,1 0 0,-1 0 0,1 0 0,0 0 0,0 0 0,0 0 0,0 0 0,0 0 0,1-1 0,0 1 0,-1 0 0,1 0 0,0 0 0,0-1 0,0 1 0,3 3 0,-3-5 0,-1-1 0,1 1 0,0-1 0,-1 0 0,1 1 0,0-1 0,0 0 0,-1 0 0,1 0 0,0 1 0,0-1 0,-1 0 0,1 0 0,0 0 0,0 0 0,0 0 0,-1 0 0,1-1 0,0 1 0,0 0 0,-1 0 0,1 0 0,0-1 0,0 1 0,-1 0 0,1-1 0,0 1 0,-1-1 0,2 0 0,19-21 0,-9 1 0,-12 18 0,-6 10 0,-20 30-32,19-25-190,-1 0 0,0-1-1,-1 0 1,0 0 0,-16 13 0,6-11-6604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09.595"/>
    </inkml:context>
    <inkml:brush xml:id="br0">
      <inkml:brushProperty name="width" value="0.05" units="cm"/>
      <inkml:brushProperty name="height" value="0.05" units="cm"/>
      <inkml:brushProperty name="color" value="#E71224"/>
    </inkml:brush>
  </inkml:definitions>
  <inkml:trace contextRef="#ctx0" brushRef="#br0">566 0 24575,'6'12'0,"-1"1"0,-1-1 0,0 1 0,-1 0 0,0 0 0,1 20 0,-1 83 0,-3-78 0,1 15 0,14 83 0,-8-75 0,-4 0 0,-3 66 0,2 62 0,12-95 0,-8-59 0,3 52 0,-9-80 0,2 64 0,14 100 0,-8-99 0,-1 140 0,-7-139 0,14 129 0,-7-145 0,-1 59 0,-5-66 0,15 97 0,-8-93 0,2 77 0,2 13 0,8 8 0,2 224 0,-23 1240 0,-1-1587 0,0-1 0,-9 38 0,5-35 0,-4 52 0,9-16 0,2-38 0,-1 1 0,-1-1 0,-2 0 0,-2 1 0,-13 51 0,7-42 0,8-28 0,0 1 0,0-1 0,-1 0 0,-7 13 0,9-21 0,0 0 0,0 0 0,0-1 0,0 1 0,0 0 0,-1-1 0,1 0 0,-1 1 0,1-1 0,-1 0 0,0 0 0,0-1 0,0 1 0,0-1 0,0 1 0,0-1 0,-1 0 0,-6 1 0,-13 1 0,-1-2 0,0-1 0,1-1 0,-1 0 0,0-2 0,1-1 0,-25-7 0,-35-5 0,23 6 0,15 2 0,-73-4 0,96 11-341,1-2 0,-1 0-1,-26-8 1,28 6-6485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6:12.073"/>
    </inkml:context>
    <inkml:brush xml:id="br0">
      <inkml:brushProperty name="width" value="0.05" units="cm"/>
      <inkml:brushProperty name="height" value="0.05" units="cm"/>
      <inkml:brushProperty name="color" value="#E71224"/>
    </inkml:brush>
  </inkml:definitions>
  <inkml:trace contextRef="#ctx0" brushRef="#br0">1 1883 24575,'50'-4'0,"0"-2"0,0-2 0,0-3 0,-1-1 0,59-24 0,72-18 0,-96 34 0,148-31 0,-38 3 0,-31 7 0,-94 22 0,0-2 0,103-49 0,-171 70 0,103-51 0,188-125 0,-105 58 0,-106 69 0,293-156 0,-41 35 0,-10 5 0,-56 40 0,353-149 0,-518 239 0,71-30 0,-70 24-1365,-85 34-5461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8:09.980"/>
    </inkml:context>
    <inkml:brush xml:id="br0">
      <inkml:brushProperty name="width" value="0.05" units="cm"/>
      <inkml:brushProperty name="height" value="0.05" units="cm"/>
      <inkml:brushProperty name="color" value="#E71224"/>
    </inkml:brush>
  </inkml:definitions>
  <inkml:trace contextRef="#ctx0" brushRef="#br0">306 43 24575,'0'8'0,"0"7"0,0 0 0,1 1 0,1-1 0,4 20 0,-5-31 0,0 0 0,1 1 0,0-1 0,0 0 0,0 0 0,0 0 0,0-1 0,1 1 0,0 0 0,0-1 0,0 0 0,0 0 0,0 0 0,1 0 0,-1 0 0,1 0 0,0-1 0,0 0 0,5 3 0,6 0 0,1 0 0,-1 0 0,1-2 0,-1 0 0,1 0 0,0-2 0,0 0 0,0-1 0,0 0 0,0-2 0,0 0 0,20-5 0,-33 7 0,-1-1 0,1 0 0,-1 0 0,0-1 0,0 1 0,1 0 0,-1-1 0,0 1 0,0-1 0,0 0 0,-1 0 0,1 0 0,0 0 0,-1 0 0,3-4 0,-3 5 0,-1 0 0,0 0 0,0 0 0,0 0 0,1-1 0,-1 1 0,0 0 0,0 0 0,-1 0 0,1 0 0,0 0 0,0 0 0,-1 0 0,1 0 0,0 0 0,-1 0 0,1 0 0,-1 0 0,1 0 0,-1 0 0,1 0 0,-1 0 0,0 0 0,0 1 0,1-1 0,-1 0 0,0 0 0,0 1 0,0-1 0,0 0 0,0 1 0,0-1 0,0 1 0,0 0 0,0-1 0,0 1 0,0 0 0,-1-1 0,-9-3 0,0 1 0,-1 0 0,1 1 0,0 0 0,-1 1 0,1 0 0,-1 1 0,-14 1 0,21-1 0,0 0 0,0 1 0,-1 0 0,1 0 0,0 0 0,0 0 0,0 1 0,1 0 0,-1 0 0,0 0 0,1 0 0,-1 1 0,1 0 0,0 0 0,0 0 0,0 1 0,0-1 0,0 1 0,1 0 0,-5 6 0,7-9 0,1 0 0,-1 1 0,0-1 0,1 1 0,-1-1 0,1 0 0,0 1 0,0-1 0,-1 1 0,1-1 0,0 1 0,0-1 0,0 1 0,0-1 0,1 1 0,-1-1 0,0 0 0,0 1 0,1-1 0,-1 1 0,1-1 0,0 0 0,-1 1 0,1-1 0,0 0 0,0 0 0,0 0 0,-1 1 0,1-1 0,1 0 0,-1 0 0,0 0 0,0 0 0,0-1 0,3 2 0,-3-1 0,1 0 0,0 0 0,0 0 0,0 0 0,0-1 0,0 1 0,0-1 0,-1 1 0,1-1 0,0 0 0,0 0 0,1 0 0,-1 0 0,0 0 0,-1 0 0,1-1 0,0 1 0,0-1 0,0 1 0,0-1 0,0 0 0,0 0 0,0 0 0,-1 0 0,1 0 0,2-1 0,-1-1 0,0 0 0,0 0 0,-1 0 0,1 0 0,-1-1 0,1 1 0,-1-1 0,0 0 0,0 1 0,-1-1 0,1 0 0,-1 0 0,0 0 0,0 0 0,0 0 0,0 0 0,-1-1 0,0 1 0,0 0 0,0 0 0,0 0 0,0 0 0,-1-1 0,-2-6 0,1 6 0,0-1 0,0 1 0,0-1 0,-1 1 0,0 0 0,0 0 0,0 0 0,-1 1 0,0-1 0,0 1 0,0 0 0,0 0 0,-1 0 0,1 0 0,-1 1 0,0 0 0,-5-3 0,-2 0 0,0 1 0,-1 1 0,1 0 0,-1 0 0,0 2 0,1-1 0,-1 1 0,-1 1 0,1 1 0,0 0 0,0 0 0,0 1 0,0 1 0,0 0 0,0 1 0,1 0 0,-1 1 0,1 0 0,0 1 0,0 1 0,0 0 0,1 0 0,0 1 0,0 1 0,0 0 0,-13 14 0,13-11 0,0 1 0,0 1 0,2 0 0,0 0 0,-9 16 0,17-27 0,0 0 0,-1 0 0,1 0 0,0 1 0,0-1 0,0 0 0,1 1 0,-1-1 0,0 1 0,1-1 0,0 1 0,-1-1 0,1 1 0,0-1 0,1 1 0,-1 0 0,0-1 0,1 1 0,-1-1 0,1 0 0,0 1 0,0-1 0,0 1 0,0-1 0,0 0 0,0 0 0,0 0 0,1 0 0,-1 0 0,1 0 0,0 0 0,0 0 0,0 0 0,0-1 0,0 1 0,0-1 0,0 1 0,0-1 0,0 0 0,1 0 0,2 1 0,2 0 0,0 0 0,0 0 0,1 0 0,-1-1 0,0-1 0,1 1 0,-1-1 0,1 0 0,-1-1 0,1 0 0,-1 0 0,1 0 0,-1-1 0,0 0 0,0-1 0,0 0 0,12-6 0,-14 7 0,-1-1 0,1 0 0,0 0 0,-1 0 0,0 0 0,1-1 0,-1 0 0,-1 0 0,1 0 0,-1 0 0,1 0 0,-1-1 0,0 0 0,-1 1 0,1-1 0,-1 0 0,0 0 0,0-1 0,-1 1 0,1 0 0,-1-1 0,0 1 0,-1 0 0,1-11 0,-1 14 0,0 1 0,0 0 0,-1-1 0,1 1 0,0-1 0,0 1 0,-1 0 0,1-1 0,-1 1 0,1 0 0,-1-1 0,0 1 0,1 0 0,-1 0 0,0 0 0,0-1 0,0 1 0,0 0 0,0 0 0,0 0 0,0 0 0,0 1 0,0-1 0,-1 0 0,-1-1 0,2 2 0,0 0 0,0 0 0,0 0 0,-1 0 0,1 0 0,0 1 0,0-1 0,0 0 0,0 0 0,0 1 0,0-1 0,-1 1 0,1-1 0,0 1 0,0-1 0,0 1 0,1 0 0,-1 0 0,0-1 0,0 1 0,0 0 0,0 0 0,1 0 0,-1 0 0,0 0 0,1 0 0,-1 0 0,1 0 0,-1 0 0,1 0 0,-1 2 0,-1 1 0,0 1 0,0 0 0,0-1 0,1 1 0,-1 0 0,1 0 0,0 0 0,1 0 0,-1 1 0,1-1 0,0 0 0,1 0 0,-1 0 0,1 0 0,0 0 0,0 0 0,1 0 0,-1 0 0,4 7 0,-3-9 0,1 1 0,0-1 0,0 1 0,0-1 0,0 0 0,0 0 0,0 0 0,1 0 0,-1-1 0,1 1 0,0-1 0,0 0 0,0 0 0,0 0 0,0-1 0,0 0 0,1 1 0,-1-2 0,0 1 0,1 0 0,-1-1 0,9 0 0,-10 0 0,0 0 0,0 0 0,0-1 0,0 1 0,0-1 0,-1 1 0,1-1 0,0 0 0,0-1 0,0 1 0,-1 0 0,1-1 0,-1 1 0,1-1 0,-1 0 0,1 0 0,-1 0 0,3-4 0,-1 1 0,0 0 0,0-1 0,-1 0 0,0 0 0,0 1 0,-1-2 0,0 1 0,3-9 0,-2 4 0,-1 0 0,-1 0 0,1 0 0,-2 1 0,0-1 0,0 0 0,0 0 0,-2 0 0,1 0 0,-5-14 0,5 23 0,1-1 0,-1 1 0,0 0 0,1 0 0,-1 0 0,0 0 0,-1 0 0,1 0 0,0 0 0,0 1 0,-1-1 0,1 0 0,-1 1 0,0-1 0,1 1 0,-1-1 0,0 1 0,0 0 0,0 0 0,0 0 0,0 0 0,0 0 0,0 0 0,0 0 0,0 1 0,0-1 0,-1 1 0,1-1 0,0 1 0,0 0 0,0 0 0,-1 0 0,1 0 0,0 1 0,0-1 0,-1 1 0,-3 0 0,2 1 0,-1 1 0,0-1 0,0 1 0,1 0 0,0 0 0,0 0 0,-1 0 0,2 1 0,-1 0 0,0 0 0,1 0 0,0 0 0,0 0 0,0 1 0,-3 6 0,2-2 0,1 0 0,-1 0 0,2 0 0,-1 1 0,1-1 0,1 1 0,0-1 0,0 1 0,1 0 0,0-1 0,1 1 0,0 0 0,3 13 0,-3-18 0,1 0 0,-1-1 0,1 1 0,0-1 0,0 1 0,1-1 0,-1 0 0,1 0 0,0 0 0,0 0 0,0 0 0,1-1 0,-1 1 0,1-1 0,0 0 0,0 0 0,0 0 0,0-1 0,1 0 0,-1 1 0,1-1 0,-1-1 0,1 1 0,0-1 0,0 0 0,-1 0 0,11 1 0,-11-2 0,0 0 0,0 0 0,0 0 0,0 0 0,0-1 0,0 1 0,0-1 0,0 0 0,-1 0 0,1-1 0,0 1 0,0-1 0,-1 0 0,1 0 0,-1 0 0,0 0 0,1-1 0,4-5 0,-3 3 0,0-1 0,-1 0 0,0 0 0,0 0 0,-1-1 0,1 1 0,-1-1 0,-1 0 0,4-14 0,-3 7 0,0 0 0,-1-1 0,-1 1 0,0-1 0,-1 0 0,0 1 0,-2-1 0,0 1 0,0 0 0,-6-19 0,7 29 0,0 1 0,0-1 0,0 1 0,-1 0 0,0-1 0,1 1 0,-1 0 0,0 0 0,0 0 0,-1 0 0,1 1 0,-1-1 0,1 0 0,-1 1 0,0 0 0,0 0 0,0 0 0,0 0 0,0 0 0,0 0 0,-1 1 0,1 0 0,0-1 0,-1 1 0,1 0 0,-1 1 0,0-1 0,1 1 0,-1 0 0,1 0 0,-1 0 0,0 0 0,1 0 0,-1 1 0,0-1 0,1 1 0,-6 2 0,2 0 0,0 0 0,1 0 0,-1 1 0,1 0 0,0 0 0,0 0 0,0 1 0,1-1 0,-1 2 0,1-1 0,0 0 0,1 1 0,-1 0 0,1 0 0,0 1 0,1-1 0,-6 13 0,6-8 0,-1 0 0,2 0 0,-1 1 0,1-1 0,1 1 0,0-1 0,1 1 0,2 21 0,-1-29 0,-1 0 0,1 0 0,0 0 0,1 0 0,-1-1 0,1 1 0,-1 0 0,1-1 0,0 1 0,1-1 0,-1 1 0,0-1 0,1 0 0,0 0 0,0 0 0,0-1 0,0 1 0,0-1 0,0 1 0,1-1 0,-1 0 0,1 0 0,0-1 0,-1 1 0,1-1 0,0 1 0,0-1 0,4 0 0,1 1 0,0-1 0,-1 0 0,1 0 0,0-1 0,-1 0 0,1 0 0,0-1 0,0-1 0,-1 1 0,1-1 0,-1-1 0,15-5 0,-18 5 0,0 0 0,0 0 0,-1 0 0,1-1 0,-1 0 0,0 0 0,0 0 0,0 0 0,0-1 0,-1 1 0,1-1 0,-1 0 0,-1 0 0,1 0 0,-1-1 0,0 1 0,0 0 0,0-1 0,-1 1 0,2-8 0,-1-1 0,0 1 0,-1-1 0,0 1 0,-1-1 0,-1 1 0,0-1 0,-1 1 0,-4-16 0,6 25 0,-1 1 0,0-1 0,-1 1 0,1 0 0,-1 0 0,1 0 0,-1 0 0,0 0 0,0 0 0,0 0 0,-1 0 0,1 1 0,-1-1 0,1 1 0,-1 0 0,0 0 0,0 0 0,0 0 0,0 0 0,0 0 0,0 1 0,-1 0 0,1-1 0,0 1 0,-1 1 0,1-1 0,-1 0 0,1 1 0,-1 0 0,1 0 0,-1 0 0,1 0 0,-1 0 0,1 1 0,-7 1 0,5-1 0,0 1 0,0 0 0,0 0 0,0 0 0,1 0 0,-1 1 0,1 0 0,-1 0 0,1 0 0,0 0 0,0 1 0,1-1 0,-1 1 0,1 0 0,-1 0 0,1 0 0,1 1 0,-1-1 0,1 1 0,-1 0 0,1-1 0,0 1 0,1 0 0,0 0 0,-1 0 0,1 1 0,0 5 0,-2 13 0,1 0 0,2-1 0,0 1 0,6 39 0,-6-59 0,0-1 0,0 1 0,1-1 0,0 1 0,-1-1 0,1 0 0,1 1 0,-1-1 0,0 0 0,1 0 0,-1 0 0,1 0 0,0 0 0,0 0 0,1 0 0,-1-1 0,0 1 0,1-1 0,-1 1 0,1-1 0,0 0 0,0 0 0,0 0 0,0-1 0,0 1 0,0-1 0,1 0 0,-1 1 0,0-1 0,1-1 0,-1 1 0,1 0 0,-1-1 0,1 0 0,-1 0 0,1 0 0,6-1 0,-4 0 0,1 0 0,-1-1 0,0 0 0,1 0 0,-1 0 0,0-1 0,0 0 0,-1 0 0,1 0 0,-1-1 0,1 0 0,-1 0 0,0 0 0,0-1 0,-1 1 0,1-1 0,-1 0 0,0-1 0,5-9 0,-3 2 0,-1 0 0,0 0 0,-1-1 0,0 1 0,-1-1 0,0 0 0,-2 0 0,1-1 0,-2 1 0,0 0 0,-1 0 0,0 0 0,-6-27 0,7 40 3,0-1 0,-1 0 0,1 0 0,-1 1 0,0-1 0,1 0 0,-1 1 0,0-1 0,0 0-1,0 1 1,0 0 0,0-1 0,0 1 0,0-1 0,0 1 0,-1 0 0,1 0 0,-1 0 0,1 0 0,0 0 0,-1 0-1,0 0 1,1 0 0,-1 1 0,0-1 0,1 0 0,-1 1 0,0 0 0,0-1 0,1 1 0,-1 0 0,0 0 0,0 0 0,1 0-1,-1 0 1,0 0 0,0 1 0,0-1 0,1 0 0,-4 2 0,2 0-96,-1 0 0,0 1 1,1-1-1,-1 1 0,1 0 0,0 0 0,0 0 0,0 0 1,1 0-1,-1 1 0,1-1 0,0 1 0,-1 0 1,2 0-1,-4 7 0,-3 18-6733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8:12.372"/>
    </inkml:context>
    <inkml:brush xml:id="br0">
      <inkml:brushProperty name="width" value="0.05" units="cm"/>
      <inkml:brushProperty name="height" value="0.05" units="cm"/>
      <inkml:brushProperty name="color" value="#E71224"/>
    </inkml:brush>
  </inkml:definitions>
  <inkml:trace contextRef="#ctx0" brushRef="#br0">176 27 24575,'0'0'0,"0"-1"0,0 0 0,0 1 0,0-1 0,0 1 0,0-1 0,0 0 0,0 1 0,0-1 0,0 0 0,-1 1 0,1-1 0,0 0 0,0 1 0,-1-1 0,1 1 0,0-1 0,-1 1 0,1-1 0,0 1 0,-1-1 0,1 1 0,-1-1 0,1 1 0,-1-1 0,1 1 0,-1 0 0,1-1 0,-1 1 0,0 0 0,1-1 0,-1 1 0,1 0 0,-1 0 0,0 0 0,1-1 0,-1 1 0,0 0 0,1 0 0,-1 0 0,0 0 0,1 0 0,-1 0 0,0 1 0,1-1 0,-1 0 0,1 0 0,-1 0 0,0 0 0,1 1 0,-1-1 0,1 0 0,-1 1 0,0-1 0,1 0 0,-1 1 0,1-1 0,-1 2 0,-3-1 0,1 1 0,0 1 0,0-1 0,0 0 0,0 1 0,0 0 0,1-1 0,-1 1 0,-2 4 0,3-3 0,1 0 0,-1 0 0,1 0 0,0 0 0,0 1 0,1-1 0,-1 0 0,1 9 0,0-12 0,0 0 0,0 1 0,0-1 0,0 0 0,1 1 0,-1-1 0,0 0 0,0 0 0,1 1 0,-1-1 0,1 0 0,-1 0 0,1 1 0,0-1 0,-1 0 0,1 0 0,0 0 0,0 0 0,0 0 0,0 0 0,0 0 0,0 0 0,0-1 0,0 1 0,0 0 0,0-1 0,0 1 0,1 0 0,-1-1 0,0 1 0,0-1 0,3 1 0,-3-1 0,1-1 0,-1 1 0,0 0 0,1-1 0,-1 1 0,0 0 0,1-1 0,-1 0 0,0 1 0,0-1 0,0 0 0,0 1 0,1-1 0,-1 0 0,0 0 0,0 0 0,0 0 0,-1 0 0,1 0 0,0 0 0,0-1 0,-1 1 0,1 0 0,0 0 0,-1-1 0,1 1 0,-1 0 0,0-1 0,1 1 0,-1-3 0,1 0 0,0-1 0,0 1 0,0-1 0,-1 0 0,0 1 0,0-1 0,0 1 0,-1-7 0,0 9 0,0 0 0,1-1 0,-1 1 0,0 0 0,0 0 0,0-1 0,0 1 0,-1 0 0,1 0 0,-1 0 0,1 1 0,-1-1 0,1 0 0,-1 0 0,0 1 0,0-1 0,0 1 0,0 0 0,0-1 0,0 1 0,0 0 0,-1 0 0,1 1 0,0-1 0,-4-1 0,1 2 0,1 0 0,-1 0 0,1 0 0,-1 0 0,1 1 0,-1-1 0,1 1 0,-1 0 0,1 0 0,0 1 0,0 0 0,-1-1 0,-4 4 0,5-2 0,0-1 0,0 1 0,0 0 0,0 0 0,0 0 0,1 1 0,-1-1 0,1 1 0,0 0 0,0 0 0,0 0 0,-2 6 0,3-8 0,1 1 0,1-1 0,-1 1 0,0-1 0,1 1 0,-1-1 0,1 1 0,0 0 0,-1-1 0,1 1 0,1 0 0,-1-1 0,0 1 0,1-1 0,-1 1 0,1-1 0,0 1 0,0-1 0,0 1 0,0-1 0,0 1 0,0-1 0,4 4 0,-1-1-39,1-1 0,0 1 0,0-1 0,0 0 0,0 0 0,1-1 0,-1 1 0,1-1 0,0-1 0,0 1 0,0-1 0,1 0 0,-1 0 0,0-1 0,1 0 0,-1 0 0,1 0 0,-1-1 0,1 0 0,-1 0 0,1-1 0,-1 0 0,1 0 0,-1 0 0,1-1 0,-1 0 0,0 0 0,0-1 0,0 1 0,0-1 0,0-1 0,-1 1 0,0-1 0,6-5 0,9-15-6787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8:13.910"/>
    </inkml:context>
    <inkml:brush xml:id="br0">
      <inkml:brushProperty name="width" value="0.05" units="cm"/>
      <inkml:brushProperty name="height" value="0.05" units="cm"/>
      <inkml:brushProperty name="color" value="#E71224"/>
    </inkml:brush>
  </inkml:definitions>
  <inkml:trace contextRef="#ctx0" brushRef="#br0">70 24 24575,'-1'6'0,"0"0"0,0 0 0,0-1 0,-1 1 0,0-1 0,-3 8 0,-5 17 0,-7 20 0,13-42 0,1 1 0,-1 0 0,2-1 0,-1 1 0,1 0 0,0 0 0,1 1 0,0-1 0,1 15 0,1-22 0,0 1 0,0 0 0,1-1 0,-1 1 0,0-1 0,1 0 0,0 1 0,0-1 0,0 0 0,0 0 0,0 0 0,0 0 0,0-1 0,0 1 0,1 0 0,-1-1 0,1 0 0,-1 1 0,1-1 0,0 0 0,-1 0 0,1-1 0,0 1 0,0-1 0,0 1 0,-1-1 0,1 0 0,0 0 0,0 0 0,4-1 0,1 1 0,1 0 0,-1-1 0,1 0 0,-1-1 0,0 0 0,0 0 0,0-1 0,0 0 0,10-5 0,-11 3 0,1-1 0,-1 0 0,0-1 0,-1 1 0,1-1 0,-1 0 0,-1-1 0,1 1 0,-1-1 0,6-14 0,-8 16 0,0 0 0,-1 0 0,1-1 0,-1 1 0,-1-1 0,1 0 0,-1 1 0,0-1 0,-1 0 0,0 0 0,0 0 0,0 0 0,-1 1 0,0-1 0,-2-7 0,2 11 0,1 1 0,-1-1 0,0 1 0,0-1 0,-1 1 0,1 0 0,0-1 0,-1 1 0,0 0 0,1 0 0,-1 0 0,0 0 0,0 0 0,0 1 0,0-1 0,0 0 0,0 1 0,-1 0 0,1-1 0,0 1 0,-1 0 0,1 0 0,-1 1 0,1-1 0,-1 0 0,0 1 0,1-1 0,-1 1 0,0 0 0,1 0 0,-1 0 0,0 0 0,1 1 0,-1-1 0,1 1 0,-4 0 0,-1 1 0,0 1 0,0-1 0,1 1 0,-1 0 0,1 1 0,0 0 0,0 0 0,0 0 0,0 1 0,1-1 0,0 1 0,-6 7 0,0 2 0,1 0 0,1 1 0,-9 19 0,15-29 0,1 0 0,0 0 0,0 1 0,0-1 0,1 0 0,0 1 0,0-1 0,0 0 0,1 1 0,0-1 0,0 1 0,0-1 0,1 1 0,1 6 0,-2-10 0,1 0 0,0 0 0,-1 0 0,1-1 0,0 1 0,0 0 0,0 0 0,0-1 0,1 1 0,-1-1 0,0 1 0,1-1 0,-1 1 0,1-1 0,-1 0 0,1 0 0,0 1 0,-1-1 0,1 0 0,0-1 0,0 1 0,0 0 0,0 0 0,-1-1 0,1 1 0,0-1 0,0 0 0,0 0 0,0 0 0,0 0 0,0 0 0,0 0 0,0 0 0,0 0 0,0-1 0,0 1 0,0-1 0,0 1 0,0-1 0,0 0 0,2-1 0,1 0 0,0-1 0,0 1 0,0-1 0,0 0 0,0-1 0,-1 1 0,0-1 0,1 0 0,-1 0 0,-1 0 0,1 0 0,-1-1 0,1 1 0,2-6 0,-3 0 0,0 1 0,-1-1 0,0 0 0,0-1 0,-1 1 0,0 0 0,-1 0 0,0 0 0,-2-15 0,1 19 0,1 1 0,-1-1 0,0 1 0,-1 0 0,1-1 0,-1 1 0,0 0 0,0 0 0,-1 0 0,1 0 0,-1 1 0,0-1 0,0 1 0,-1 0 0,1-1 0,-1 1 0,0 1 0,0-1 0,-6-3 0,8 6 0,1 0 0,-1 0 0,0 1 0,0-1 0,1 0 0,-1 1 0,0 0 0,0-1 0,0 1 0,0 0 0,0 0 0,0 0 0,1 0 0,-1 1 0,0-1 0,0 0 0,0 1 0,0-1 0,1 1 0,-4 1 0,1 0 0,0 1 0,1-1 0,-1 1 0,0 0 0,1 0 0,0 0 0,0 1 0,-4 5 0,-1 2 0,0 1 0,1 0 0,1 1 0,-9 24 0,13-29 0,0 0 0,0 0 0,1 0 0,-1 1 0,2-1 0,0 1 0,1 15 0,-1-22 0,0 0 0,0 0 0,1 0 0,-1 0 0,0 0 0,1 0 0,0 0 0,-1 0 0,1 0 0,0-1 0,0 1 0,0 0 0,0 0 0,0-1 0,1 1 0,-1-1 0,0 1 0,1-1 0,-1 1 0,1-1 0,-1 0 0,1 0 0,0 0 0,0 0 0,-1 0 0,1 0 0,0 0 0,0-1 0,0 1 0,0 0 0,0-1 0,0 0 0,0 0 0,0 1 0,0-1 0,0 0 0,0 0 0,4-1 0,-2-1 0,1 1 0,-1-1 0,0 0 0,0 0 0,0 0 0,0 0 0,0-1 0,0 1 0,-1-1 0,1 0 0,-1 0 0,0-1 0,0 1 0,0-1 0,0 1 0,-1-1 0,1 0 0,-1 0 0,0 0 0,3-8 0,-2 6 0,-1-1 0,0 1 0,0-1 0,0 0 0,0 0 0,-1 1 0,0-1 0,-1 0 0,0 0 0,0 0 0,0 0 0,-1 0 0,-1-7 0,2 13 0,-1 0 0,1 0 0,0-1 0,-1 1 0,1 0 0,0 0 0,-1 0 0,0 0 0,1 0 0,-1 0 0,0 0 0,1 0 0,-1 0 0,0 0 0,0 1 0,0-1 0,1 0 0,-1 0 0,0 1 0,0-1 0,0 1 0,0-1 0,-1 1 0,1-1 0,0 1 0,0 0 0,0-1 0,0 1 0,0 0 0,0 0 0,-1 0 0,1 0 0,0 0 0,0 0 0,0 0 0,0 0 0,-1 0 0,1 1 0,0-1 0,0 0 0,0 1 0,0-1 0,-1 1 0,-2 1 0,0 0 0,0 1 0,1-1 0,-1 1 0,1-1 0,0 1 0,0 0 0,0 0 0,0 1 0,-4 5 0,2 0-227,1 0-1,0 0 1,1 1-1,-1-1 1,-2 15-1,0 11-6598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0:10:44.579"/>
    </inkml:context>
    <inkml:brush xml:id="br0">
      <inkml:brushProperty name="width" value="0.05" units="cm"/>
      <inkml:brushProperty name="height" value="0.05" units="cm"/>
      <inkml:brushProperty name="color" value="#E71224"/>
    </inkml:brush>
  </inkml:definitions>
  <inkml:trace contextRef="#ctx0" brushRef="#br0">0 1 24575,'1'4'0,"1"1"0,0-1 0,0 0 0,0 0 0,1 0 0,-1 0 0,1 0 0,5 5 0,3 7 0,4 6 0,202 314 0,-131-222-1365,-73-97-5461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8:17.246"/>
    </inkml:context>
    <inkml:brush xml:id="br0">
      <inkml:brushProperty name="width" value="0.05" units="cm"/>
      <inkml:brushProperty name="height" value="0.05" units="cm"/>
      <inkml:brushProperty name="color" value="#E71224"/>
    </inkml:brush>
  </inkml:definitions>
  <inkml:trace contextRef="#ctx0" brushRef="#br0">255 119 24575,'0'-5'0,"-1"0"0,0 0 0,0-1 0,-1 1 0,0 0 0,0 0 0,0 0 0,0 0 0,-1 1 0,1-1 0,-1 1 0,0-1 0,-1 1 0,1 0 0,-1 0 0,0 0 0,0 1 0,0-1 0,0 1 0,-1 0 0,1 0 0,-1 1 0,0-1 0,1 1 0,-1 0 0,-1 0 0,-8-1 0,9 1 0,-1 0 0,1 1 0,-1 0 0,0 0 0,1 0 0,-1 1 0,0 0 0,0 0 0,1 0 0,-1 1 0,0-1 0,0 2 0,1-1 0,-1 0 0,1 1 0,0 0 0,-1 1 0,1-1 0,0 1 0,0 0 0,0 0 0,1 0 0,-1 1 0,1 0 0,-7 7 0,10-10 0,0 0 0,0 0 0,0 0 0,0 1 0,1-1 0,-1 0 0,0 1 0,0-1 0,1 0 0,-1 1 0,1-1 0,0 1 0,-1-1 0,1 1 0,0-1 0,0 1 0,0 0 0,0-1 0,0 1 0,0-1 0,0 1 0,0-1 0,1 1 0,-1-1 0,1 1 0,-1-1 0,2 3 0,0-2 0,0 0 0,0 1 0,1-1 0,-1-1 0,1 1 0,-1 0 0,1-1 0,0 1 0,0-1 0,-1 0 0,1 1 0,0-2 0,3 2 0,13 2 0,1-1 0,-1 0 0,25-1 0,-40-1 0,1-1 0,1 0 0,-1 0 0,1 0 0,-1 1 0,1 0 0,-1 0 0,8 2 0,-12-2 0,0-1 0,0 1 0,0-1 0,0 1 0,0 0 0,-1 0 0,1-1 0,0 1 0,0 0 0,-1 0 0,1 0 0,-1-1 0,1 1 0,-1 0 0,1 0 0,-1 0 0,1 0 0,-1 0 0,0 0 0,1 0 0,-1 0 0,0 0 0,0 1 0,0-1 0,0 0 0,0 0 0,0 0 0,0 0 0,0 0 0,0 0 0,-1 0 0,1 0 0,0 0 0,-1 0 0,1 0 0,-1 0 0,1 0 0,-1 1 0,-23 46 0,18-38 0,0 0 0,1 0 0,0 0 0,1 1 0,1 0 0,-5 20 0,8-28 0,0 0 0,0 0 0,0 0 0,0 0 0,1 0 0,0 0 0,-1 0 0,1 0 0,0 0 0,0 0 0,1-1 0,-1 1 0,1-1 0,-1 1 0,1-1 0,0 1 0,0-1 0,0 0 0,0 0 0,0 0 0,0 0 0,1 0 0,-1 0 0,1-1 0,-1 1 0,1-1 0,0 0 0,-1 1 0,1-1 0,0 0 0,5 0 0,-4 1 0,0-1 0,0 0 0,0 0 0,0 0 0,1-1 0,-1 1 0,0-1 0,0 0 0,1-1 0,-1 1 0,0-1 0,0 1 0,0-1 0,0 0 0,0-1 0,0 1 0,0-1 0,0 0 0,0 0 0,0 0 0,-1 0 0,1-1 0,-1 1 0,0-1 0,0 0 0,0 0 0,0 0 0,0 0 0,0-1 0,-1 1 0,0-1 0,0 1 0,0-1 0,0 0 0,0 0 0,-1 0 0,0 0 0,1 0 0,-2 0 0,1-1 0,0 1 0,-1 0 0,0 0 0,0-1 0,0 1 0,0 0 0,-1 0 0,0-1 0,0 1 0,0 0 0,-3-7 0,4 9 0,-1 0 0,0 0 0,1 0 0,-1 0 0,0 1 0,0-1 0,0 0 0,0 0 0,0 1 0,-1-1 0,1 1 0,0-1 0,-1 1 0,1-1 0,-1 1 0,0 0 0,-2-2 0,3 3 0,0 0 0,0-1 0,0 1 0,0 0 0,0 0 0,0 0 0,0 0 0,0 0 0,0 0 0,0 0 0,0 0 0,0 1 0,0-1 0,0 0 0,0 1 0,0-1 0,0 1 0,0-1 0,0 1 0,0-1 0,0 1 0,0-1 0,-1 2 0,0 1 0,0-1 0,0 0 0,0 1 0,0 0 0,1-1 0,-1 1 0,1 0 0,-1 0 0,1 0 0,0 0 0,0 0 0,1 0 0,-1 0 0,0 0 0,1 0 0,0 0 0,0 0 0,0 0 0,0 0 0,0 0 0,2 5 0,-2-6 0,1 1 0,0-1 0,0 1 0,0-1 0,0 0 0,1 1 0,-1-1 0,1 0 0,-1 0 0,1 0 0,0 0 0,0 0 0,0-1 0,0 1 0,0 0 0,0-1 0,0 1 0,0-1 0,1 0 0,-1 0 0,0 0 0,4 1 0,-4-2 0,0 0 0,-1 1 0,1-1 0,0 0 0,0 0 0,0 0 0,0 0 0,-1-1 0,1 1 0,0 0 0,0-1 0,0 1 0,-1-1 0,1 0 0,0 1 0,-1-1 0,1 0 0,0 0 0,-1 0 0,1 0 0,-1-1 0,0 1 0,1 0 0,-1-1 0,0 1 0,0 0 0,0-1 0,0 0 0,0 1 0,0-1 0,0 1 0,0-3 0,3-6 0,-2 1 0,1-1 0,-1 0 0,-1 0 0,1 0 0,-2 0 0,1 0 0,-3-18 0,2 23 0,-1 1 0,0-1 0,0 1 0,0-1 0,-1 1 0,1 0 0,-1-1 0,0 1 0,-5-7 0,5 9 0,1 0 0,-1 1 0,1-1 0,-1 1 0,0-1 0,0 1 0,1 0 0,-1-1 0,0 1 0,0 0 0,0 0 0,-1 0 0,1 1 0,0-1 0,0 0 0,0 1 0,-1 0 0,1-1 0,0 1 0,-4 0 0,3 1 0,1-1 0,0 1 0,0 0 0,-1 0 0,1 0 0,0 0 0,0 0 0,0 0 0,0 0 0,0 1 0,0-1 0,0 1 0,0-1 0,1 1 0,-1 0 0,1 0 0,-1 0 0,1 0 0,-1 0 0,1 0 0,0 0 0,0 0 0,0 1 0,1-1 0,-1 0 0,0 0 0,1 1 0,-1 3 0,-2 10 0,0 0 0,0 31 0,3-43 0,-1 7 0,0 6 0,1-1 0,1 0 0,2 21 0,-3-35 0,1 0 0,-1 1 0,0-1 0,1 1 0,-1-1 0,1 0 0,0 0 0,0 1 0,0-1 0,0 0 0,0 0 0,0 0 0,1 0 0,-1 0 0,1 0 0,-1 0 0,1-1 0,0 1 0,0 0 0,0-1 0,0 0 0,0 1 0,0-1 0,0 0 0,0 0 0,0 0 0,0 0 0,1 0 0,3 0 0,-3-1 0,-1 0 0,0 0 0,0 0 0,0 0 0,0-1 0,0 1 0,0-1 0,0 1 0,0-1 0,0 0 0,0 0 0,0 0 0,-1 0 0,1 0 0,0 0 0,0 0 0,-1-1 0,1 1 0,2-3 0,-1 0 0,0-1 0,0 1 0,-1 0 0,1-1 0,-1 0 0,0 1 0,3-11 0,-3 7 0,0-1 0,0 1 0,-1-1 0,0 1 0,0-1 0,-1 1 0,0-1 0,-1 1 0,-2-15 0,0 19 0,1-1 0,0 1 0,-1 0 0,0 0 0,0 1 0,0-1 0,-1 1 0,1 0 0,-1-1 0,0 1 0,1 1 0,-1-1 0,-1 1 0,1-1 0,0 1 0,-1 0 0,1 1 0,-1-1 0,1 1 0,-1 0 0,0 0 0,1 0 0,-6 1 0,-1-2 0,0 1 0,0 0 0,0 1 0,1 1 0,-1 0 0,0 0 0,0 1 0,1 0 0,-14 5 0,20-5 0,0 0 0,0 1 0,1-1 0,-1 1 0,1 0 0,-1 0 0,1 0 0,0 0 0,1 1 0,-1-1 0,0 1 0,1-1 0,0 1 0,0 0 0,0 0 0,0 0 0,1 1 0,0-1 0,-1 0 0,2 0 0,-1 1 0,0-1 0,1 7 0,-1-7 0,1 0 0,0-1 0,0 1 0,1-1 0,-1 1 0,1-1 0,-1 1 0,1-1 0,0 1 0,0-1 0,1 0 0,-1 1 0,1-1 0,0 0 0,0 0 0,0 0 0,0 0 0,0 0 0,0-1 0,1 1 0,-1-1 0,1 1 0,0-1 0,0 0 0,0 0 0,0 0 0,0-1 0,6 3 0,-5-2 0,0-1 0,0 0 0,0 0 0,0-1 0,0 1 0,1-1 0,-1 0 0,0 0 0,0 0 0,0 0 0,1-1 0,-1 0 0,0 0 0,0 0 0,0 0 0,0 0 0,0-1 0,5-3 0,-4 1 0,-1 1 0,1-1 0,-1 0 0,-1 0 0,1 0 0,0-1 0,-1 1 0,0-1 0,0 0 0,0 0 0,-1 0 0,3-7 0,0-6 0,0 0 0,-1 0 0,-1 0 0,0-1 0,-1 1 0,-2-1 0,-1-24 0,1 39 0,0-1 0,-1 1 0,1 0 0,-1 0 0,0 0 0,-1 0 0,1 0 0,0 1 0,-1-1 0,0 0 0,0 0 0,0 1 0,0 0 0,-1-1 0,0 1 0,1 0 0,-1 0 0,0 0 0,0 0 0,-1 1 0,1-1 0,0 1 0,-6-3 0,6 4 0,-1 1 0,1-1 0,0 0 0,0 1 0,0 0 0,-1 0 0,1 0 0,0 0 0,0 0 0,0 1 0,-1-1 0,1 1 0,0 0 0,0 0 0,0 0 0,0 0 0,0 1 0,1-1 0,-1 1 0,0-1 0,0 1 0,1 0 0,-1 0 0,1 1 0,0-1 0,0 0 0,0 1 0,0-1 0,0 1 0,-2 4 0,-3 3 0,2-1 0,-1 1 0,1-1 0,1 1 0,0 1 0,0-1 0,1 1 0,-3 16 0,5-24 0,1 0 0,0 0 0,-1 0 0,1 0 0,1 0 0,-1 0 0,0 0 0,1 0 0,0 0 0,-1-1 0,1 1 0,0 0 0,1 0 0,-1-1 0,0 1 0,1 0 0,-1-1 0,1 1 0,0-1 0,0 0 0,0 0 0,0 0 0,0 0 0,1 0 0,-1 0 0,1 0 0,-1-1 0,1 1 0,-1-1 0,1 0 0,0 0 0,0 0 0,-1 0 0,1 0 0,6 0 0,-3 0 0,0 0 0,0-1 0,0 1 0,1-2 0,-1 1 0,0-1 0,0 0 0,0 0 0,0 0 0,8-4 0,-12 5 0,0-1 0,0 0 0,-1 1 0,1-1 0,0 0 0,-1 0 0,1 0 0,0 0 0,-1 0 0,1 0 0,-1 0 0,0-1 0,1 1 0,-1-1 0,0 1 0,0 0 0,0-1 0,0 0 0,0 1 0,0-1 0,-1 0 0,1 1 0,0-1 0,-1 0 0,1 0 0,-1 0 0,0 0 0,0 1 0,0-1 0,0 0 0,0 0 0,0 0 0,0 0 0,0 0 0,-1 1 0,1-1 0,-2-2 0,2 2-54,-1 0-1,0 1 0,0-1 1,-1 1-1,1 0 1,0-1-1,0 1 0,-1 0 1,1 0-1,-1 0 1,1 0-1,-1 0 0,1 0 1,-1 0-1,0 0 0,1 1 1,-1-1-1,0 1 1,0-1-1,1 1 0,-1-1 1,0 1-1,0 0 1,-2 0-1,-26-2-6771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8:20.454"/>
    </inkml:context>
    <inkml:brush xml:id="br0">
      <inkml:brushProperty name="width" value="0.05" units="cm"/>
      <inkml:brushProperty name="height" value="0.05" units="cm"/>
      <inkml:brushProperty name="color" value="#E71224"/>
    </inkml:brush>
  </inkml:definitions>
  <inkml:trace contextRef="#ctx0" brushRef="#br0">314 195 24575,'-3'1'0,"0"-1"0,0 2 0,0-1 0,0 0 0,0 1 0,0-1 0,1 1 0,-1 0 0,1 0 0,-1 0 0,1 0 0,-1 0 0,1 0 0,0 1 0,0-1 0,0 1 0,1 0 0,-1 0 0,0-1 0,1 1 0,0 0 0,0 0 0,0 0 0,0 0 0,0 1 0,1-1 0,-1 0 0,1 0 0,0 0 0,0 1 0,0 3 0,1-7 0,-1 0 0,1 0 0,-1 0 0,1 0 0,-1 0 0,1 0 0,-1 0 0,1-1 0,-1 1 0,1 0 0,-1 0 0,1 0 0,-1 0 0,1-1 0,-1 1 0,1 0 0,-1 0 0,0-1 0,1 1 0,-1 0 0,1-1 0,-1 1 0,0 0 0,1-1 0,-1 1 0,0-1 0,1 1 0,-1-1 0,0 1 0,1-1 0,12-15 0,-10 8 0,0 1 0,0-1 0,-1 0 0,0 0 0,0 0 0,-1 0 0,0 0 0,0 0 0,-1-1 0,0 1 0,-1 0 0,0 0 0,0 0 0,0 0 0,-1 0 0,0 0 0,-1 0 0,0 0 0,-6-12 0,7 15 0,-1 0 0,1 0 0,-1 1 0,0-1 0,0 1 0,0-1 0,-1 1 0,1 0 0,-1 0 0,0 1 0,0-1 0,-1 1 0,1 0 0,-1 0 0,0 0 0,1 1 0,-1 0 0,0-1 0,0 2 0,-1-1 0,1 1 0,0-1 0,0 2 0,-1-1 0,1 0 0,-1 1 0,1 0 0,0 0 0,-1 1 0,-8 1 0,10 0 0,0 0 0,0 0 0,-1 1 0,1-1 0,1 1 0,-1 0 0,0 0 0,1 0 0,-1 0 0,1 1 0,0-1 0,0 1 0,0 0 0,1 0 0,-1 0 0,1 0 0,-3 8 0,0 1 0,-1 1 0,2 0 0,0 0 0,-3 22 0,6-26 0,-1 1 0,2-1 0,-1 0 0,2 0 0,-1 0 0,1 0 0,4 16 0,-4-23 0,0 0 0,0 0 0,0 0 0,1 0 0,-1 0 0,1-1 0,0 1 0,0 0 0,0-1 0,0 1 0,0-1 0,1 0 0,-1 0 0,1 0 0,-1 0 0,1 0 0,0 0 0,0-1 0,0 1 0,0-1 0,0 0 0,0 0 0,0 0 0,0 0 0,0-1 0,0 1 0,4-1 0,-3 1 0,0-1 0,-1 0 0,1 0 0,0-1 0,-1 1 0,1-1 0,0 0 0,-1 0 0,1 0 0,-1 0 0,0 0 0,1-1 0,-1 0 0,0 1 0,0-1 0,5-5 0,-3 3 0,0-1 0,0 0 0,-1 0 0,0-1 0,0 1 0,0-1 0,-1 0 0,5-12 0,-4 10 0,-1-1 0,-1 1 0,1-1 0,-1 0 0,-1 0 0,1 0 0,-2 0 0,1 0 0,-1 0 0,-1 0 0,1 0 0,-1 0 0,-5-17 0,4 22 0,0 1 0,0-1 0,0 0 0,-1 1 0,0 0 0,1-1 0,-1 1 0,0 0 0,0 0 0,-1 1 0,1-1 0,-1 1 0,1-1 0,-1 1 0,0 0 0,0 1 0,0-1 0,0 1 0,0-1 0,0 1 0,0 0 0,0 1 0,-1-1 0,1 1 0,0 0 0,0 0 0,-1 0 0,1 0 0,0 1 0,-8 2 0,6-2 0,0 0 0,0 0 0,1 1 0,-1 0 0,1 0 0,-1 0 0,1 1 0,0 0 0,0 0 0,0 0 0,1 1 0,-1-1 0,1 1 0,-1 0 0,1 1 0,1-1 0,-1 1 0,1-1 0,-1 1 0,1 0 0,1 0 0,-4 8 0,3-4 0,1 0 0,0 1 0,1-1 0,0 0 0,0 1 0,1-1 0,0 1 0,1-1 0,2 14 0,-2-19 0,0 1 0,1-1 0,-1 0 0,1 0 0,0 0 0,0 0 0,1 0 0,-1 0 0,1-1 0,0 1 0,0-1 0,0 0 0,0 0 0,1 0 0,-1 0 0,1 0 0,-1-1 0,1 0 0,0 0 0,0 0 0,8 3 0,-2-1 0,1-1 0,-1-1 0,0 1 0,1-2 0,-1 1 0,1-2 0,-1 1 0,1-1 0,0-1 0,-1 0 0,1 0 0,14-5 0,-19 4 0,-1 0 0,0 0 0,0 0 0,0-1 0,0 0 0,0 0 0,0 0 0,-1-1 0,1 1 0,-1-1 0,0 0 0,0 0 0,-1-1 0,1 1 0,-1-1 0,0 0 0,0 0 0,-1 0 0,1 0 0,-1 0 0,0 0 0,-1-1 0,1 1 0,0-10 0,-1 11 0,0-1 0,0 1 0,-1-1 0,0 1 0,0-1 0,0 1 0,0-1 0,-1 1 0,0-1 0,0 1 0,0-1 0,0 1 0,-1 0 0,0 0 0,0 0 0,0 0 0,0 0 0,-1 0 0,1 0 0,-1 1 0,0-1 0,0 1 0,0 0 0,-1-1 0,1 2 0,-1-1 0,0 0 0,1 1 0,-1 0 0,0 0 0,-1 0 0,1 0 0,0 0 0,0 1 0,-1 0 0,1 0 0,-1 0 0,1 1 0,-1-1 0,1 1 0,-1 0 0,1 0 0,-1 1 0,1-1 0,-1 1 0,1 0 0,-1 0 0,-6 3 0,5 0 0,0 0 0,-1 1 0,2-1 0,-1 1 0,0 0 0,1 0 0,0 1 0,0 0 0,1 0 0,0 0 0,0 0 0,0 1 0,0-1 0,1 1 0,1 0 0,-1 0 0,1 0 0,0 0 0,0 1 0,1-1 0,0 0 0,1 1 0,-1-1 0,1 1 0,1-1 0,1 9 0,-2-15 0,0 0 0,0 0 0,1 0 0,-1 0 0,0 0 0,1 0 0,-1 0 0,1 0 0,-1 0 0,1 0 0,0 0 0,-1 0 0,1 0 0,0 0 0,0-1 0,-1 1 0,1 0 0,0 0 0,0-1 0,0 1 0,0-1 0,0 1 0,0-1 0,0 1 0,0-1 0,0 0 0,0 1 0,0-1 0,1 0 0,-1 0 0,0 0 0,0 0 0,0 0 0,0 0 0,0 0 0,0 0 0,0 0 0,0-1 0,1 1 0,-1 0 0,0-1 0,0 1 0,0-1 0,1 0 0,2-1 0,0 0 0,0-1 0,0 0 0,-1 1 0,0-1 0,1 0 0,-1-1 0,0 1 0,0-1 0,2-3 0,1-3 0,0-1 0,-1 0 0,0 0 0,0-1 0,-1 1 0,2-13 0,-5 22 0,-1 0 0,1-1 0,-1 1 0,0 0 0,1 0 0,-1-1 0,0 1 0,0 0 0,0 0 0,-1-1 0,1 1 0,0 0 0,-1 0 0,0-1 0,1 1 0,-1 0 0,0 0 0,0 0 0,0 0 0,-1 0 0,1 0 0,0 1 0,-1-1 0,1 0 0,-1 1 0,1-1 0,-1 1 0,0-1 0,0 1 0,0 0 0,0-1 0,0 1 0,0 0 0,0 0 0,0 1 0,0-1 0,0 0 0,-5 0 0,6 1 0,-1-1 0,0 1 0,0 0 0,0 0 0,1 0 0,-1 0 0,0 0 0,0 0 0,1 1 0,-1-1 0,0 1 0,0-1 0,1 1 0,-1-1 0,0 1 0,1 0 0,-1 0 0,1 0 0,-1 0 0,1 0 0,0 0 0,-1 0 0,1 1 0,0-1 0,0 0 0,0 1 0,-2 2 0,2-3 0,1 0 0,0 0 0,0 0 0,0 0 0,-1 1 0,1-1 0,0 0 0,1 0 0,-1 0 0,0 0 0,0 0 0,0 0 0,0 0 0,1 0 0,-1 0 0,1 0 0,-1 0 0,1 0 0,-1 0 0,1 0 0,-1 0 0,1 0 0,0-1 0,-1 1 0,1 0 0,0 0 0,0-1 0,0 1 0,0 0 0,0-1 0,0 1 0,-1-1 0,1 1 0,0-1 0,0 0 0,1 1 0,-1-1 0,0 0 0,0 0 0,0 1 0,0-1 0,0 0 0,0 0 0,0 0 0,1-1 0,1 2 0,0-1 0,0 1 0,0-1 0,-1 0 0,1 0 0,0-1 0,0 1 0,0-1 0,-1 1 0,1-1 0,0 0 0,-1 0 0,1 0 0,0 0 0,-1 0 0,1-1 0,-1 1 0,0-1 0,1 1 0,-1-1 0,2-3 0,-17 10 116,-9 10-1597,14-5-5345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6:51.107"/>
    </inkml:context>
    <inkml:brush xml:id="br0">
      <inkml:brushProperty name="width" value="0.05" units="cm"/>
      <inkml:brushProperty name="height" value="0.05" units="cm"/>
      <inkml:brushProperty name="color" value="#E71224"/>
    </inkml:brush>
  </inkml:definitions>
  <inkml:trace contextRef="#ctx0" brushRef="#br0">73 173 24575,'-3'0'0,"0"1"0,1 0 0,-1-1 0,1 1 0,-1 0 0,0 0 0,1 0 0,0 1 0,-1-1 0,1 1 0,0-1 0,0 1 0,0 0 0,0 0 0,0 0 0,0 0 0,0 0 0,1 0 0,-1 0 0,1 1 0,0-1 0,-1 0 0,1 1 0,0-1 0,0 1 0,1 0 0,-2 2 0,-2 9 0,1-1 0,0 1 0,-1 24 0,4-31 0,-3 20 0,2 1 0,0-1 0,2 0 0,6 37 0,-5-57 0,0 1 0,0-1 0,0 0 0,1 0 0,0 0 0,0-1 0,1 1 0,-1-1 0,2 1 0,-1-1 0,1-1 0,0 1 0,0-1 0,0 1 0,1-1 0,-1-1 0,1 1 0,1-1 0,-1 0 0,13 5 0,-2-2 0,-1-2 0,1 0 0,1 0 0,-1-2 0,33 3 0,91-5 0,-85-3 0,-49 2 0,0 0 0,0 0 0,0-1 0,-1 0 0,1 0 0,0-1 0,0 0 0,-1 0 0,1 0 0,-1-1 0,0 0 0,0 0 0,0-1 0,7-5 0,-8 4 0,0 0 0,0-1 0,0 0 0,-1 0 0,0-1 0,0 1 0,-1-1 0,1 0 0,-1 0 0,-1 0 0,1 0 0,2-15 0,0-4 0,-1-2 0,0 1 0,-2 0 0,-2-1 0,0 1 0,-2 0 0,-8-50 0,4 61 0,0 1 0,-2-1 0,1 1 0,-2 1 0,0-1 0,0 1 0,-2 1 0,1 0 0,-2 0 0,0 1 0,0 1 0,-1 0 0,-25-16 0,26 20 0,-1 2 0,1 0 0,-1 0 0,0 1 0,0 1 0,0 0 0,-1 0 0,1 2 0,-1 0 0,1 0 0,-1 1 0,0 1 0,1 0 0,-1 1 0,1 1 0,0 0 0,-17 6 0,24-5 6,-1 0 0,2 0 0,-1 0 0,0 1 0,1 0 1,0 0-1,0 1 0,1 0 0,-1-1 0,1 1 0,0 1 0,1-1 0,0 1 0,0-1 0,-3 11 0,1-5-372,-1 0 1,0 0-1,-10 13 1,2-9-6461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04.495"/>
    </inkml:context>
    <inkml:brush xml:id="br0">
      <inkml:brushProperty name="width" value="0.05" units="cm"/>
      <inkml:brushProperty name="height" value="0.05" units="cm"/>
      <inkml:brushProperty name="color" value="#E71224"/>
    </inkml:brush>
  </inkml:definitions>
  <inkml:trace contextRef="#ctx0" brushRef="#br0">141 7 24575,'-4'1'0,"1"-1"0,-1 1 0,1 0 0,0 1 0,0-1 0,-1 1 0,1-1 0,0 1 0,0 0 0,1 0 0,-1 0 0,0 1 0,1-1 0,-3 3 0,-32 39 0,29-33 0,2 0 0,0 0 0,0 1 0,1-1 0,0 1 0,1 1 0,0-1 0,1 1 0,-2 24 0,2-7 0,2 0 0,1 0 0,5 36 0,-4-58 0,0-1 0,1 1 0,-1 0 0,1 0 0,1-1 0,-1 1 0,2-1 0,-1 0 0,1 0 0,-1 0 0,2-1 0,-1 1 0,1-1 0,0 0 0,1 0 0,-1 0 0,1-1 0,0 0 0,0 0 0,1-1 0,0 1 0,-1-1 0,1-1 0,1 1 0,-1-1 0,0-1 0,1 1 0,0-1 0,10 1 0,15 0 0,0-1 0,0-2 0,0-1 0,55-9 0,-74 8 0,-1-1 0,1 0 0,-1-1 0,0 0 0,0-1 0,-1-1 0,1 0 0,-1 0 0,0-2 0,-1 1 0,0-1 0,0-1 0,16-17 0,-21 17 0,0 0 0,-1 0 0,0-1 0,0 0 0,-1 0 0,-1 0 0,1 0 0,-2-1 0,0 0 0,0 1 0,0-1 0,-1-14 0,-1-14 0,-9-78 0,8 111 0,0 0 0,0 0 0,-1 0 0,0 0 0,0 0 0,0 0 0,0 0 0,-1 1 0,0-1 0,0 1 0,-1 0 0,0 0 0,1 0 0,-2 0 0,1 1 0,0-1 0,-1 1 0,0 0 0,0 1 0,0-1 0,0 1 0,-1 0 0,1 0 0,-1 1 0,0 0 0,0 0 0,-12-3 0,-11 0 0,-1 2 0,1 0 0,-1 2 0,-50 5 0,26-2 0,-46-1-1365,71-1-5461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6:59.457"/>
    </inkml:context>
    <inkml:brush xml:id="br0">
      <inkml:brushProperty name="width" value="0.05" units="cm"/>
      <inkml:brushProperty name="height" value="0.05" units="cm"/>
      <inkml:brushProperty name="color" value="#E71224"/>
    </inkml:brush>
  </inkml:definitions>
  <inkml:trace contextRef="#ctx0" brushRef="#br0">34 106 24575,'-1'7'0,"0"1"0,0-1 0,-1 1 0,0-1 0,-4 10 0,-7 25 0,10-23 0,1 1 0,0 0 0,2 0 0,0-1 0,1 1 0,1 0 0,1-1 0,5 21 0,-5-30 0,1 1 0,0-1 0,1 0 0,0 0 0,1 0 0,0-1 0,0 1 0,1-2 0,0 1 0,1-1 0,0 0 0,0 0 0,0-1 0,1 0 0,16 9 0,-2-3 0,0 0 0,0-2 0,1-1 0,0 0 0,1-2 0,0-1 0,0-1 0,1-1 0,0-1 0,35 0 0,-56-4 0,0-1 0,0 0 0,0 0 0,0 0 0,0 0 0,0-1 0,0 0 0,0 0 0,-1 0 0,1-1 0,-1 0 0,1 0 0,-1 0 0,0 0 0,4-5 0,-1 1 0,-1 0 0,0-1 0,0 0 0,-1-1 0,0 1 0,-1-1 0,6-14 0,-1-4 0,-1-1 0,-2 0 0,-1 0 0,3-47 0,-6 55 0,-1 0 0,-1-1 0,-1 1 0,-1 0 0,0 0 0,-9-34 0,8 47 0,0 0 0,0 0 0,0 0 0,-1 1 0,0-1 0,0 1 0,0 0 0,-1 0 0,0 0 0,0 1 0,0 0 0,-1 0 0,0 0 0,0 1 0,0 0 0,-1 0 0,1 0 0,-1 1 0,0 0 0,0 0 0,-9-2 0,2 1 0,-32-10 0,-63-11 0,97 22 0,0 2 0,0 0 0,0 0 0,0 1 0,0 0 0,0 1 0,0 1 0,0 0 0,0 0 0,-21 8 0,28-6 0,0 0 0,0 0 0,1 0-1,-1 0 1,1 1 0,0 0 0,0 0 0,1 0-1,-1 0 1,1 0 0,1 1 0,-1-1 0,1 1-1,-1 0 1,-1 11 0,-12 23-1362,3-17-5464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01.344"/>
    </inkml:context>
    <inkml:brush xml:id="br0">
      <inkml:brushProperty name="width" value="0.05" units="cm"/>
      <inkml:brushProperty name="height" value="0.05" units="cm"/>
      <inkml:brushProperty name="color" value="#E71224"/>
    </inkml:brush>
  </inkml:definitions>
  <inkml:trace contextRef="#ctx0" brushRef="#br0">411 40 24575,'-1'-2'0,"0"1"0,1-1 0,-1 1 0,0 0 0,1-1 0,-1 1 0,0 0 0,0-1 0,0 1 0,0 0 0,-1 0 0,1 0 0,0 0 0,0 0 0,-1 0 0,1 0 0,0 0 0,-1 1 0,1-1 0,-1 0 0,1 1 0,-1-1 0,1 1 0,-1 0 0,1-1 0,-1 1 0,-2 0 0,-51-6 0,49 6 0,-18-2 0,-1 0 0,0 0 0,-1 2 0,1 1 0,-34 6 0,53-6 0,0 0 0,0 1 0,1 0 0,-1 0 0,0 0 0,1 0 0,0 1 0,-1 0 0,1 1 0,0-1 0,0 1 0,1 0 0,-1 0 0,1 0 0,0 0 0,0 1 0,0 0 0,1 0 0,0 0 0,0 0 0,0 0 0,0 1 0,-2 9 0,-1 15 0,0 0 0,3 1 0,0 0 0,2 0 0,2-1 0,7 56 0,-8-80 0,1 0 0,0 0 0,0-1 0,0 1 0,1 0 0,0-1 0,0 1 0,0-1 0,0 0 0,1 0 0,0 0 0,0 0 0,1 0 0,0 0 0,-1-1 0,1 0 0,1 0 0,-1 0 0,0 0 0,1-1 0,6 4 0,0-2 0,0-1 0,0 0 0,0-1 0,1 0 0,0 0 0,-1-2 0,1 1 0,0-2 0,16 0 0,21 1 0,-30 1 0,0-2 0,0 0 0,0-1 0,0-1 0,36-8 0,-51 8 0,1-1 0,-1 1 0,0-1 0,1 1 0,-1-1 0,-1 0 0,1-1 0,0 1 0,-1-1 0,0 1 0,1-1 0,-2 0 0,1 0 0,0-1 0,-1 1 0,0 0 0,4-10 0,1-8 0,-1 1 0,6-40 0,-7 30 0,0 10 0,-1-1 0,-2 0 0,0 1 0,-1-1 0,-1 0 0,-1 0 0,-1 0 0,-6-26 0,7 45 7,0-1 0,-1 0-1,0 1 1,0-1 0,0 1-1,0 0 1,0-1-1,-1 1 1,1 0 0,-1 0-1,0 1 1,0-1 0,0 0-1,0 1 1,0 0 0,-1 0-1,-4-2 1,1 1-219,-1 0 0,0 0 0,-1 1-1,1 0 1,0 1 0,-17-2 0,-4 2-6614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6:54.177"/>
    </inkml:context>
    <inkml:brush xml:id="br0">
      <inkml:brushProperty name="width" value="0.05" units="cm"/>
      <inkml:brushProperty name="height" value="0.05" units="cm"/>
      <inkml:brushProperty name="color" value="#E71224"/>
    </inkml:brush>
  </inkml:definitions>
  <inkml:trace contextRef="#ctx0" brushRef="#br0">37 37 24575,'-13'37'0,"-1"-4"0,9 13 0,1 1 0,4 87 0,2-62 0,-3-63 0,2 0 0,0 0 0,0 0 0,0-1 0,1 1 0,0 0 0,1-1 0,0 0 0,8 16 0,-8-19 0,0 0 0,1 0 0,-1-1 0,1 1 0,1-1 0,-1 0 0,0 0 0,1 0 0,0-1 0,0 0 0,0 0 0,0 0 0,1 0 0,-1-1 0,10 3 0,17 5 0,1-2 0,1-1 0,-1-2 0,1-1 0,-1-2 0,66-3 0,-95 1 0,1-1 0,-1 1 0,0-1 0,1 0 0,-1 0 0,0 0 0,0-1 0,0 0 0,0 1 0,0-1 0,-1-1 0,1 1 0,0 0 0,-1-1 0,0 0 0,1 0 0,-1 0 0,-1 0 0,1 0 0,0-1 0,-1 1 0,1-1 0,-1 0 0,0 0 0,2-6 0,1-7 0,-1 0 0,-1 1 0,0-1 0,-2-1 0,1-21 0,4-39 0,-4 66 0,2-6 0,-1-1 0,-1 1 0,0-1 0,-2-38 0,-1 52 0,0-1 0,0 1 0,-1-1 0,0 1 0,0 0 0,0-1 0,0 1 0,-1 0 0,0 0 0,0 1 0,0-1 0,0 0 0,-1 1 0,0 0 0,0 0 0,0 0 0,0 0 0,-1 1 0,0 0 0,1 0 0,-7-3 0,-22-12 0,0 2 0,-1 1 0,-50-14 0,70 25 0,-1 1 0,0 0 0,0 1 0,0 1 0,0 0 0,0 1 0,0 1 0,0 0 0,0 1 0,0 1 0,-17 4 0,7 1-1365,2-1-5461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6:56.103"/>
    </inkml:context>
    <inkml:brush xml:id="br0">
      <inkml:brushProperty name="width" value="0.05" units="cm"/>
      <inkml:brushProperty name="height" value="0.05" units="cm"/>
      <inkml:brushProperty name="color" value="#E71224"/>
    </inkml:brush>
  </inkml:definitions>
  <inkml:trace contextRef="#ctx0" brushRef="#br0">442 35 24575,'-26'-2'0,"-1"0"0,-37-10 0,-28-2 0,83 13 0,-9-1 0,0 1 0,0 1 0,1 0 0,-1 1 0,-29 6 0,43-6 0,-1 0 0,1 1 0,-1 0 0,1 0 0,0 0 0,0 0 0,0 1 0,0-1 0,1 1 0,-1 0 0,1 0 0,-1 1 0,1-1 0,0 1 0,0-1 0,1 1 0,-1 0 0,1 0 0,0 0 0,0 1 0,0-1 0,1 0 0,-1 1 0,1-1 0,0 1 0,-1 8 0,-1 21 0,1 1 0,1 0 0,7 58 0,-4-83 0,1-1 0,-1 1 0,2-1 0,-1 0 0,1-1 0,1 1 0,0-1 0,0 1 0,0-1 0,1-1 0,1 1 0,13 12 0,-2-3 0,0-2 0,1 0 0,1-1 0,22 12 0,-9-7 0,1-2 0,1-1 0,40 12 0,-66-25 0,0 0 0,0-1 0,0 0 0,1 0 0,-1-1 0,0 0 0,1-1 0,-1 0 0,1-1 0,-1 0 0,1 0 0,-1-1 0,0 0 0,0 0 0,0-1 0,0-1 0,0 1 0,9-7 0,-13 6 0,0 0 0,0-1 0,0 1 0,-1-1 0,0 0 0,0-1 0,-1 1 0,1-1 0,-1 1 0,0-1 0,-1 0 0,1 0 0,1-8 0,3-13 0,7-49 0,-11 53 0,0 7 0,-1 1 0,0-1 0,-2 0 0,-1-28 0,0 38 0,0-1 0,-1 1 0,0-1 0,0 1 0,-1 0 0,1 0 0,-1 0 0,0 0 0,-1 1 0,0-1 0,0 1 0,0 0 0,-9-9 0,-2 0-97,0 0-1,0 1 1,-1 1-1,-1 0 1,0 1-1,-1 1 1,1 1-1,-2 1 1,0 0-1,0 1 1,0 1-1,0 1 0,-40-5 1,31 8-6729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07.541"/>
    </inkml:context>
    <inkml:brush xml:id="br0">
      <inkml:brushProperty name="width" value="0.05" units="cm"/>
      <inkml:brushProperty name="height" value="0.05" units="cm"/>
      <inkml:brushProperty name="color" value="#E71224"/>
    </inkml:brush>
  </inkml:definitions>
  <inkml:trace contextRef="#ctx0" brushRef="#br0">1 1 24575,'272'12'0,"290"50"0,-260-24 0,85-3 0,189 26 0,-198-15 0,-130-18 0,-23 0 0,241-2 0,-429-24 34,0 1-1,38 9 1,8 0-1500,-55-9-5360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09.232"/>
    </inkml:context>
    <inkml:brush xml:id="br0">
      <inkml:brushProperty name="width" value="0.05" units="cm"/>
      <inkml:brushProperty name="height" value="0.05" units="cm"/>
      <inkml:brushProperty name="color" value="#E71224"/>
    </inkml:brush>
  </inkml:definitions>
  <inkml:trace contextRef="#ctx0" brushRef="#br0">0 1 24575,'45'0'0,"202"-1"0,252 34 0,-364-14 0,382 32 0,-173-31 0,-149-7 0,154 18 0,196 5 0,124-37-1365,-641 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56:30.47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12.055"/>
    </inkml:context>
    <inkml:brush xml:id="br0">
      <inkml:brushProperty name="width" value="0.05" units="cm"/>
      <inkml:brushProperty name="height" value="0.05" units="cm"/>
      <inkml:brushProperty name="color" value="#E71224"/>
    </inkml:brush>
  </inkml:definitions>
  <inkml:trace contextRef="#ctx0" brushRef="#br0">1533 1 24575,'-3'0'0,"0"0"0,0 1 0,0-1 0,0 1 0,0 0 0,0 0 0,1 0 0,-1 0 0,0 0 0,1 1 0,-1-1 0,1 1 0,-1 0 0,1 0 0,0 0 0,0 0 0,0 0 0,0 0 0,0 1 0,0-1 0,-1 4 0,-5 7 0,1 0 0,1 1 0,-6 16 0,0-1 0,-31 70 0,-39 128 0,57-156 0,-68 134 0,57-132 0,-15 33 0,-160 298 0,146-300 0,-119 177 0,69-131 0,81-102 0,1 0 0,-25 55 0,-9 12 0,38-65 0,-18 26 0,-74 110 0,80-133-27,15-20-642,-33 53 0,47-62-6157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14.043"/>
    </inkml:context>
    <inkml:brush xml:id="br0">
      <inkml:brushProperty name="width" value="0.05" units="cm"/>
      <inkml:brushProperty name="height" value="0.05" units="cm"/>
      <inkml:brushProperty name="color" value="#E71224"/>
    </inkml:brush>
  </inkml:definitions>
  <inkml:trace contextRef="#ctx0" brushRef="#br0">1 0 24575,'0'11'0,"1"-1"0,1 0 0,0 0 0,0 0 0,1 0 0,1-1 0,-1 1 0,1-1 0,8 14 0,9 11 0,28 35 0,-6-9 0,101 182 0,-79-150 0,50 77 0,-48-66 0,89 106 0,35 50 0,-12-1 0,-33-59 0,-100-137 0,2-3 0,91 86 0,18 22 0,-106-112-1365,-28-33-5461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16.995"/>
    </inkml:context>
    <inkml:brush xml:id="br0">
      <inkml:brushProperty name="width" value="0.05" units="cm"/>
      <inkml:brushProperty name="height" value="0.05" units="cm"/>
      <inkml:brushProperty name="color" value="#E71224"/>
    </inkml:brush>
  </inkml:definitions>
  <inkml:trace contextRef="#ctx0" brushRef="#br0">1920 0 24575,'0'7'0,"-1"0"0,0 0 0,0-1 0,-1 1 0,0-1 0,0 1 0,0-1 0,-1 0 0,-6 10 0,-38 53 0,22-35 0,0 3 0,-2 0 0,-1-2 0,-2 0 0,-34 29 0,21-22 0,-62 75 0,-8 10 0,2-16 0,-138 177 0,120-135 0,4-7 0,-27 28 0,17-9 0,78-102 0,40-46 0,2 0 0,-24 32 0,13-13 0,-1-2 0,-2-1 0,-40 35 0,-13 15 0,54-53-92,10-12-226,2 0-1,0 1 1,-18 30 0,19-23-6508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19.869"/>
    </inkml:context>
    <inkml:brush xml:id="br0">
      <inkml:brushProperty name="width" value="0.05" units="cm"/>
      <inkml:brushProperty name="height" value="0.05" units="cm"/>
      <inkml:brushProperty name="color" value="#E71224"/>
    </inkml:brush>
  </inkml:definitions>
  <inkml:trace contextRef="#ctx0" brushRef="#br0">1547 0 24575,'-3'16'0,"0"-1"0,-1 0 0,0 0 0,-2 0 0,0 0 0,0-1 0,-1 0 0,-10 15 0,6-10 0,-58 99 0,-6-3 0,-144 172 0,81-101 0,-19 21 0,28-45 0,-16 17 0,-21 28 0,117-143 0,0-3 0,26-36 0,2 2 0,-31 52 0,43-65 0,-1 1 0,0-2 0,-17 18 0,-24 32 0,42-48-119,-1 1-296,-1 0-1,-23 28 1,18-29-6411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21.960"/>
    </inkml:context>
    <inkml:brush xml:id="br0">
      <inkml:brushProperty name="width" value="0.05" units="cm"/>
      <inkml:brushProperty name="height" value="0.05" units="cm"/>
      <inkml:brushProperty name="color" value="#E71224"/>
    </inkml:brush>
  </inkml:definitions>
  <inkml:trace contextRef="#ctx0" brushRef="#br0">1 0 24575,'11'2'0,"0"1"0,0 0 0,-1 1 0,1 0 0,-1 1 0,0 0 0,0 1 0,15 10 0,-12-8 0,18 13 0,47 42 0,-13-10 0,0 1 0,61 67 0,-67-63 0,-26-22 0,-2 1 0,46 71 0,20 25 0,256 310 0,-246-301 0,32 36 0,-47-51 0,-22-27 0,-18-28-1365,-36-54-5461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5T12:47:23.56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4:45.403"/>
    </inkml:context>
    <inkml:brush xml:id="br0">
      <inkml:brushProperty name="width" value="0.05" units="cm"/>
      <inkml:brushProperty name="height" value="0.05" units="cm"/>
      <inkml:brushProperty name="color" value="#E71224"/>
    </inkml:brush>
  </inkml:definitions>
  <inkml:trace contextRef="#ctx0" brushRef="#br0">0 1 24575,'0'859'0,"2"-831"0,0 0 0,10 37 0,-6-34 0,3 54 0,-7 681 0,-5-370 0,3 803 0,15-1016 0,0-12 0,-13 969 0,-5-555 0,3-417-1365,0-143-5461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6T11:44:56.817"/>
    </inkml:context>
    <inkml:brush xml:id="br0">
      <inkml:brushProperty name="width" value="0.05" units="cm"/>
      <inkml:brushProperty name="height" value="0.05" units="cm"/>
      <inkml:brushProperty name="color" value="#E71224"/>
    </inkml:brush>
  </inkml:definitions>
  <inkml:trace contextRef="#ctx0" brushRef="#br0">0 1 24575,'399'18'0,"194"-4"0,-372-16 0,283 2 0,-455 2 0,70 13 0,-50-5 0,19 3 0,-34-4 0,98 2 0,-133-11 0,40-1 0,1 2 0,96 16 0,-98-9-1365,-32-5-5461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86362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4C746-E83A-402A-B88B-6FED0B9B7668}"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80607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267378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3580560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4098270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1119434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3006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3116862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266018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41772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4C746-E83A-402A-B88B-6FED0B9B766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309184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4C746-E83A-402A-B88B-6FED0B9B7668}"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77593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4C746-E83A-402A-B88B-6FED0B9B7668}"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139381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4C746-E83A-402A-B88B-6FED0B9B7668}"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3134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4C746-E83A-402A-B88B-6FED0B9B7668}"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226593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4C746-E83A-402A-B88B-6FED0B9B7668}"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193936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4C746-E83A-402A-B88B-6FED0B9B7668}"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6448E-BEFE-4F44-B4B0-A9EECA9952E4}" type="slidenum">
              <a:rPr lang="en-US" smtClean="0"/>
              <a:t>‹#›</a:t>
            </a:fld>
            <a:endParaRPr lang="en-US"/>
          </a:p>
        </p:txBody>
      </p:sp>
    </p:spTree>
    <p:extLst>
      <p:ext uri="{BB962C8B-B14F-4D97-AF65-F5344CB8AC3E}">
        <p14:creationId xmlns:p14="http://schemas.microsoft.com/office/powerpoint/2010/main" val="259725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F4C746-E83A-402A-B88B-6FED0B9B7668}" type="datetimeFigureOut">
              <a:rPr lang="en-US" smtClean="0"/>
              <a:t>12/13/2021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26448E-BEFE-4F44-B4B0-A9EECA9952E4}" type="slidenum">
              <a:rPr lang="en-US" smtClean="0"/>
              <a:t>‹#›</a:t>
            </a:fld>
            <a:endParaRPr lang="en-US"/>
          </a:p>
        </p:txBody>
      </p:sp>
    </p:spTree>
    <p:extLst>
      <p:ext uri="{BB962C8B-B14F-4D97-AF65-F5344CB8AC3E}">
        <p14:creationId xmlns:p14="http://schemas.microsoft.com/office/powerpoint/2010/main" val="3908865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6" Type="http://schemas.openxmlformats.org/officeDocument/2006/relationships/customXml" Target="../ink/ink20.xml"/><Relationship Id="rId21" Type="http://schemas.openxmlformats.org/officeDocument/2006/relationships/image" Target="../media/image37.png"/><Relationship Id="rId42" Type="http://schemas.openxmlformats.org/officeDocument/2006/relationships/customXml" Target="../ink/ink28.xml"/><Relationship Id="rId47" Type="http://schemas.openxmlformats.org/officeDocument/2006/relationships/image" Target="../media/image50.png"/><Relationship Id="rId63" Type="http://schemas.openxmlformats.org/officeDocument/2006/relationships/image" Target="../media/image58.png"/><Relationship Id="rId68" Type="http://schemas.openxmlformats.org/officeDocument/2006/relationships/customXml" Target="../ink/ink41.xml"/><Relationship Id="rId84" Type="http://schemas.openxmlformats.org/officeDocument/2006/relationships/customXml" Target="../ink/ink49.xml"/><Relationship Id="rId89" Type="http://schemas.openxmlformats.org/officeDocument/2006/relationships/image" Target="../media/image71.png"/><Relationship Id="rId16" Type="http://schemas.openxmlformats.org/officeDocument/2006/relationships/customXml" Target="../ink/ink15.xml"/><Relationship Id="rId107" Type="http://schemas.openxmlformats.org/officeDocument/2006/relationships/image" Target="../media/image80.png"/><Relationship Id="rId11" Type="http://schemas.openxmlformats.org/officeDocument/2006/relationships/image" Target="../media/image32.png"/><Relationship Id="rId32" Type="http://schemas.openxmlformats.org/officeDocument/2006/relationships/customXml" Target="../ink/ink23.xml"/><Relationship Id="rId37" Type="http://schemas.openxmlformats.org/officeDocument/2006/relationships/image" Target="../media/image45.png"/><Relationship Id="rId53" Type="http://schemas.openxmlformats.org/officeDocument/2006/relationships/image" Target="../media/image53.png"/><Relationship Id="rId58" Type="http://schemas.openxmlformats.org/officeDocument/2006/relationships/customXml" Target="../ink/ink36.xml"/><Relationship Id="rId74" Type="http://schemas.openxmlformats.org/officeDocument/2006/relationships/customXml" Target="../ink/ink44.xml"/><Relationship Id="rId79" Type="http://schemas.openxmlformats.org/officeDocument/2006/relationships/image" Target="../media/image66.png"/><Relationship Id="rId102" Type="http://schemas.openxmlformats.org/officeDocument/2006/relationships/customXml" Target="../ink/ink58.xml"/><Relationship Id="rId5" Type="http://schemas.openxmlformats.org/officeDocument/2006/relationships/image" Target="../media/image29.png"/><Relationship Id="rId90" Type="http://schemas.openxmlformats.org/officeDocument/2006/relationships/customXml" Target="../ink/ink52.xml"/><Relationship Id="rId95" Type="http://schemas.openxmlformats.org/officeDocument/2006/relationships/image" Target="../media/image74.png"/><Relationship Id="rId22" Type="http://schemas.openxmlformats.org/officeDocument/2006/relationships/customXml" Target="../ink/ink18.xml"/><Relationship Id="rId27"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customXml" Target="../ink/ink31.xml"/><Relationship Id="rId64" Type="http://schemas.openxmlformats.org/officeDocument/2006/relationships/customXml" Target="../ink/ink39.xml"/><Relationship Id="rId69" Type="http://schemas.openxmlformats.org/officeDocument/2006/relationships/image" Target="../media/image61.png"/><Relationship Id="rId80" Type="http://schemas.openxmlformats.org/officeDocument/2006/relationships/customXml" Target="../ink/ink47.xml"/><Relationship Id="rId85" Type="http://schemas.openxmlformats.org/officeDocument/2006/relationships/image" Target="../media/image69.png"/><Relationship Id="rId12" Type="http://schemas.openxmlformats.org/officeDocument/2006/relationships/customXml" Target="../ink/ink13.xml"/><Relationship Id="rId17" Type="http://schemas.openxmlformats.org/officeDocument/2006/relationships/image" Target="../media/image35.png"/><Relationship Id="rId33" Type="http://schemas.openxmlformats.org/officeDocument/2006/relationships/image" Target="../media/image43.png"/><Relationship Id="rId38" Type="http://schemas.openxmlformats.org/officeDocument/2006/relationships/customXml" Target="../ink/ink26.xml"/><Relationship Id="rId59" Type="http://schemas.openxmlformats.org/officeDocument/2006/relationships/image" Target="../media/image56.png"/><Relationship Id="rId103" Type="http://schemas.openxmlformats.org/officeDocument/2006/relationships/image" Target="../media/image78.png"/><Relationship Id="rId108" Type="http://schemas.openxmlformats.org/officeDocument/2006/relationships/customXml" Target="../ink/ink61.xml"/><Relationship Id="rId54" Type="http://schemas.openxmlformats.org/officeDocument/2006/relationships/customXml" Target="../ink/ink34.xml"/><Relationship Id="rId70" Type="http://schemas.openxmlformats.org/officeDocument/2006/relationships/customXml" Target="../ink/ink42.xml"/><Relationship Id="rId75" Type="http://schemas.openxmlformats.org/officeDocument/2006/relationships/image" Target="../media/image64.png"/><Relationship Id="rId91" Type="http://schemas.openxmlformats.org/officeDocument/2006/relationships/image" Target="../media/image72.png"/><Relationship Id="rId96"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10.xml"/><Relationship Id="rId15" Type="http://schemas.openxmlformats.org/officeDocument/2006/relationships/image" Target="../media/image34.png"/><Relationship Id="rId23" Type="http://schemas.openxmlformats.org/officeDocument/2006/relationships/image" Target="../media/image38.png"/><Relationship Id="rId28" Type="http://schemas.openxmlformats.org/officeDocument/2006/relationships/customXml" Target="../ink/ink21.xml"/><Relationship Id="rId36" Type="http://schemas.openxmlformats.org/officeDocument/2006/relationships/customXml" Target="../ink/ink25.xml"/><Relationship Id="rId49" Type="http://schemas.openxmlformats.org/officeDocument/2006/relationships/image" Target="../media/image51.png"/><Relationship Id="rId57" Type="http://schemas.openxmlformats.org/officeDocument/2006/relationships/image" Target="../media/image55.png"/><Relationship Id="rId106" Type="http://schemas.openxmlformats.org/officeDocument/2006/relationships/customXml" Target="../ink/ink60.xml"/><Relationship Id="rId10" Type="http://schemas.openxmlformats.org/officeDocument/2006/relationships/customXml" Target="../ink/ink12.xml"/><Relationship Id="rId31" Type="http://schemas.openxmlformats.org/officeDocument/2006/relationships/image" Target="../media/image42.png"/><Relationship Id="rId44" Type="http://schemas.openxmlformats.org/officeDocument/2006/relationships/customXml" Target="../ink/ink29.xml"/><Relationship Id="rId52" Type="http://schemas.openxmlformats.org/officeDocument/2006/relationships/customXml" Target="../ink/ink33.xml"/><Relationship Id="rId60" Type="http://schemas.openxmlformats.org/officeDocument/2006/relationships/customXml" Target="../ink/ink37.xml"/><Relationship Id="rId65" Type="http://schemas.openxmlformats.org/officeDocument/2006/relationships/image" Target="../media/image59.png"/><Relationship Id="rId73" Type="http://schemas.openxmlformats.org/officeDocument/2006/relationships/image" Target="../media/image63.png"/><Relationship Id="rId78" Type="http://schemas.openxmlformats.org/officeDocument/2006/relationships/customXml" Target="../ink/ink46.xml"/><Relationship Id="rId81" Type="http://schemas.openxmlformats.org/officeDocument/2006/relationships/image" Target="../media/image67.png"/><Relationship Id="rId86" Type="http://schemas.openxmlformats.org/officeDocument/2006/relationships/customXml" Target="../ink/ink50.xml"/><Relationship Id="rId94" Type="http://schemas.openxmlformats.org/officeDocument/2006/relationships/customXml" Target="../ink/ink54.xml"/><Relationship Id="rId99" Type="http://schemas.openxmlformats.org/officeDocument/2006/relationships/image" Target="../media/image76.png"/><Relationship Id="rId101" Type="http://schemas.openxmlformats.org/officeDocument/2006/relationships/image" Target="../media/image77.png"/><Relationship Id="rId4" Type="http://schemas.openxmlformats.org/officeDocument/2006/relationships/customXml" Target="../ink/ink9.xml"/><Relationship Id="rId9" Type="http://schemas.openxmlformats.org/officeDocument/2006/relationships/image" Target="../media/image31.png"/><Relationship Id="rId13" Type="http://schemas.openxmlformats.org/officeDocument/2006/relationships/image" Target="../media/image33.png"/><Relationship Id="rId18" Type="http://schemas.openxmlformats.org/officeDocument/2006/relationships/customXml" Target="../ink/ink16.xml"/><Relationship Id="rId39" Type="http://schemas.openxmlformats.org/officeDocument/2006/relationships/image" Target="../media/image46.png"/><Relationship Id="rId109" Type="http://schemas.openxmlformats.org/officeDocument/2006/relationships/image" Target="../media/image81.png"/><Relationship Id="rId34" Type="http://schemas.openxmlformats.org/officeDocument/2006/relationships/customXml" Target="../ink/ink24.xml"/><Relationship Id="rId50" Type="http://schemas.openxmlformats.org/officeDocument/2006/relationships/customXml" Target="../ink/ink32.xml"/><Relationship Id="rId55" Type="http://schemas.openxmlformats.org/officeDocument/2006/relationships/image" Target="../media/image54.png"/><Relationship Id="rId76" Type="http://schemas.openxmlformats.org/officeDocument/2006/relationships/customXml" Target="../ink/ink45.xml"/><Relationship Id="rId97" Type="http://schemas.openxmlformats.org/officeDocument/2006/relationships/image" Target="../media/image75.png"/><Relationship Id="rId104" Type="http://schemas.openxmlformats.org/officeDocument/2006/relationships/customXml" Target="../ink/ink59.xml"/><Relationship Id="rId7" Type="http://schemas.openxmlformats.org/officeDocument/2006/relationships/image" Target="../media/image30.png"/><Relationship Id="rId71" Type="http://schemas.openxmlformats.org/officeDocument/2006/relationships/image" Target="../media/image62.png"/><Relationship Id="rId92" Type="http://schemas.openxmlformats.org/officeDocument/2006/relationships/customXml" Target="../ink/ink53.xml"/><Relationship Id="rId2" Type="http://schemas.openxmlformats.org/officeDocument/2006/relationships/customXml" Target="../ink/ink8.xml"/><Relationship Id="rId29" Type="http://schemas.openxmlformats.org/officeDocument/2006/relationships/image" Target="../media/image41.png"/><Relationship Id="rId24" Type="http://schemas.openxmlformats.org/officeDocument/2006/relationships/customXml" Target="../ink/ink19.xml"/><Relationship Id="rId40" Type="http://schemas.openxmlformats.org/officeDocument/2006/relationships/customXml" Target="../ink/ink27.xml"/><Relationship Id="rId45" Type="http://schemas.openxmlformats.org/officeDocument/2006/relationships/image" Target="../media/image49.png"/><Relationship Id="rId66" Type="http://schemas.openxmlformats.org/officeDocument/2006/relationships/customXml" Target="../ink/ink40.xml"/><Relationship Id="rId87" Type="http://schemas.openxmlformats.org/officeDocument/2006/relationships/image" Target="../media/image70.png"/><Relationship Id="rId61" Type="http://schemas.openxmlformats.org/officeDocument/2006/relationships/image" Target="../media/image57.png"/><Relationship Id="rId82" Type="http://schemas.openxmlformats.org/officeDocument/2006/relationships/customXml" Target="../ink/ink48.xml"/><Relationship Id="rId19" Type="http://schemas.openxmlformats.org/officeDocument/2006/relationships/image" Target="../media/image36.png"/><Relationship Id="rId14" Type="http://schemas.openxmlformats.org/officeDocument/2006/relationships/customXml" Target="../ink/ink14.xml"/><Relationship Id="rId30" Type="http://schemas.openxmlformats.org/officeDocument/2006/relationships/customXml" Target="../ink/ink22.xml"/><Relationship Id="rId35" Type="http://schemas.openxmlformats.org/officeDocument/2006/relationships/image" Target="../media/image44.png"/><Relationship Id="rId56" Type="http://schemas.openxmlformats.org/officeDocument/2006/relationships/customXml" Target="../ink/ink35.xml"/><Relationship Id="rId77" Type="http://schemas.openxmlformats.org/officeDocument/2006/relationships/image" Target="../media/image65.png"/><Relationship Id="rId100" Type="http://schemas.openxmlformats.org/officeDocument/2006/relationships/customXml" Target="../ink/ink57.xml"/><Relationship Id="rId105" Type="http://schemas.openxmlformats.org/officeDocument/2006/relationships/image" Target="../media/image79.png"/><Relationship Id="rId8" Type="http://schemas.openxmlformats.org/officeDocument/2006/relationships/customXml" Target="../ink/ink11.xml"/><Relationship Id="rId51" Type="http://schemas.openxmlformats.org/officeDocument/2006/relationships/image" Target="../media/image52.png"/><Relationship Id="rId72" Type="http://schemas.openxmlformats.org/officeDocument/2006/relationships/customXml" Target="../ink/ink43.xml"/><Relationship Id="rId93" Type="http://schemas.openxmlformats.org/officeDocument/2006/relationships/image" Target="../media/image73.png"/><Relationship Id="rId98" Type="http://schemas.openxmlformats.org/officeDocument/2006/relationships/customXml" Target="../ink/ink56.xml"/><Relationship Id="rId3" Type="http://schemas.openxmlformats.org/officeDocument/2006/relationships/image" Target="../media/image28.png"/><Relationship Id="rId25" Type="http://schemas.openxmlformats.org/officeDocument/2006/relationships/image" Target="../media/image39.png"/><Relationship Id="rId46" Type="http://schemas.openxmlformats.org/officeDocument/2006/relationships/customXml" Target="../ink/ink30.xml"/><Relationship Id="rId67" Type="http://schemas.openxmlformats.org/officeDocument/2006/relationships/image" Target="../media/image60.png"/><Relationship Id="rId20" Type="http://schemas.openxmlformats.org/officeDocument/2006/relationships/customXml" Target="../ink/ink17.xml"/><Relationship Id="rId41" Type="http://schemas.openxmlformats.org/officeDocument/2006/relationships/image" Target="../media/image47.png"/><Relationship Id="rId62" Type="http://schemas.openxmlformats.org/officeDocument/2006/relationships/customXml" Target="../ink/ink38.xml"/><Relationship Id="rId83" Type="http://schemas.openxmlformats.org/officeDocument/2006/relationships/image" Target="../media/image68.png"/><Relationship Id="rId88" Type="http://schemas.openxmlformats.org/officeDocument/2006/relationships/customXml" Target="../ink/ink51.xml"/></Relationships>
</file>

<file path=ppt/slides/_rels/slide27.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65.xml"/><Relationship Id="rId13" Type="http://schemas.openxmlformats.org/officeDocument/2006/relationships/image" Target="../media/image260.png"/><Relationship Id="rId18" Type="http://schemas.openxmlformats.org/officeDocument/2006/relationships/customXml" Target="../ink/ink70.xml"/><Relationship Id="rId26" Type="http://schemas.openxmlformats.org/officeDocument/2006/relationships/customXml" Target="../ink/ink74.xml"/><Relationship Id="rId3" Type="http://schemas.openxmlformats.org/officeDocument/2006/relationships/image" Target="../media/image21.png"/><Relationship Id="rId21" Type="http://schemas.openxmlformats.org/officeDocument/2006/relationships/image" Target="../media/image300.png"/><Relationship Id="rId7" Type="http://schemas.openxmlformats.org/officeDocument/2006/relationships/image" Target="../media/image230.png"/><Relationship Id="rId12" Type="http://schemas.openxmlformats.org/officeDocument/2006/relationships/customXml" Target="../ink/ink67.xml"/><Relationship Id="rId17" Type="http://schemas.openxmlformats.org/officeDocument/2006/relationships/image" Target="../media/image280.png"/><Relationship Id="rId25" Type="http://schemas.openxmlformats.org/officeDocument/2006/relationships/image" Target="../media/image320.png"/><Relationship Id="rId2" Type="http://schemas.openxmlformats.org/officeDocument/2006/relationships/customXml" Target="../ink/ink62.xml"/><Relationship Id="rId16" Type="http://schemas.openxmlformats.org/officeDocument/2006/relationships/customXml" Target="../ink/ink69.xml"/><Relationship Id="rId20" Type="http://schemas.openxmlformats.org/officeDocument/2006/relationships/customXml" Target="../ink/ink71.xml"/><Relationship Id="rId29"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customXml" Target="../ink/ink64.xml"/><Relationship Id="rId11" Type="http://schemas.openxmlformats.org/officeDocument/2006/relationships/image" Target="../media/image250.png"/><Relationship Id="rId24" Type="http://schemas.openxmlformats.org/officeDocument/2006/relationships/customXml" Target="../ink/ink73.xml"/><Relationship Id="rId5" Type="http://schemas.openxmlformats.org/officeDocument/2006/relationships/image" Target="../media/image22.png"/><Relationship Id="rId15" Type="http://schemas.openxmlformats.org/officeDocument/2006/relationships/image" Target="../media/image270.png"/><Relationship Id="rId23" Type="http://schemas.openxmlformats.org/officeDocument/2006/relationships/image" Target="../media/image310.png"/><Relationship Id="rId28" Type="http://schemas.openxmlformats.org/officeDocument/2006/relationships/customXml" Target="../ink/ink75.xml"/><Relationship Id="rId10" Type="http://schemas.openxmlformats.org/officeDocument/2006/relationships/customXml" Target="../ink/ink66.xml"/><Relationship Id="rId19" Type="http://schemas.openxmlformats.org/officeDocument/2006/relationships/image" Target="../media/image290.png"/><Relationship Id="rId4" Type="http://schemas.openxmlformats.org/officeDocument/2006/relationships/customXml" Target="../ink/ink63.xml"/><Relationship Id="rId9" Type="http://schemas.openxmlformats.org/officeDocument/2006/relationships/image" Target="../media/image240.png"/><Relationship Id="rId14" Type="http://schemas.openxmlformats.org/officeDocument/2006/relationships/customXml" Target="../ink/ink68.xml"/><Relationship Id="rId22" Type="http://schemas.openxmlformats.org/officeDocument/2006/relationships/customXml" Target="../ink/ink72.xml"/><Relationship Id="rId27" Type="http://schemas.openxmlformats.org/officeDocument/2006/relationships/image" Target="../media/image330.png"/></Relationships>
</file>

<file path=ppt/slides/_rels/slide3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2.emf"/><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EA49-9ABA-4C4A-87E1-2F34E57C961A}"/>
              </a:ext>
            </a:extLst>
          </p:cNvPr>
          <p:cNvSpPr>
            <a:spLocks noGrp="1"/>
          </p:cNvSpPr>
          <p:nvPr>
            <p:ph type="ctrTitle"/>
          </p:nvPr>
        </p:nvSpPr>
        <p:spPr/>
        <p:txBody>
          <a:bodyPr/>
          <a:lstStyle/>
          <a:p>
            <a:r>
              <a:rPr lang="en-US" dirty="0"/>
              <a:t>Graph theory</a:t>
            </a:r>
          </a:p>
        </p:txBody>
      </p:sp>
      <p:sp>
        <p:nvSpPr>
          <p:cNvPr id="3" name="Subtitle 2">
            <a:extLst>
              <a:ext uri="{FF2B5EF4-FFF2-40B4-BE49-F238E27FC236}">
                <a16:creationId xmlns:a16="http://schemas.microsoft.com/office/drawing/2014/main" id="{565ACB71-701A-4B0E-ABE2-2D698DEDF118}"/>
              </a:ext>
            </a:extLst>
          </p:cNvPr>
          <p:cNvSpPr>
            <a:spLocks noGrp="1"/>
          </p:cNvSpPr>
          <p:nvPr>
            <p:ph type="subTitle" idx="1"/>
          </p:nvPr>
        </p:nvSpPr>
        <p:spPr/>
        <p:txBody>
          <a:bodyPr/>
          <a:lstStyle/>
          <a:p>
            <a:r>
              <a:rPr lang="en-US" dirty="0"/>
              <a:t>Lyernisha S R </a:t>
            </a:r>
          </a:p>
          <a:p>
            <a:r>
              <a:rPr lang="en-US" dirty="0" err="1"/>
              <a:t>Lecturer,SCS</a:t>
            </a:r>
            <a:endParaRPr lang="en-US" dirty="0"/>
          </a:p>
        </p:txBody>
      </p:sp>
    </p:spTree>
    <p:extLst>
      <p:ext uri="{BB962C8B-B14F-4D97-AF65-F5344CB8AC3E}">
        <p14:creationId xmlns:p14="http://schemas.microsoft.com/office/powerpoint/2010/main" val="59467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90AEFCA-14EA-4316-969C-BFA1507FCA95}"/>
              </a:ext>
            </a:extLst>
          </p:cNvPr>
          <p:cNvSpPr>
            <a:spLocks noGrp="1"/>
          </p:cNvSpPr>
          <p:nvPr>
            <p:ph type="title"/>
          </p:nvPr>
        </p:nvSpPr>
        <p:spPr>
          <a:xfrm>
            <a:off x="1484312" y="685800"/>
            <a:ext cx="4278928" cy="1752599"/>
          </a:xfrm>
        </p:spPr>
        <p:txBody>
          <a:bodyPr>
            <a:normAutofit/>
          </a:bodyPr>
          <a:lstStyle/>
          <a:p>
            <a:r>
              <a:rPr lang="en-US"/>
              <a:t>Length of Walk</a:t>
            </a:r>
            <a:endParaRPr lang="en-US" dirty="0"/>
          </a:p>
        </p:txBody>
      </p:sp>
      <p:sp>
        <p:nvSpPr>
          <p:cNvPr id="3" name="Content Placeholder 2">
            <a:extLst>
              <a:ext uri="{FF2B5EF4-FFF2-40B4-BE49-F238E27FC236}">
                <a16:creationId xmlns:a16="http://schemas.microsoft.com/office/drawing/2014/main" id="{1C472010-7D15-4E9C-9A0A-8ACB6414DCE2}"/>
              </a:ext>
            </a:extLst>
          </p:cNvPr>
          <p:cNvSpPr>
            <a:spLocks noGrp="1"/>
          </p:cNvSpPr>
          <p:nvPr>
            <p:ph idx="1"/>
          </p:nvPr>
        </p:nvSpPr>
        <p:spPr>
          <a:xfrm>
            <a:off x="1484310" y="2666999"/>
            <a:ext cx="4278929" cy="3124201"/>
          </a:xfrm>
        </p:spPr>
        <p:txBody>
          <a:bodyPr>
            <a:normAutofit/>
          </a:bodyPr>
          <a:lstStyle/>
          <a:p>
            <a:endParaRPr lang="en-US" b="0" i="0" u="none" strike="noStrike" baseline="0">
              <a:latin typeface="Calibri" panose="020F0502020204030204" pitchFamily="34" charset="0"/>
            </a:endParaRPr>
          </a:p>
          <a:p>
            <a:r>
              <a:rPr lang="en-US" b="0" i="0" u="none" strike="noStrike" baseline="0">
                <a:latin typeface="Calibri" panose="020F0502020204030204" pitchFamily="34" charset="0"/>
              </a:rPr>
              <a:t>The length of walk is the number of edges that are traversed in the walk. </a:t>
            </a:r>
          </a:p>
          <a:p>
            <a:endParaRPr lang="en-US" dirty="0"/>
          </a:p>
        </p:txBody>
      </p:sp>
      <p:sp>
        <p:nvSpPr>
          <p:cNvPr id="23"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8A2E55A-95F9-4971-9328-B759390EF314}"/>
              </a:ext>
            </a:extLst>
          </p:cNvPr>
          <p:cNvPicPr>
            <a:picLocks noChangeAspect="1"/>
          </p:cNvPicPr>
          <p:nvPr/>
        </p:nvPicPr>
        <p:blipFill>
          <a:blip r:embed="rId3"/>
          <a:stretch>
            <a:fillRect/>
          </a:stretch>
        </p:blipFill>
        <p:spPr>
          <a:xfrm>
            <a:off x="6434407" y="1704803"/>
            <a:ext cx="4744154" cy="3160632"/>
          </a:xfrm>
          <a:prstGeom prst="rect">
            <a:avLst/>
          </a:prstGeom>
        </p:spPr>
      </p:pic>
    </p:spTree>
    <p:extLst>
      <p:ext uri="{BB962C8B-B14F-4D97-AF65-F5344CB8AC3E}">
        <p14:creationId xmlns:p14="http://schemas.microsoft.com/office/powerpoint/2010/main" val="334472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F81E-ED0D-4843-A5E7-934A240D2AF8}"/>
              </a:ext>
            </a:extLst>
          </p:cNvPr>
          <p:cNvSpPr>
            <a:spLocks noGrp="1"/>
          </p:cNvSpPr>
          <p:nvPr>
            <p:ph type="title"/>
          </p:nvPr>
        </p:nvSpPr>
        <p:spPr>
          <a:xfrm>
            <a:off x="1484311" y="685800"/>
            <a:ext cx="10018713" cy="1185333"/>
          </a:xfrm>
        </p:spPr>
        <p:txBody>
          <a:bodyPr>
            <a:normAutofit/>
          </a:bodyPr>
          <a:lstStyle/>
          <a:p>
            <a:r>
              <a:rPr lang="en-US"/>
              <a:t>Path</a:t>
            </a:r>
            <a:endParaRPr lang="en-US" dirty="0"/>
          </a:p>
        </p:txBody>
      </p:sp>
      <p:sp>
        <p:nvSpPr>
          <p:cNvPr id="3" name="Content Placeholder 2">
            <a:extLst>
              <a:ext uri="{FF2B5EF4-FFF2-40B4-BE49-F238E27FC236}">
                <a16:creationId xmlns:a16="http://schemas.microsoft.com/office/drawing/2014/main" id="{3860F4CE-DC32-43C3-A639-53FBD461EA8B}"/>
              </a:ext>
            </a:extLst>
          </p:cNvPr>
          <p:cNvSpPr>
            <a:spLocks noGrp="1"/>
          </p:cNvSpPr>
          <p:nvPr>
            <p:ph idx="1"/>
          </p:nvPr>
        </p:nvSpPr>
        <p:spPr>
          <a:xfrm>
            <a:off x="1484311" y="1998133"/>
            <a:ext cx="6855356" cy="3793067"/>
          </a:xfrm>
        </p:spPr>
        <p:txBody>
          <a:bodyPr>
            <a:normAutofit/>
          </a:bodyPr>
          <a:lstStyle/>
          <a:p>
            <a:endParaRPr lang="en-US" b="0" i="0" u="none" strike="noStrike" baseline="0" dirty="0">
              <a:latin typeface="Calibri" panose="020F0502020204030204" pitchFamily="34" charset="0"/>
            </a:endParaRPr>
          </a:p>
          <a:p>
            <a:r>
              <a:rPr lang="en-US" b="0" i="0" u="none" strike="noStrike" baseline="0" dirty="0">
                <a:latin typeface="Calibri" panose="020F0502020204030204" pitchFamily="34" charset="0"/>
              </a:rPr>
              <a:t>Let </a:t>
            </a:r>
            <a:r>
              <a:rPr lang="en-US" b="0" i="0" u="none" strike="noStrike" baseline="0" dirty="0">
                <a:latin typeface="Cambria Math" panose="02040503050406030204" pitchFamily="18" charset="0"/>
              </a:rPr>
              <a:t>𝐺=(𝑉,𝐸) </a:t>
            </a:r>
            <a:r>
              <a:rPr lang="en-US" b="0" i="0" u="none" strike="noStrike" baseline="0" dirty="0">
                <a:latin typeface="Calibri" panose="020F0502020204030204" pitchFamily="34" charset="0"/>
              </a:rPr>
              <a:t>be a graph. A path in </a:t>
            </a:r>
            <a:r>
              <a:rPr lang="en-US" b="0" i="1" u="none" strike="noStrike" baseline="0" dirty="0">
                <a:latin typeface="Calibri" panose="020F0502020204030204" pitchFamily="34" charset="0"/>
              </a:rPr>
              <a:t>G </a:t>
            </a:r>
            <a:r>
              <a:rPr lang="en-US" b="0" i="0" u="none" strike="noStrike" baseline="0" dirty="0">
                <a:latin typeface="Calibri" panose="020F0502020204030204" pitchFamily="34" charset="0"/>
              </a:rPr>
              <a:t>is a walk in which no vertex appears more than once in the sequence of vertices. </a:t>
            </a:r>
          </a:p>
          <a:p>
            <a:endParaRPr lang="en-US" dirty="0"/>
          </a:p>
        </p:txBody>
      </p:sp>
      <p:pic>
        <p:nvPicPr>
          <p:cNvPr id="5" name="Picture 4">
            <a:extLst>
              <a:ext uri="{FF2B5EF4-FFF2-40B4-BE49-F238E27FC236}">
                <a16:creationId xmlns:a16="http://schemas.microsoft.com/office/drawing/2014/main" id="{C244191A-0F69-4F47-AF18-A690EB73C0B0}"/>
              </a:ext>
            </a:extLst>
          </p:cNvPr>
          <p:cNvPicPr>
            <a:picLocks noChangeAspect="1"/>
          </p:cNvPicPr>
          <p:nvPr/>
        </p:nvPicPr>
        <p:blipFill>
          <a:blip r:embed="rId3"/>
          <a:stretch>
            <a:fillRect/>
          </a:stretch>
        </p:blipFill>
        <p:spPr>
          <a:xfrm>
            <a:off x="8785907" y="2988796"/>
            <a:ext cx="2717116" cy="181018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7477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ECF4-E3C3-4B5A-BAE7-EB6F6BC6B39E}"/>
              </a:ext>
            </a:extLst>
          </p:cNvPr>
          <p:cNvSpPr>
            <a:spLocks noGrp="1"/>
          </p:cNvSpPr>
          <p:nvPr>
            <p:ph type="title"/>
          </p:nvPr>
        </p:nvSpPr>
        <p:spPr>
          <a:xfrm>
            <a:off x="1484311" y="685800"/>
            <a:ext cx="10018713" cy="1185333"/>
          </a:xfrm>
        </p:spPr>
        <p:txBody>
          <a:bodyPr>
            <a:normAutofit/>
          </a:bodyPr>
          <a:lstStyle/>
          <a:p>
            <a:r>
              <a:rPr lang="en-US" dirty="0"/>
              <a:t>Cycle</a:t>
            </a:r>
          </a:p>
        </p:txBody>
      </p:sp>
      <p:sp>
        <p:nvSpPr>
          <p:cNvPr id="3" name="Content Placeholder 2">
            <a:extLst>
              <a:ext uri="{FF2B5EF4-FFF2-40B4-BE49-F238E27FC236}">
                <a16:creationId xmlns:a16="http://schemas.microsoft.com/office/drawing/2014/main" id="{50AF9A33-9579-49A0-B297-41A6ADF183FF}"/>
              </a:ext>
            </a:extLst>
          </p:cNvPr>
          <p:cNvSpPr>
            <a:spLocks noGrp="1"/>
          </p:cNvSpPr>
          <p:nvPr>
            <p:ph idx="1"/>
          </p:nvPr>
        </p:nvSpPr>
        <p:spPr>
          <a:xfrm>
            <a:off x="1484311" y="1998133"/>
            <a:ext cx="6855356" cy="3793067"/>
          </a:xfrm>
        </p:spPr>
        <p:txBody>
          <a:bodyPr>
            <a:normAutofit/>
          </a:bodyPr>
          <a:lstStyle/>
          <a:p>
            <a:endParaRPr lang="en-US" b="0" i="0" u="none" strike="noStrike" baseline="0" dirty="0">
              <a:latin typeface="Calibri" panose="020F0502020204030204" pitchFamily="34" charset="0"/>
            </a:endParaRPr>
          </a:p>
          <a:p>
            <a:r>
              <a:rPr lang="en-US" b="0" i="0" u="none" strike="noStrike" baseline="0" dirty="0">
                <a:latin typeface="Calibri" panose="020F0502020204030204" pitchFamily="34" charset="0"/>
              </a:rPr>
              <a:t>A cycle in a graph is a walk in which the start and end vertices are the same vertex. Except the two vertices, no vertex appears more than once. </a:t>
            </a:r>
          </a:p>
          <a:p>
            <a:endParaRPr lang="en-US" dirty="0"/>
          </a:p>
        </p:txBody>
      </p:sp>
      <p:pic>
        <p:nvPicPr>
          <p:cNvPr id="5" name="Picture 4">
            <a:extLst>
              <a:ext uri="{FF2B5EF4-FFF2-40B4-BE49-F238E27FC236}">
                <a16:creationId xmlns:a16="http://schemas.microsoft.com/office/drawing/2014/main" id="{4F3F4BFE-F63F-4527-8368-5927431F8B96}"/>
              </a:ext>
            </a:extLst>
          </p:cNvPr>
          <p:cNvPicPr>
            <a:picLocks noChangeAspect="1"/>
          </p:cNvPicPr>
          <p:nvPr/>
        </p:nvPicPr>
        <p:blipFill>
          <a:blip r:embed="rId3"/>
          <a:stretch>
            <a:fillRect/>
          </a:stretch>
        </p:blipFill>
        <p:spPr>
          <a:xfrm>
            <a:off x="8785907" y="2988796"/>
            <a:ext cx="2717116" cy="181018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04772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6E1E-BD00-4E13-A2E4-57C7F312705E}"/>
              </a:ext>
            </a:extLst>
          </p:cNvPr>
          <p:cNvSpPr>
            <a:spLocks noGrp="1"/>
          </p:cNvSpPr>
          <p:nvPr>
            <p:ph type="title"/>
          </p:nvPr>
        </p:nvSpPr>
        <p:spPr>
          <a:xfrm>
            <a:off x="1484311" y="685800"/>
            <a:ext cx="10018713" cy="1185333"/>
          </a:xfrm>
        </p:spPr>
        <p:txBody>
          <a:bodyPr>
            <a:normAutofit/>
          </a:bodyPr>
          <a:lstStyle/>
          <a:p>
            <a:r>
              <a:rPr lang="en-US"/>
              <a:t>Order and Size</a:t>
            </a:r>
            <a:endParaRPr lang="en-US" dirty="0"/>
          </a:p>
        </p:txBody>
      </p:sp>
      <p:sp>
        <p:nvSpPr>
          <p:cNvPr id="3" name="Content Placeholder 2">
            <a:extLst>
              <a:ext uri="{FF2B5EF4-FFF2-40B4-BE49-F238E27FC236}">
                <a16:creationId xmlns:a16="http://schemas.microsoft.com/office/drawing/2014/main" id="{7CA4EE86-646F-4922-85EC-CA9B6555ECB9}"/>
              </a:ext>
            </a:extLst>
          </p:cNvPr>
          <p:cNvSpPr>
            <a:spLocks noGrp="1"/>
          </p:cNvSpPr>
          <p:nvPr>
            <p:ph idx="1"/>
          </p:nvPr>
        </p:nvSpPr>
        <p:spPr>
          <a:xfrm>
            <a:off x="1484311" y="1998133"/>
            <a:ext cx="7301596" cy="4040717"/>
          </a:xfrm>
        </p:spPr>
        <p:txBody>
          <a:bodyPr>
            <a:normAutofit fontScale="92500"/>
          </a:bodyPr>
          <a:lstStyle/>
          <a:p>
            <a:endParaRPr lang="en-US" sz="4000" b="0" i="0" u="none" strike="noStrike" baseline="0" dirty="0">
              <a:latin typeface="Calibri" panose="020F0502020204030204" pitchFamily="34" charset="0"/>
            </a:endParaRPr>
          </a:p>
          <a:p>
            <a:pPr marL="0" indent="0">
              <a:buNone/>
            </a:pPr>
            <a:r>
              <a:rPr lang="en-US" sz="4000" b="0" i="0" u="none" strike="noStrike" baseline="0" dirty="0">
                <a:latin typeface="Calibri" panose="020F0502020204030204" pitchFamily="34" charset="0"/>
              </a:rPr>
              <a:t>Let </a:t>
            </a:r>
            <a:r>
              <a:rPr lang="en-US" sz="4000" b="0" i="0" u="none" strike="noStrike" baseline="0" dirty="0">
                <a:latin typeface="Cambria Math" panose="02040503050406030204" pitchFamily="18" charset="0"/>
              </a:rPr>
              <a:t>𝐺=(𝑉,𝐸) </a:t>
            </a:r>
            <a:r>
              <a:rPr lang="en-US" sz="4000" b="0" i="0" u="none" strike="noStrike" baseline="0" dirty="0">
                <a:latin typeface="Calibri" panose="020F0502020204030204" pitchFamily="34" charset="0"/>
              </a:rPr>
              <a:t>be a graph, and the </a:t>
            </a:r>
            <a:r>
              <a:rPr lang="en-US" sz="4000" b="1" i="0" u="none" strike="noStrike" baseline="0" dirty="0">
                <a:solidFill>
                  <a:schemeClr val="accent5">
                    <a:lumMod val="50000"/>
                  </a:schemeClr>
                </a:solidFill>
                <a:latin typeface="Calibri" panose="020F0502020204030204" pitchFamily="34" charset="0"/>
              </a:rPr>
              <a:t>order</a:t>
            </a:r>
            <a:r>
              <a:rPr lang="en-US" sz="4000" b="1" i="0" u="none" strike="noStrike" baseline="0" dirty="0">
                <a:latin typeface="Calibri" panose="020F0502020204030204" pitchFamily="34" charset="0"/>
              </a:rPr>
              <a:t> </a:t>
            </a:r>
            <a:r>
              <a:rPr lang="en-US" sz="4000" b="0" i="0" u="none" strike="noStrike" baseline="0" dirty="0">
                <a:latin typeface="Calibri" panose="020F0502020204030204" pitchFamily="34" charset="0"/>
              </a:rPr>
              <a:t>of the graph is given by </a:t>
            </a:r>
            <a:r>
              <a:rPr lang="en-US" sz="4000" b="0" i="0" u="none" strike="noStrike" baseline="0" dirty="0">
                <a:solidFill>
                  <a:schemeClr val="accent5">
                    <a:lumMod val="50000"/>
                  </a:schemeClr>
                </a:solidFill>
                <a:latin typeface="Calibri" panose="020F0502020204030204" pitchFamily="34" charset="0"/>
              </a:rPr>
              <a:t>|</a:t>
            </a:r>
            <a:r>
              <a:rPr lang="en-US" sz="4000" b="0" i="1" u="none" strike="noStrike" baseline="0" dirty="0">
                <a:solidFill>
                  <a:schemeClr val="accent5">
                    <a:lumMod val="50000"/>
                  </a:schemeClr>
                </a:solidFill>
                <a:latin typeface="Calibri" panose="020F0502020204030204" pitchFamily="34" charset="0"/>
              </a:rPr>
              <a:t>V</a:t>
            </a:r>
            <a:r>
              <a:rPr lang="en-US" sz="4000" b="0" i="0" u="none" strike="noStrike" baseline="0" dirty="0">
                <a:solidFill>
                  <a:schemeClr val="accent5">
                    <a:lumMod val="50000"/>
                  </a:schemeClr>
                </a:solidFill>
                <a:latin typeface="Calibri" panose="020F0502020204030204" pitchFamily="34" charset="0"/>
              </a:rPr>
              <a:t>|</a:t>
            </a:r>
            <a:r>
              <a:rPr lang="en-US" sz="4000" b="0" i="0" u="none" strike="noStrike" baseline="0" dirty="0">
                <a:latin typeface="Calibri" panose="020F0502020204030204" pitchFamily="34" charset="0"/>
              </a:rPr>
              <a:t>, the number of vertices in the graph. The </a:t>
            </a:r>
            <a:r>
              <a:rPr lang="en-US" sz="4000" b="1" i="0" u="none" strike="noStrike" baseline="0" dirty="0">
                <a:solidFill>
                  <a:srgbClr val="002060"/>
                </a:solidFill>
                <a:latin typeface="Calibri" panose="020F0502020204030204" pitchFamily="34" charset="0"/>
              </a:rPr>
              <a:t>size</a:t>
            </a:r>
            <a:r>
              <a:rPr lang="en-US" sz="4000" b="1" i="0" u="none" strike="noStrike" baseline="0" dirty="0">
                <a:latin typeface="Calibri" panose="020F0502020204030204" pitchFamily="34" charset="0"/>
              </a:rPr>
              <a:t> </a:t>
            </a:r>
            <a:r>
              <a:rPr lang="en-US" sz="4000" b="0" i="0" u="none" strike="noStrike" baseline="0" dirty="0">
                <a:latin typeface="Calibri" panose="020F0502020204030204" pitchFamily="34" charset="0"/>
              </a:rPr>
              <a:t>of the graph is given by </a:t>
            </a:r>
            <a:r>
              <a:rPr lang="en-US" sz="4000" b="0" i="0" u="none" strike="noStrike" baseline="0" dirty="0">
                <a:solidFill>
                  <a:srgbClr val="002060"/>
                </a:solidFill>
                <a:latin typeface="Calibri" panose="020F0502020204030204" pitchFamily="34" charset="0"/>
              </a:rPr>
              <a:t>|</a:t>
            </a:r>
            <a:r>
              <a:rPr lang="en-US" sz="4000" b="0" i="1" u="none" strike="noStrike" baseline="0" dirty="0">
                <a:solidFill>
                  <a:srgbClr val="002060"/>
                </a:solidFill>
                <a:latin typeface="Calibri" panose="020F0502020204030204" pitchFamily="34" charset="0"/>
              </a:rPr>
              <a:t>E</a:t>
            </a:r>
            <a:r>
              <a:rPr lang="en-US" sz="4000" b="0" i="0" u="none" strike="noStrike" baseline="0" dirty="0">
                <a:solidFill>
                  <a:srgbClr val="002060"/>
                </a:solidFill>
                <a:latin typeface="Calibri" panose="020F0502020204030204" pitchFamily="34" charset="0"/>
              </a:rPr>
              <a:t>|</a:t>
            </a:r>
            <a:r>
              <a:rPr lang="en-US" sz="4000" b="0" i="0" u="none" strike="noStrike" baseline="0" dirty="0">
                <a:latin typeface="Calibri" panose="020F0502020204030204" pitchFamily="34" charset="0"/>
              </a:rPr>
              <a:t>, the number of edges in the graph. </a:t>
            </a:r>
          </a:p>
          <a:p>
            <a:endParaRPr lang="en-US" dirty="0"/>
          </a:p>
        </p:txBody>
      </p:sp>
      <p:pic>
        <p:nvPicPr>
          <p:cNvPr id="4" name="Picture 3" descr="Chart&#10;&#10;Description automatically generated">
            <a:extLst>
              <a:ext uri="{FF2B5EF4-FFF2-40B4-BE49-F238E27FC236}">
                <a16:creationId xmlns:a16="http://schemas.microsoft.com/office/drawing/2014/main" id="{AB3FE45D-2275-4E79-8499-90E3852F1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907" y="2678891"/>
            <a:ext cx="2717116" cy="242999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1366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C9A9-0F9A-4E64-AAB1-3625E6278C27}"/>
              </a:ext>
            </a:extLst>
          </p:cNvPr>
          <p:cNvSpPr>
            <a:spLocks noGrp="1"/>
          </p:cNvSpPr>
          <p:nvPr>
            <p:ph type="title"/>
          </p:nvPr>
        </p:nvSpPr>
        <p:spPr/>
        <p:txBody>
          <a:bodyPr/>
          <a:lstStyle/>
          <a:p>
            <a:r>
              <a:rPr lang="en-US" dirty="0"/>
              <a:t>Adjacent and Incident</a:t>
            </a:r>
          </a:p>
        </p:txBody>
      </p:sp>
      <p:sp>
        <p:nvSpPr>
          <p:cNvPr id="3" name="Content Placeholder 2">
            <a:extLst>
              <a:ext uri="{FF2B5EF4-FFF2-40B4-BE49-F238E27FC236}">
                <a16:creationId xmlns:a16="http://schemas.microsoft.com/office/drawing/2014/main" id="{07BF081A-2DF3-4564-BC45-4EBBF781FE97}"/>
              </a:ext>
            </a:extLst>
          </p:cNvPr>
          <p:cNvSpPr>
            <a:spLocks noGrp="1"/>
          </p:cNvSpPr>
          <p:nvPr>
            <p:ph idx="1"/>
          </p:nvPr>
        </p:nvSpPr>
        <p:spPr>
          <a:xfrm>
            <a:off x="1900989" y="2324097"/>
            <a:ext cx="10291012" cy="4191001"/>
          </a:xfrm>
        </p:spPr>
        <p:txBody>
          <a:bodyPr>
            <a:normAutofit fontScale="92500" lnSpcReduction="20000"/>
          </a:bodyPr>
          <a:lstStyle/>
          <a:p>
            <a:pPr algn="l"/>
            <a:endParaRPr lang="en-US" sz="1800" b="0" i="0" u="none" strike="noStrike" baseline="0" dirty="0">
              <a:solidFill>
                <a:srgbClr val="000000"/>
              </a:solidFill>
              <a:latin typeface="Arial" panose="020B0604020202020204" pitchFamily="34" charset="0"/>
            </a:endParaRPr>
          </a:p>
          <a:p>
            <a:pPr marL="0" indent="0">
              <a:buNone/>
            </a:pPr>
            <a:r>
              <a:rPr lang="en-US" sz="1800" b="1" i="0" u="none" strike="noStrike" baseline="0" dirty="0">
                <a:solidFill>
                  <a:srgbClr val="000000"/>
                </a:solidFill>
                <a:latin typeface="Arial" panose="020B0604020202020204" pitchFamily="34" charset="0"/>
              </a:rPr>
              <a:t>Simple Graph:</a:t>
            </a: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Let </a:t>
            </a:r>
            <a:r>
              <a:rPr lang="en-US" sz="1800" b="0" i="0" u="none" strike="noStrike" baseline="0" dirty="0">
                <a:solidFill>
                  <a:srgbClr val="000000"/>
                </a:solidFill>
                <a:latin typeface="Cambria Math" panose="02040503050406030204" pitchFamily="18" charset="0"/>
              </a:rPr>
              <a:t>𝐺=(𝑉,𝐸) </a:t>
            </a:r>
            <a:r>
              <a:rPr lang="en-US" sz="1800" b="0" i="0" u="none" strike="noStrike" baseline="0" dirty="0">
                <a:solidFill>
                  <a:srgbClr val="000000"/>
                </a:solidFill>
                <a:latin typeface="Calibri" panose="020F0502020204030204" pitchFamily="34" charset="0"/>
              </a:rPr>
              <a:t>be a simple graph and let </a:t>
            </a:r>
            <a:r>
              <a:rPr lang="en-US" sz="1800" b="0" i="0" u="none" strike="noStrike" baseline="0" dirty="0">
                <a:solidFill>
                  <a:srgbClr val="000000"/>
                </a:solidFill>
                <a:latin typeface="Cambria Math" panose="02040503050406030204" pitchFamily="18" charset="0"/>
              </a:rPr>
              <a:t>𝑥,𝑦 ∈ 𝑉</a:t>
            </a:r>
            <a:r>
              <a:rPr lang="en-US" sz="1800" b="0" i="0" u="none" strike="noStrike" baseline="0" dirty="0">
                <a:solidFill>
                  <a:srgbClr val="000000"/>
                </a:solidFill>
                <a:latin typeface="Calibri" panose="020F0502020204030204" pitchFamily="34" charset="0"/>
              </a:rPr>
              <a:t>such that {</a:t>
            </a:r>
            <a:r>
              <a:rPr lang="en-US" sz="1800" b="0" i="1" u="none" strike="noStrike" baseline="0" dirty="0" err="1">
                <a:solidFill>
                  <a:srgbClr val="000000"/>
                </a:solidFill>
                <a:latin typeface="Calibri" panose="020F0502020204030204" pitchFamily="34" charset="0"/>
              </a:rPr>
              <a:t>x,y</a:t>
            </a:r>
            <a:r>
              <a:rPr lang="en-US" sz="1800" b="0"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mbria Math" panose="02040503050406030204" pitchFamily="18" charset="0"/>
              </a:rPr>
              <a:t>∈𝐸</a:t>
            </a:r>
          </a:p>
          <a:p>
            <a:pPr marL="577850" indent="168275"/>
            <a:r>
              <a:rPr lang="en-US" sz="1800" b="0" i="0" u="none" strike="noStrike" baseline="0" dirty="0">
                <a:solidFill>
                  <a:srgbClr val="000000"/>
                </a:solidFill>
                <a:latin typeface="Calibri" panose="020F0502020204030204" pitchFamily="34" charset="0"/>
              </a:rPr>
              <a:t>The vertices </a:t>
            </a:r>
            <a:r>
              <a:rPr lang="en-US" sz="1800" b="0" i="1" u="none" strike="noStrike" baseline="0" dirty="0" err="1">
                <a:solidFill>
                  <a:srgbClr val="000000"/>
                </a:solidFill>
                <a:latin typeface="Calibri" panose="020F0502020204030204" pitchFamily="34" charset="0"/>
              </a:rPr>
              <a:t>x,y</a:t>
            </a:r>
            <a:r>
              <a:rPr lang="en-US" sz="1800" b="0" i="1"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are said to be adjacent</a:t>
            </a:r>
          </a:p>
          <a:p>
            <a:pPr marL="577850" indent="168275"/>
            <a:r>
              <a:rPr lang="en-US" sz="1800" b="0" i="0" u="none" strike="noStrike" baseline="0" dirty="0">
                <a:solidFill>
                  <a:srgbClr val="000000"/>
                </a:solidFill>
                <a:latin typeface="Calibri" panose="020F0502020204030204" pitchFamily="34" charset="0"/>
              </a:rPr>
              <a:t>The edge {</a:t>
            </a:r>
            <a:r>
              <a:rPr lang="en-US" sz="1800" b="0" i="1" u="none" strike="noStrike" baseline="0" dirty="0" err="1">
                <a:solidFill>
                  <a:srgbClr val="000000"/>
                </a:solidFill>
                <a:latin typeface="Calibri" panose="020F0502020204030204" pitchFamily="34" charset="0"/>
              </a:rPr>
              <a:t>x,y</a:t>
            </a:r>
            <a:r>
              <a:rPr lang="en-US" sz="1800" b="0" i="0" u="none" strike="noStrike" baseline="0" dirty="0">
                <a:solidFill>
                  <a:srgbClr val="000000"/>
                </a:solidFill>
                <a:latin typeface="Calibri" panose="020F0502020204030204" pitchFamily="34" charset="0"/>
              </a:rPr>
              <a:t>} is incident to both </a:t>
            </a:r>
            <a:r>
              <a:rPr lang="en-US" sz="1800" b="0" i="1" u="none" strike="noStrike" baseline="0" dirty="0">
                <a:solidFill>
                  <a:srgbClr val="000000"/>
                </a:solidFill>
                <a:latin typeface="Calibri" panose="020F0502020204030204" pitchFamily="34" charset="0"/>
              </a:rPr>
              <a:t>x </a:t>
            </a:r>
            <a:r>
              <a:rPr lang="en-US" sz="1800" b="0" i="0" u="none" strike="noStrike" baseline="0" dirty="0">
                <a:solidFill>
                  <a:srgbClr val="000000"/>
                </a:solidFill>
                <a:latin typeface="Calibri" panose="020F0502020204030204" pitchFamily="34" charset="0"/>
              </a:rPr>
              <a:t>and </a:t>
            </a:r>
            <a:r>
              <a:rPr lang="en-US" sz="1800" b="0" i="1" u="none" strike="noStrike" baseline="0" dirty="0">
                <a:solidFill>
                  <a:srgbClr val="000000"/>
                </a:solidFill>
                <a:latin typeface="Calibri" panose="020F0502020204030204" pitchFamily="34" charset="0"/>
              </a:rPr>
              <a:t>y</a:t>
            </a:r>
            <a:r>
              <a:rPr lang="en-US" sz="1800" b="0" i="0" u="none" strike="noStrike" baseline="0" dirty="0">
                <a:solidFill>
                  <a:srgbClr val="000000"/>
                </a:solidFill>
                <a:latin typeface="Calibri" panose="020F0502020204030204" pitchFamily="34" charset="0"/>
              </a:rPr>
              <a:t>. </a:t>
            </a:r>
          </a:p>
          <a:p>
            <a:pPr marL="0" indent="0" algn="l">
              <a:buNone/>
            </a:pPr>
            <a:endParaRPr lang="en-US" sz="1800" b="0" i="0" u="none" strike="noStrike" baseline="0" dirty="0">
              <a:solidFill>
                <a:srgbClr val="000000"/>
              </a:solidFill>
              <a:latin typeface="Calibri" panose="020F0502020204030204" pitchFamily="34" charset="0"/>
            </a:endParaRPr>
          </a:p>
          <a:p>
            <a:pPr marL="0" indent="0">
              <a:buNone/>
            </a:pPr>
            <a:r>
              <a:rPr lang="en-US" sz="1800" b="1" dirty="0">
                <a:solidFill>
                  <a:srgbClr val="000000"/>
                </a:solidFill>
                <a:latin typeface="Arial" panose="020B0604020202020204" pitchFamily="34" charset="0"/>
              </a:rPr>
              <a:t>Directed Graph:</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Let </a:t>
            </a:r>
            <a:r>
              <a:rPr lang="en-US" sz="1800" b="0" i="0" u="none" strike="noStrike" baseline="0" dirty="0">
                <a:solidFill>
                  <a:srgbClr val="000000"/>
                </a:solidFill>
                <a:latin typeface="Cambria Math" panose="02040503050406030204" pitchFamily="18" charset="0"/>
              </a:rPr>
              <a:t>𝐺=(𝑉,𝐸) </a:t>
            </a:r>
            <a:r>
              <a:rPr lang="en-US" sz="1800" b="0" i="0" u="none" strike="noStrike" baseline="0" dirty="0">
                <a:solidFill>
                  <a:srgbClr val="000000"/>
                </a:solidFill>
                <a:latin typeface="Calibri" panose="020F0502020204030204" pitchFamily="34" charset="0"/>
              </a:rPr>
              <a:t>be a simple graph and let </a:t>
            </a:r>
            <a:r>
              <a:rPr lang="en-US" sz="1800" b="0" i="0" u="none" strike="noStrike" baseline="0" dirty="0">
                <a:solidFill>
                  <a:srgbClr val="000000"/>
                </a:solidFill>
                <a:latin typeface="Cambria Math" panose="02040503050406030204" pitchFamily="18" charset="0"/>
              </a:rPr>
              <a:t>𝑥,𝑦 ∈𝑉</a:t>
            </a:r>
            <a:r>
              <a:rPr lang="en-US" sz="1800" b="0" i="0" u="none" strike="noStrike" baseline="0" dirty="0">
                <a:solidFill>
                  <a:srgbClr val="000000"/>
                </a:solidFill>
                <a:latin typeface="Calibri" panose="020F0502020204030204" pitchFamily="34" charset="0"/>
              </a:rPr>
              <a:t>such that (</a:t>
            </a:r>
            <a:r>
              <a:rPr lang="en-US" sz="1800" b="0" i="0" u="none" strike="noStrike" baseline="0" dirty="0">
                <a:solidFill>
                  <a:srgbClr val="000000"/>
                </a:solidFill>
                <a:latin typeface="Cambria Math" panose="02040503050406030204" pitchFamily="18" charset="0"/>
              </a:rPr>
              <a:t>𝑥,𝑦)∈𝐸</a:t>
            </a:r>
          </a:p>
          <a:p>
            <a:pPr marL="577850" indent="168275"/>
            <a:r>
              <a:rPr lang="en-US" sz="1800" kern="0" dirty="0">
                <a:solidFill>
                  <a:srgbClr val="000000"/>
                </a:solidFill>
                <a:latin typeface="Calibri" panose="020F0502020204030204" pitchFamily="34" charset="0"/>
              </a:rPr>
              <a:t>x is said to be adjacent to y,</a:t>
            </a:r>
          </a:p>
          <a:p>
            <a:pPr marL="577850" indent="168275"/>
            <a:r>
              <a:rPr lang="en-US" sz="1800" kern="0" dirty="0">
                <a:solidFill>
                  <a:srgbClr val="000000"/>
                </a:solidFill>
                <a:latin typeface="Calibri" panose="020F0502020204030204" pitchFamily="34" charset="0"/>
              </a:rPr>
              <a:t>y is adjacent from x,</a:t>
            </a:r>
          </a:p>
          <a:p>
            <a:pPr marL="577850" indent="168275"/>
            <a:r>
              <a:rPr lang="en-US" sz="1800" kern="0" dirty="0">
                <a:solidFill>
                  <a:srgbClr val="000000"/>
                </a:solidFill>
                <a:latin typeface="Calibri" panose="020F0502020204030204" pitchFamily="34" charset="0"/>
              </a:rPr>
              <a:t>X is the start vertex of the edge (</a:t>
            </a:r>
            <a:r>
              <a:rPr lang="en-US" sz="1800" kern="0" dirty="0" err="1">
                <a:solidFill>
                  <a:srgbClr val="000000"/>
                </a:solidFill>
                <a:latin typeface="Calibri" panose="020F0502020204030204" pitchFamily="34" charset="0"/>
              </a:rPr>
              <a:t>x,y</a:t>
            </a:r>
            <a:r>
              <a:rPr lang="en-US" sz="1800" kern="0" dirty="0">
                <a:solidFill>
                  <a:srgbClr val="000000"/>
                </a:solidFill>
                <a:latin typeface="Calibri" panose="020F0502020204030204" pitchFamily="34" charset="0"/>
              </a:rPr>
              <a:t>),</a:t>
            </a:r>
          </a:p>
          <a:p>
            <a:pPr marL="577850" indent="168275"/>
            <a:r>
              <a:rPr lang="en-US" sz="1800" kern="0" dirty="0">
                <a:solidFill>
                  <a:srgbClr val="000000"/>
                </a:solidFill>
                <a:latin typeface="Calibri" panose="020F0502020204030204" pitchFamily="34" charset="0"/>
              </a:rPr>
              <a:t>Y is the end vertex of the edge (</a:t>
            </a:r>
            <a:r>
              <a:rPr lang="en-US" sz="1800" kern="0" dirty="0" err="1">
                <a:solidFill>
                  <a:srgbClr val="000000"/>
                </a:solidFill>
                <a:latin typeface="Calibri" panose="020F0502020204030204" pitchFamily="34" charset="0"/>
              </a:rPr>
              <a:t>x,y</a:t>
            </a:r>
            <a:r>
              <a:rPr lang="en-US" sz="1800" kern="0" dirty="0">
                <a:solidFill>
                  <a:srgbClr val="000000"/>
                </a:solidFill>
                <a:latin typeface="Calibri" panose="020F0502020204030204" pitchFamily="34" charset="0"/>
              </a:rPr>
              <a:t>). </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A320E11-B271-4F52-ABC9-5C2A4D2D5F84}"/>
                  </a:ext>
                </a:extLst>
              </p14:cNvPr>
              <p14:cNvContentPartPr/>
              <p14:nvPr/>
            </p14:nvContentPartPr>
            <p14:xfrm>
              <a:off x="11166393" y="2465869"/>
              <a:ext cx="360" cy="360"/>
            </p14:xfrm>
          </p:contentPart>
        </mc:Choice>
        <mc:Fallback xmlns="">
          <p:pic>
            <p:nvPicPr>
              <p:cNvPr id="4" name="Ink 3">
                <a:extLst>
                  <a:ext uri="{FF2B5EF4-FFF2-40B4-BE49-F238E27FC236}">
                    <a16:creationId xmlns:a16="http://schemas.microsoft.com/office/drawing/2014/main" id="{BA320E11-B271-4F52-ABC9-5C2A4D2D5F84}"/>
                  </a:ext>
                </a:extLst>
              </p:cNvPr>
              <p:cNvPicPr/>
              <p:nvPr/>
            </p:nvPicPr>
            <p:blipFill>
              <a:blip r:embed="rId3"/>
              <a:stretch>
                <a:fillRect/>
              </a:stretch>
            </p:blipFill>
            <p:spPr>
              <a:xfrm>
                <a:off x="11157753" y="2456869"/>
                <a:ext cx="18000" cy="18000"/>
              </a:xfrm>
              <a:prstGeom prst="rect">
                <a:avLst/>
              </a:prstGeom>
            </p:spPr>
          </p:pic>
        </mc:Fallback>
      </mc:AlternateContent>
    </p:spTree>
    <p:extLst>
      <p:ext uri="{BB962C8B-B14F-4D97-AF65-F5344CB8AC3E}">
        <p14:creationId xmlns:p14="http://schemas.microsoft.com/office/powerpoint/2010/main" val="45174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D33B-FE80-4BC7-8297-A5D562D02B9C}"/>
              </a:ext>
            </a:extLst>
          </p:cNvPr>
          <p:cNvSpPr>
            <a:spLocks noGrp="1"/>
          </p:cNvSpPr>
          <p:nvPr>
            <p:ph type="title"/>
          </p:nvPr>
        </p:nvSpPr>
        <p:spPr/>
        <p:txBody>
          <a:bodyPr/>
          <a:lstStyle/>
          <a:p>
            <a:r>
              <a:rPr lang="en-US" dirty="0"/>
              <a:t>Degree of Vertices</a:t>
            </a:r>
          </a:p>
        </p:txBody>
      </p:sp>
      <p:sp>
        <p:nvSpPr>
          <p:cNvPr id="3" name="Content Placeholder 2">
            <a:extLst>
              <a:ext uri="{FF2B5EF4-FFF2-40B4-BE49-F238E27FC236}">
                <a16:creationId xmlns:a16="http://schemas.microsoft.com/office/drawing/2014/main" id="{57EF5537-38CC-4ACF-8A9B-DAD420BABC2D}"/>
              </a:ext>
            </a:extLst>
          </p:cNvPr>
          <p:cNvSpPr>
            <a:spLocks noGrp="1"/>
          </p:cNvSpPr>
          <p:nvPr>
            <p:ph idx="1"/>
          </p:nvPr>
        </p:nvSpPr>
        <p:spPr>
          <a:xfrm>
            <a:off x="1484310" y="1814945"/>
            <a:ext cx="10018713" cy="3976255"/>
          </a:xfrm>
        </p:spPr>
        <p:txBody>
          <a:bodyPr>
            <a:normAutofit/>
          </a:bodyPr>
          <a:lstStyle/>
          <a:p>
            <a:pPr algn="l"/>
            <a:endParaRPr lang="en-US" sz="1800" b="0" i="0" u="none" strike="noStrike" baseline="0" dirty="0">
              <a:solidFill>
                <a:srgbClr val="000000"/>
              </a:solidFill>
              <a:latin typeface="Arial" panose="020B0604020202020204" pitchFamily="34" charset="0"/>
            </a:endParaRPr>
          </a:p>
          <a:p>
            <a:pPr marL="0" indent="0">
              <a:buNone/>
            </a:pPr>
            <a:r>
              <a:rPr lang="en-US" sz="1800" b="0" i="0" u="none" strike="noStrike" baseline="0" dirty="0">
                <a:solidFill>
                  <a:srgbClr val="000000"/>
                </a:solidFill>
                <a:latin typeface="Arial" panose="020B0604020202020204" pitchFamily="34" charset="0"/>
              </a:rPr>
              <a:t>Simple Graph:</a:t>
            </a:r>
          </a:p>
          <a:p>
            <a:pPr marL="0" indent="0">
              <a:buNone/>
            </a:pPr>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Let </a:t>
            </a:r>
            <a:r>
              <a:rPr lang="en-US" sz="1800" b="0" i="0" u="none" strike="noStrike" baseline="0" dirty="0">
                <a:solidFill>
                  <a:srgbClr val="000000"/>
                </a:solidFill>
                <a:latin typeface="Cambria Math" panose="02040503050406030204" pitchFamily="18" charset="0"/>
              </a:rPr>
              <a:t>𝐺=(𝑉,𝐸) </a:t>
            </a:r>
            <a:r>
              <a:rPr lang="en-US" sz="1800" b="0" i="0" u="none" strike="noStrike" baseline="0" dirty="0">
                <a:solidFill>
                  <a:srgbClr val="000000"/>
                </a:solidFill>
                <a:latin typeface="Calibri" panose="020F0502020204030204" pitchFamily="34" charset="0"/>
              </a:rPr>
              <a:t>be a simple graph and let </a:t>
            </a:r>
            <a:r>
              <a:rPr lang="en-US" sz="1800" b="0" i="0" u="none" strike="noStrike" baseline="0" dirty="0">
                <a:solidFill>
                  <a:srgbClr val="000000"/>
                </a:solidFill>
                <a:latin typeface="Cambria Math" panose="02040503050406030204" pitchFamily="18" charset="0"/>
              </a:rPr>
              <a:t>𝑥∈𝑉</a:t>
            </a:r>
            <a:r>
              <a:rPr lang="en-US" sz="1800" b="0" i="0" u="none" strike="noStrike" baseline="0" dirty="0">
                <a:solidFill>
                  <a:srgbClr val="000000"/>
                </a:solidFill>
                <a:latin typeface="Calibri" panose="020F0502020204030204" pitchFamily="34" charset="0"/>
              </a:rPr>
              <a:t>. The </a:t>
            </a:r>
            <a:r>
              <a:rPr lang="en-US" sz="1800" b="1" i="0" u="none" strike="noStrike" baseline="0" dirty="0">
                <a:solidFill>
                  <a:srgbClr val="000000"/>
                </a:solidFill>
                <a:latin typeface="Calibri" panose="020F0502020204030204" pitchFamily="34" charset="0"/>
              </a:rPr>
              <a:t>degree </a:t>
            </a:r>
            <a:r>
              <a:rPr lang="en-US" sz="1800" b="0" i="0" u="none" strike="noStrike" baseline="0" dirty="0">
                <a:solidFill>
                  <a:srgbClr val="000000"/>
                </a:solidFill>
                <a:latin typeface="Calibri" panose="020F0502020204030204" pitchFamily="34" charset="0"/>
              </a:rPr>
              <a:t>of vertex </a:t>
            </a:r>
            <a:r>
              <a:rPr lang="en-US" sz="1800" b="0" i="0" u="none" strike="noStrike" baseline="0" dirty="0">
                <a:solidFill>
                  <a:srgbClr val="000000"/>
                </a:solidFill>
                <a:latin typeface="Cambria Math" panose="02040503050406030204" pitchFamily="18" charset="0"/>
              </a:rPr>
              <a:t>𝑥 </a:t>
            </a:r>
            <a:r>
              <a:rPr lang="en-US" sz="1800" b="0" i="0" u="none" strike="noStrike" baseline="0" dirty="0">
                <a:solidFill>
                  <a:srgbClr val="000000"/>
                </a:solidFill>
                <a:latin typeface="Calibri" panose="020F0502020204030204" pitchFamily="34" charset="0"/>
              </a:rPr>
              <a:t>is the number of edges that are 	incident to </a:t>
            </a:r>
            <a:r>
              <a:rPr lang="en-US" sz="1800" b="0" i="0" u="none" strike="noStrike" baseline="0" dirty="0">
                <a:solidFill>
                  <a:srgbClr val="000000"/>
                </a:solidFill>
                <a:latin typeface="Cambria Math" panose="02040503050406030204" pitchFamily="18" charset="0"/>
              </a:rPr>
              <a:t>𝑥</a:t>
            </a:r>
            <a:r>
              <a:rPr lang="en-US" sz="1800" b="0" i="0" u="none" strike="noStrike" baseline="0" dirty="0">
                <a:solidFill>
                  <a:srgbClr val="000000"/>
                </a:solidFill>
                <a:latin typeface="Calibri" panose="020F0502020204030204" pitchFamily="34" charset="0"/>
              </a:rPr>
              <a:t>, denoted by </a:t>
            </a:r>
            <a:r>
              <a:rPr lang="en-US" sz="1800" b="0" i="0" u="none" strike="noStrike" baseline="0" dirty="0">
                <a:solidFill>
                  <a:srgbClr val="000000"/>
                </a:solidFill>
                <a:latin typeface="Cambria Math" panose="02040503050406030204" pitchFamily="18" charset="0"/>
              </a:rPr>
              <a:t>𝛿(𝑥)</a:t>
            </a:r>
            <a:r>
              <a:rPr lang="en-US" sz="1800" b="0" i="0" u="none" strike="noStrike" baseline="0" dirty="0">
                <a:solidFill>
                  <a:srgbClr val="000000"/>
                </a:solidFill>
                <a:latin typeface="Calibri" panose="020F0502020204030204" pitchFamily="34" charset="0"/>
              </a:rPr>
              <a:t>.</a:t>
            </a:r>
          </a:p>
          <a:p>
            <a:pPr marL="0" indent="0" algn="l">
              <a:buNone/>
            </a:pPr>
            <a:endParaRPr lang="en-US" sz="1800" b="0" i="0" u="none" strike="noStrike" baseline="0" dirty="0">
              <a:solidFill>
                <a:srgbClr val="000000"/>
              </a:solidFill>
              <a:latin typeface="Calibri" panose="020F0502020204030204" pitchFamily="34" charset="0"/>
            </a:endParaRPr>
          </a:p>
          <a:p>
            <a:pPr marL="0" indent="0">
              <a:buNone/>
            </a:pPr>
            <a:r>
              <a:rPr lang="en-US" sz="1800" dirty="0">
                <a:solidFill>
                  <a:srgbClr val="000000"/>
                </a:solidFill>
                <a:latin typeface="Arial" panose="020B0604020202020204" pitchFamily="34" charset="0"/>
              </a:rPr>
              <a:t>Directed Graph:</a:t>
            </a: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Let </a:t>
            </a:r>
            <a:r>
              <a:rPr lang="en-US" sz="1800" b="0" i="0" u="none" strike="noStrike" baseline="0" dirty="0">
                <a:solidFill>
                  <a:srgbClr val="000000"/>
                </a:solidFill>
                <a:latin typeface="Cambria Math" panose="02040503050406030204" pitchFamily="18" charset="0"/>
              </a:rPr>
              <a:t>𝐺=(𝑉,𝐸) </a:t>
            </a:r>
            <a:r>
              <a:rPr lang="en-US" sz="1800" b="0" i="0" u="none" strike="noStrike" baseline="0" dirty="0">
                <a:solidFill>
                  <a:srgbClr val="000000"/>
                </a:solidFill>
                <a:latin typeface="Calibri" panose="020F0502020204030204" pitchFamily="34" charset="0"/>
              </a:rPr>
              <a:t>be a directed graph and let </a:t>
            </a:r>
            <a:r>
              <a:rPr lang="en-US" sz="1800" b="0" i="0" u="none" strike="noStrike" baseline="0" dirty="0">
                <a:solidFill>
                  <a:srgbClr val="000000"/>
                </a:solidFill>
                <a:latin typeface="Cambria Math" panose="02040503050406030204" pitchFamily="18" charset="0"/>
              </a:rPr>
              <a:t>𝑥∈𝑉</a:t>
            </a:r>
            <a:r>
              <a:rPr lang="en-US" sz="1800" b="0" i="0" u="none" strike="noStrike" baseline="0" dirty="0">
                <a:solidFill>
                  <a:srgbClr val="000000"/>
                </a:solidFill>
                <a:latin typeface="Calibri" panose="020F0502020204030204" pitchFamily="34" charset="0"/>
              </a:rPr>
              <a:t>. </a:t>
            </a:r>
          </a:p>
          <a:p>
            <a:pPr marL="0" indent="0">
              <a:buNone/>
            </a:pPr>
            <a:r>
              <a:rPr lang="en-US" sz="1800" b="0" i="0" u="none" strike="noStrike" baseline="0" dirty="0">
                <a:solidFill>
                  <a:srgbClr val="000000"/>
                </a:solidFill>
                <a:latin typeface="Calibri" panose="020F0502020204030204" pitchFamily="34" charset="0"/>
              </a:rPr>
              <a:t>	The </a:t>
            </a:r>
            <a:r>
              <a:rPr lang="en-US" sz="1800" b="1" i="0" u="none" strike="noStrike" baseline="0" dirty="0">
                <a:solidFill>
                  <a:srgbClr val="000000"/>
                </a:solidFill>
                <a:latin typeface="Calibri" panose="020F0502020204030204" pitchFamily="34" charset="0"/>
              </a:rPr>
              <a:t>in-degree (</a:t>
            </a:r>
            <a:r>
              <a:rPr lang="en-US" sz="1800" b="0" i="0" u="none" strike="noStrike" baseline="0" dirty="0">
                <a:solidFill>
                  <a:srgbClr val="000000"/>
                </a:solidFill>
                <a:latin typeface="Cambria Math" panose="02040503050406030204" pitchFamily="18" charset="0"/>
              </a:rPr>
              <a:t>𝜹</a:t>
            </a:r>
            <a:r>
              <a:rPr lang="en-US" sz="1800" b="0" i="0" u="none" strike="noStrike" baseline="30000" dirty="0">
                <a:solidFill>
                  <a:srgbClr val="000000"/>
                </a:solidFill>
                <a:latin typeface="Cambria Math" panose="02040503050406030204" pitchFamily="18" charset="0"/>
              </a:rPr>
              <a:t>−</a:t>
            </a:r>
            <a:r>
              <a:rPr lang="en-US" sz="1800" b="0" i="0" u="none" strike="noStrike" baseline="0" dirty="0">
                <a:solidFill>
                  <a:srgbClr val="000000"/>
                </a:solidFill>
                <a:latin typeface="Cambria Math" panose="02040503050406030204" pitchFamily="18" charset="0"/>
              </a:rPr>
              <a:t>(𝒙)</a:t>
            </a:r>
            <a:r>
              <a:rPr lang="en-US" sz="1800" b="1"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of vertex </a:t>
            </a:r>
            <a:r>
              <a:rPr lang="en-US" sz="1800" b="0" i="0" u="none" strike="noStrike" baseline="0" dirty="0">
                <a:solidFill>
                  <a:srgbClr val="000000"/>
                </a:solidFill>
                <a:latin typeface="Cambria Math" panose="02040503050406030204" pitchFamily="18" charset="0"/>
              </a:rPr>
              <a:t>𝑥 </a:t>
            </a:r>
            <a:r>
              <a:rPr lang="en-US" sz="1800" b="0" i="0" u="none" strike="noStrike" baseline="0" dirty="0">
                <a:solidFill>
                  <a:srgbClr val="000000"/>
                </a:solidFill>
                <a:latin typeface="Calibri" panose="020F0502020204030204" pitchFamily="34" charset="0"/>
              </a:rPr>
              <a:t>is the number of edges for which </a:t>
            </a:r>
            <a:r>
              <a:rPr lang="en-US" sz="1800" b="0" i="0" u="none" strike="noStrike" baseline="0" dirty="0">
                <a:solidFill>
                  <a:srgbClr val="000000"/>
                </a:solidFill>
                <a:latin typeface="Cambria Math" panose="02040503050406030204" pitchFamily="18" charset="0"/>
              </a:rPr>
              <a:t>𝑥 </a:t>
            </a:r>
            <a:r>
              <a:rPr lang="en-US" sz="1800" b="0" i="0" u="none" strike="noStrike" baseline="0" dirty="0">
                <a:solidFill>
                  <a:srgbClr val="000000"/>
                </a:solidFill>
                <a:latin typeface="Calibri" panose="020F0502020204030204" pitchFamily="34" charset="0"/>
              </a:rPr>
              <a:t>is the end vertex. </a:t>
            </a:r>
          </a:p>
          <a:p>
            <a:pPr marL="0" indent="0">
              <a:buNone/>
            </a:pPr>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The </a:t>
            </a:r>
            <a:r>
              <a:rPr lang="en-US" sz="1800" b="1" i="0" u="none" strike="noStrike" baseline="0" dirty="0">
                <a:solidFill>
                  <a:srgbClr val="000000"/>
                </a:solidFill>
                <a:latin typeface="Calibri" panose="020F0502020204030204" pitchFamily="34" charset="0"/>
              </a:rPr>
              <a:t>out -degree </a:t>
            </a:r>
            <a:r>
              <a:rPr lang="en-US" sz="1800" b="0" i="0" u="none" strike="noStrike" baseline="0" dirty="0">
                <a:solidFill>
                  <a:srgbClr val="000000"/>
                </a:solidFill>
                <a:latin typeface="Calibri" panose="020F0502020204030204" pitchFamily="34" charset="0"/>
              </a:rPr>
              <a:t>(</a:t>
            </a:r>
            <a:r>
              <a:rPr lang="en-US" sz="1800" b="0" i="0" u="none" strike="noStrike" baseline="0" dirty="0">
                <a:solidFill>
                  <a:srgbClr val="000000"/>
                </a:solidFill>
                <a:latin typeface="Cambria Math" panose="02040503050406030204" pitchFamily="18" charset="0"/>
              </a:rPr>
              <a:t>𝛿</a:t>
            </a:r>
            <a:r>
              <a:rPr lang="en-US" sz="1800" b="0" i="0" u="none" strike="noStrike" baseline="30000" dirty="0">
                <a:solidFill>
                  <a:srgbClr val="000000"/>
                </a:solidFill>
                <a:latin typeface="Cambria Math" panose="02040503050406030204" pitchFamily="18" charset="0"/>
              </a:rPr>
              <a:t>+</a:t>
            </a:r>
            <a:r>
              <a:rPr lang="en-US" sz="1800" b="0" i="0" u="none" strike="noStrike" baseline="0" dirty="0">
                <a:solidFill>
                  <a:srgbClr val="000000"/>
                </a:solidFill>
                <a:latin typeface="Cambria Math" panose="02040503050406030204" pitchFamily="18" charset="0"/>
              </a:rPr>
              <a:t>(𝑥)</a:t>
            </a:r>
            <a:r>
              <a:rPr lang="en-US" sz="1800" b="0" i="0" u="none" strike="noStrike" baseline="0" dirty="0">
                <a:solidFill>
                  <a:srgbClr val="000000"/>
                </a:solidFill>
                <a:latin typeface="Calibri" panose="020F0502020204030204" pitchFamily="34" charset="0"/>
              </a:rPr>
              <a:t>) of vertex </a:t>
            </a:r>
            <a:r>
              <a:rPr lang="en-US" sz="1800" b="0" i="0" u="none" strike="noStrike" baseline="0" dirty="0">
                <a:solidFill>
                  <a:srgbClr val="000000"/>
                </a:solidFill>
                <a:latin typeface="Cambria Math" panose="02040503050406030204" pitchFamily="18" charset="0"/>
              </a:rPr>
              <a:t>𝑥 </a:t>
            </a:r>
            <a:r>
              <a:rPr lang="en-US" sz="1800" b="0" i="0" u="none" strike="noStrike" baseline="0" dirty="0">
                <a:solidFill>
                  <a:srgbClr val="000000"/>
                </a:solidFill>
                <a:latin typeface="Calibri" panose="020F0502020204030204" pitchFamily="34" charset="0"/>
              </a:rPr>
              <a:t>is the number of edges for which </a:t>
            </a:r>
            <a:r>
              <a:rPr lang="en-US" sz="1800" b="0" i="0" u="none" strike="noStrike" baseline="0" dirty="0">
                <a:solidFill>
                  <a:srgbClr val="000000"/>
                </a:solidFill>
                <a:latin typeface="Cambria Math" panose="02040503050406030204" pitchFamily="18" charset="0"/>
              </a:rPr>
              <a:t>𝑥 </a:t>
            </a:r>
            <a:r>
              <a:rPr lang="en-US" sz="1800" b="0" i="0" u="none" strike="noStrike" baseline="0" dirty="0">
                <a:solidFill>
                  <a:srgbClr val="000000"/>
                </a:solidFill>
                <a:latin typeface="Calibri" panose="020F0502020204030204" pitchFamily="34" charset="0"/>
              </a:rPr>
              <a:t>is the start vertex.</a:t>
            </a:r>
            <a:endParaRPr lang="en-US" dirty="0"/>
          </a:p>
        </p:txBody>
      </p:sp>
    </p:spTree>
    <p:extLst>
      <p:ext uri="{BB962C8B-B14F-4D97-AF65-F5344CB8AC3E}">
        <p14:creationId xmlns:p14="http://schemas.microsoft.com/office/powerpoint/2010/main" val="62346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64FC-9272-43DA-891B-03CA3E2BA397}"/>
              </a:ext>
            </a:extLst>
          </p:cNvPr>
          <p:cNvSpPr>
            <a:spLocks noGrp="1"/>
          </p:cNvSpPr>
          <p:nvPr>
            <p:ph type="title"/>
          </p:nvPr>
        </p:nvSpPr>
        <p:spPr>
          <a:xfrm>
            <a:off x="1484311" y="685800"/>
            <a:ext cx="10018713" cy="1185333"/>
          </a:xfrm>
        </p:spPr>
        <p:txBody>
          <a:bodyPr>
            <a:normAutofit/>
          </a:bodyPr>
          <a:lstStyle/>
          <a:p>
            <a:r>
              <a:rPr lang="en-US" dirty="0"/>
              <a:t>Degree Sequence of a Graph</a:t>
            </a:r>
          </a:p>
        </p:txBody>
      </p:sp>
      <p:sp>
        <p:nvSpPr>
          <p:cNvPr id="3" name="Content Placeholder 2">
            <a:extLst>
              <a:ext uri="{FF2B5EF4-FFF2-40B4-BE49-F238E27FC236}">
                <a16:creationId xmlns:a16="http://schemas.microsoft.com/office/drawing/2014/main" id="{F2F1F75F-DB03-40E6-B2DB-7D76433A570C}"/>
              </a:ext>
            </a:extLst>
          </p:cNvPr>
          <p:cNvSpPr>
            <a:spLocks noGrp="1"/>
          </p:cNvSpPr>
          <p:nvPr>
            <p:ph idx="1"/>
          </p:nvPr>
        </p:nvSpPr>
        <p:spPr>
          <a:xfrm>
            <a:off x="1484310" y="1998131"/>
            <a:ext cx="6797299" cy="3793069"/>
          </a:xfrm>
        </p:spPr>
        <p:txBody>
          <a:bodyPr>
            <a:normAutofit/>
          </a:bodyPr>
          <a:lstStyle/>
          <a:p>
            <a:pPr>
              <a:lnSpc>
                <a:spcPct val="90000"/>
              </a:lnSpc>
            </a:pPr>
            <a:endParaRPr lang="en-US" sz="2000" b="0" i="0" u="none" strike="noStrike" baseline="0" dirty="0">
              <a:latin typeface="Arial" panose="020B0604020202020204" pitchFamily="34" charset="0"/>
            </a:endParaRPr>
          </a:p>
          <a:p>
            <a:pPr marL="0" indent="0">
              <a:lnSpc>
                <a:spcPct val="90000"/>
              </a:lnSpc>
              <a:buNone/>
            </a:pPr>
            <a:r>
              <a:rPr lang="en-US" sz="2000" b="0" i="0" u="none" strike="noStrike" baseline="0" dirty="0">
                <a:latin typeface="Arial" panose="020B0604020202020204" pitchFamily="34" charset="0"/>
              </a:rPr>
              <a:t>Simple graph</a:t>
            </a:r>
          </a:p>
          <a:p>
            <a:pPr marL="0" indent="0">
              <a:lnSpc>
                <a:spcPct val="90000"/>
              </a:lnSpc>
              <a:buNone/>
            </a:pPr>
            <a:r>
              <a:rPr lang="en-US" sz="2000" b="0" i="0" u="none" strike="noStrike" baseline="0" dirty="0">
                <a:latin typeface="Arial" panose="020B0604020202020204" pitchFamily="34" charset="0"/>
              </a:rPr>
              <a:t>–</a:t>
            </a:r>
            <a:r>
              <a:rPr lang="en-US" sz="2000" b="0" i="0" u="none" strike="noStrike" baseline="0" dirty="0">
                <a:latin typeface="Calibri" panose="020F0502020204030204" pitchFamily="34" charset="0"/>
              </a:rPr>
              <a:t>The degree sequence of a simple graph is a non-increasing sequence of the vertex degrees of the graph’s vertices.</a:t>
            </a:r>
          </a:p>
          <a:p>
            <a:pPr marL="0" indent="0">
              <a:lnSpc>
                <a:spcPct val="90000"/>
              </a:lnSpc>
              <a:buNone/>
            </a:pPr>
            <a:r>
              <a:rPr lang="en-US" sz="2000" b="0" i="0" u="none" strike="noStrike" baseline="0" dirty="0">
                <a:latin typeface="Arial" panose="020B0604020202020204" pitchFamily="34" charset="0"/>
              </a:rPr>
              <a:t>–E.g., (4,3,3,2,2,2)</a:t>
            </a:r>
          </a:p>
          <a:p>
            <a:pPr>
              <a:lnSpc>
                <a:spcPct val="90000"/>
              </a:lnSpc>
            </a:pPr>
            <a:endParaRPr lang="en-US" sz="2000" b="0" i="0" u="none" strike="noStrike" baseline="0" dirty="0">
              <a:latin typeface="Arial" panose="020B0604020202020204" pitchFamily="34" charset="0"/>
            </a:endParaRPr>
          </a:p>
          <a:p>
            <a:pPr marL="0" indent="0">
              <a:lnSpc>
                <a:spcPct val="90000"/>
              </a:lnSpc>
              <a:buNone/>
            </a:pPr>
            <a:r>
              <a:rPr lang="en-US" sz="2000" b="0" i="0" u="none" strike="noStrike" baseline="0" dirty="0">
                <a:latin typeface="Arial" panose="020B0604020202020204" pitchFamily="34" charset="0"/>
              </a:rPr>
              <a:t>Directed graph</a:t>
            </a:r>
          </a:p>
          <a:p>
            <a:pPr marL="0" indent="0">
              <a:lnSpc>
                <a:spcPct val="90000"/>
              </a:lnSpc>
              <a:buNone/>
            </a:pPr>
            <a:r>
              <a:rPr lang="en-US" sz="2000" b="0" i="0" u="none" strike="noStrike" baseline="0" dirty="0">
                <a:latin typeface="Arial" panose="020B0604020202020204" pitchFamily="34" charset="0"/>
              </a:rPr>
              <a:t>–In-degree sequence</a:t>
            </a:r>
          </a:p>
          <a:p>
            <a:pPr marL="0" indent="0">
              <a:lnSpc>
                <a:spcPct val="90000"/>
              </a:lnSpc>
              <a:buNone/>
            </a:pPr>
            <a:r>
              <a:rPr lang="en-US" sz="2000" b="0" i="0" u="none" strike="noStrike" baseline="0" dirty="0">
                <a:latin typeface="Arial" panose="020B0604020202020204" pitchFamily="34" charset="0"/>
              </a:rPr>
              <a:t>–Out-degree sequence </a:t>
            </a:r>
          </a:p>
          <a:p>
            <a:pPr>
              <a:lnSpc>
                <a:spcPct val="90000"/>
              </a:lnSpc>
            </a:pPr>
            <a:endParaRPr lang="en-US" sz="2000" dirty="0"/>
          </a:p>
        </p:txBody>
      </p:sp>
      <p:pic>
        <p:nvPicPr>
          <p:cNvPr id="5" name="Picture 4">
            <a:extLst>
              <a:ext uri="{FF2B5EF4-FFF2-40B4-BE49-F238E27FC236}">
                <a16:creationId xmlns:a16="http://schemas.microsoft.com/office/drawing/2014/main" id="{3FE631E3-3288-4E36-AFBC-085219225A31}"/>
              </a:ext>
            </a:extLst>
          </p:cNvPr>
          <p:cNvPicPr>
            <a:picLocks noChangeAspect="1"/>
          </p:cNvPicPr>
          <p:nvPr/>
        </p:nvPicPr>
        <p:blipFill>
          <a:blip r:embed="rId3"/>
          <a:stretch>
            <a:fillRect/>
          </a:stretch>
        </p:blipFill>
        <p:spPr>
          <a:xfrm>
            <a:off x="9105253" y="1998131"/>
            <a:ext cx="2078424" cy="176666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A9DBA54D-E67E-49AA-8F95-93691F08B3B8}"/>
              </a:ext>
            </a:extLst>
          </p:cNvPr>
          <p:cNvPicPr>
            <a:picLocks noChangeAspect="1"/>
          </p:cNvPicPr>
          <p:nvPr/>
        </p:nvPicPr>
        <p:blipFill>
          <a:blip r:embed="rId4"/>
          <a:stretch>
            <a:fillRect/>
          </a:stretch>
        </p:blipFill>
        <p:spPr>
          <a:xfrm>
            <a:off x="8818573" y="4024539"/>
            <a:ext cx="2651783" cy="176666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5752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170-A8B0-4CE1-94C6-7230A8EBE24D}"/>
              </a:ext>
            </a:extLst>
          </p:cNvPr>
          <p:cNvSpPr>
            <a:spLocks noGrp="1"/>
          </p:cNvSpPr>
          <p:nvPr>
            <p:ph type="title"/>
          </p:nvPr>
        </p:nvSpPr>
        <p:spPr>
          <a:xfrm>
            <a:off x="1484312" y="685800"/>
            <a:ext cx="5747778" cy="1752599"/>
          </a:xfrm>
        </p:spPr>
        <p:txBody>
          <a:bodyPr>
            <a:normAutofit/>
          </a:bodyPr>
          <a:lstStyle/>
          <a:p>
            <a:r>
              <a:rPr lang="en-US" dirty="0"/>
              <a:t>Connected</a:t>
            </a:r>
          </a:p>
        </p:txBody>
      </p:sp>
      <p:sp>
        <p:nvSpPr>
          <p:cNvPr id="3" name="Content Placeholder 2">
            <a:extLst>
              <a:ext uri="{FF2B5EF4-FFF2-40B4-BE49-F238E27FC236}">
                <a16:creationId xmlns:a16="http://schemas.microsoft.com/office/drawing/2014/main" id="{02053F85-14E0-43FE-AD58-E763839EB7E1}"/>
              </a:ext>
            </a:extLst>
          </p:cNvPr>
          <p:cNvSpPr>
            <a:spLocks noGrp="1"/>
          </p:cNvSpPr>
          <p:nvPr>
            <p:ph idx="1"/>
          </p:nvPr>
        </p:nvSpPr>
        <p:spPr>
          <a:xfrm>
            <a:off x="1479040" y="1974272"/>
            <a:ext cx="5747778" cy="3124201"/>
          </a:xfrm>
        </p:spPr>
        <p:txBody>
          <a:bodyPr>
            <a:normAutofit/>
          </a:bodyPr>
          <a:lstStyle/>
          <a:p>
            <a:endParaRPr lang="en-US" b="0" i="0" u="none" strike="noStrike" baseline="0" dirty="0">
              <a:latin typeface="Calibri" panose="020F0502020204030204" pitchFamily="34" charset="0"/>
            </a:endParaRPr>
          </a:p>
          <a:p>
            <a:r>
              <a:rPr lang="en-US" b="0" i="0" u="none" strike="noStrike" baseline="0" dirty="0">
                <a:latin typeface="Calibri" panose="020F0502020204030204" pitchFamily="34" charset="0"/>
              </a:rPr>
              <a:t>A graph is said to be </a:t>
            </a:r>
            <a:r>
              <a:rPr lang="en-US" b="0" i="1" u="none" strike="noStrike" baseline="0" dirty="0">
                <a:latin typeface="Calibri" panose="020F0502020204030204" pitchFamily="34" charset="0"/>
              </a:rPr>
              <a:t>connected </a:t>
            </a:r>
            <a:r>
              <a:rPr lang="en-US" b="0" i="0" u="none" strike="noStrike" baseline="0" dirty="0">
                <a:latin typeface="Calibri" panose="020F0502020204030204" pitchFamily="34" charset="0"/>
              </a:rPr>
              <a:t>if, for every vertex, there exists a walk to every other vertex in the graph. </a:t>
            </a:r>
          </a:p>
          <a:p>
            <a:endParaRPr lang="en-US" dirty="0"/>
          </a:p>
        </p:txBody>
      </p:sp>
      <p:sp>
        <p:nvSpPr>
          <p:cNvPr id="14" name="Rounded Rectangle 6">
            <a:extLst>
              <a:ext uri="{FF2B5EF4-FFF2-40B4-BE49-F238E27FC236}">
                <a16:creationId xmlns:a16="http://schemas.microsoft.com/office/drawing/2014/main" id="{61DCA37C-CB0B-475A-B462-77C9CBA37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F9BB2C3-1802-470A-98E3-25D036A9E969}"/>
              </a:ext>
            </a:extLst>
          </p:cNvPr>
          <p:cNvPicPr>
            <a:picLocks noChangeAspect="1"/>
          </p:cNvPicPr>
          <p:nvPr/>
        </p:nvPicPr>
        <p:blipFill>
          <a:blip r:embed="rId3"/>
          <a:stretch>
            <a:fillRect/>
          </a:stretch>
        </p:blipFill>
        <p:spPr>
          <a:xfrm>
            <a:off x="8375832" y="1011765"/>
            <a:ext cx="2337128" cy="2191058"/>
          </a:xfrm>
          <a:prstGeom prst="rect">
            <a:avLst/>
          </a:prstGeom>
        </p:spPr>
      </p:pic>
      <p:pic>
        <p:nvPicPr>
          <p:cNvPr id="5" name="Picture 4">
            <a:extLst>
              <a:ext uri="{FF2B5EF4-FFF2-40B4-BE49-F238E27FC236}">
                <a16:creationId xmlns:a16="http://schemas.microsoft.com/office/drawing/2014/main" id="{0EAB387C-7E6D-4B7B-BE31-15AEA977C767}"/>
              </a:ext>
            </a:extLst>
          </p:cNvPr>
          <p:cNvPicPr>
            <a:picLocks noChangeAspect="1"/>
          </p:cNvPicPr>
          <p:nvPr/>
        </p:nvPicPr>
        <p:blipFill>
          <a:blip r:embed="rId4"/>
          <a:stretch>
            <a:fillRect/>
          </a:stretch>
        </p:blipFill>
        <p:spPr>
          <a:xfrm>
            <a:off x="7899991" y="3367415"/>
            <a:ext cx="3288809" cy="2191058"/>
          </a:xfrm>
          <a:prstGeom prst="rect">
            <a:avLst/>
          </a:prstGeom>
        </p:spPr>
      </p:pic>
    </p:spTree>
    <p:extLst>
      <p:ext uri="{BB962C8B-B14F-4D97-AF65-F5344CB8AC3E}">
        <p14:creationId xmlns:p14="http://schemas.microsoft.com/office/powerpoint/2010/main" val="205928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7CA0-B96A-48C8-BF12-FC2103CD8433}"/>
              </a:ext>
            </a:extLst>
          </p:cNvPr>
          <p:cNvSpPr>
            <a:spLocks noGrp="1"/>
          </p:cNvSpPr>
          <p:nvPr>
            <p:ph type="title"/>
          </p:nvPr>
        </p:nvSpPr>
        <p:spPr>
          <a:xfrm>
            <a:off x="1484311" y="685800"/>
            <a:ext cx="10018713" cy="1185333"/>
          </a:xfrm>
        </p:spPr>
        <p:txBody>
          <a:bodyPr>
            <a:normAutofit/>
          </a:bodyPr>
          <a:lstStyle/>
          <a:p>
            <a:r>
              <a:rPr lang="en-US" dirty="0"/>
              <a:t>The Handshaking Theorem</a:t>
            </a:r>
          </a:p>
        </p:txBody>
      </p:sp>
      <p:sp>
        <p:nvSpPr>
          <p:cNvPr id="3" name="Content Placeholder 2">
            <a:extLst>
              <a:ext uri="{FF2B5EF4-FFF2-40B4-BE49-F238E27FC236}">
                <a16:creationId xmlns:a16="http://schemas.microsoft.com/office/drawing/2014/main" id="{F0568F0D-2585-42DA-92E1-00BF5B5048E4}"/>
              </a:ext>
            </a:extLst>
          </p:cNvPr>
          <p:cNvSpPr>
            <a:spLocks noGrp="1"/>
          </p:cNvSpPr>
          <p:nvPr>
            <p:ph idx="1"/>
          </p:nvPr>
        </p:nvSpPr>
        <p:spPr>
          <a:xfrm>
            <a:off x="1484311" y="1998133"/>
            <a:ext cx="6855356" cy="3793067"/>
          </a:xfrm>
        </p:spPr>
        <p:txBody>
          <a:bodyPr>
            <a:normAutofit/>
          </a:bodyPr>
          <a:lstStyle/>
          <a:p>
            <a:pPr marL="0" indent="0">
              <a:buNone/>
            </a:pPr>
            <a:r>
              <a:rPr lang="en-US" b="0" i="0" u="none" strike="noStrike" baseline="0" dirty="0">
                <a:latin typeface="Arial" panose="020B0604020202020204" pitchFamily="34" charset="0"/>
              </a:rPr>
              <a:t>Simple Graph</a:t>
            </a:r>
          </a:p>
          <a:p>
            <a:pPr marL="0" indent="0">
              <a:buNone/>
            </a:pPr>
            <a:r>
              <a:rPr lang="en-US" b="0" i="0" u="none" strike="noStrike" baseline="0" dirty="0">
                <a:latin typeface="Calibri" panose="020F0502020204030204" pitchFamily="34" charset="0"/>
              </a:rPr>
              <a:t>	The sum of the degree sequence equals twice the size of the graph. </a:t>
            </a:r>
          </a:p>
          <a:p>
            <a:pPr marL="0" indent="0">
              <a:buNone/>
            </a:pPr>
            <a:r>
              <a:rPr lang="en-US" b="0" i="0" u="none" strike="noStrike" baseline="0" dirty="0">
                <a:latin typeface="Arial" panose="020B0604020202020204" pitchFamily="34" charset="0"/>
              </a:rPr>
              <a:t>Directed graph</a:t>
            </a:r>
          </a:p>
          <a:p>
            <a:pPr marL="0" indent="0">
              <a:buNone/>
            </a:pPr>
            <a:r>
              <a:rPr lang="en-US" b="0" i="0" u="none" strike="noStrike" baseline="0" dirty="0">
                <a:latin typeface="Arial" panose="020B0604020202020204" pitchFamily="34" charset="0"/>
              </a:rPr>
              <a:t>	The following three values are equal</a:t>
            </a:r>
          </a:p>
          <a:p>
            <a:pPr marL="1316038" lvl="1" indent="-234950"/>
            <a:r>
              <a:rPr lang="en-US" dirty="0">
                <a:latin typeface="Calibri" panose="020F0502020204030204" pitchFamily="34" charset="0"/>
              </a:rPr>
              <a:t>The sum of the in-degree sequence</a:t>
            </a:r>
          </a:p>
          <a:p>
            <a:pPr marL="1316038" lvl="1" indent="-234950"/>
            <a:r>
              <a:rPr lang="en-US" dirty="0">
                <a:latin typeface="Calibri" panose="020F0502020204030204" pitchFamily="34" charset="0"/>
              </a:rPr>
              <a:t>The sum of the out-degree sequence</a:t>
            </a:r>
          </a:p>
          <a:p>
            <a:pPr marL="1316038" lvl="1" indent="-234950"/>
            <a:r>
              <a:rPr lang="en-US" dirty="0">
                <a:latin typeface="Calibri" panose="020F0502020204030204" pitchFamily="34" charset="0"/>
              </a:rPr>
              <a:t>The size of the graph </a:t>
            </a:r>
          </a:p>
          <a:p>
            <a:endParaRPr lang="en-US" dirty="0"/>
          </a:p>
        </p:txBody>
      </p:sp>
      <p:pic>
        <p:nvPicPr>
          <p:cNvPr id="7" name="Picture 6">
            <a:extLst>
              <a:ext uri="{FF2B5EF4-FFF2-40B4-BE49-F238E27FC236}">
                <a16:creationId xmlns:a16="http://schemas.microsoft.com/office/drawing/2014/main" id="{9B794A3D-A140-4A58-AAF0-5E1AF817D0D4}"/>
              </a:ext>
            </a:extLst>
          </p:cNvPr>
          <p:cNvPicPr>
            <a:picLocks noChangeAspect="1"/>
          </p:cNvPicPr>
          <p:nvPr/>
        </p:nvPicPr>
        <p:blipFill rotWithShape="1">
          <a:blip r:embed="rId3">
            <a:extLst>
              <a:ext uri="{28A0092B-C50C-407E-A947-70E740481C1C}">
                <a14:useLocalDpi xmlns:a14="http://schemas.microsoft.com/office/drawing/2010/main" val="0"/>
              </a:ext>
            </a:extLst>
          </a:blip>
          <a:srcRect t="28053"/>
          <a:stretch/>
        </p:blipFill>
        <p:spPr>
          <a:xfrm>
            <a:off x="7772400" y="3671455"/>
            <a:ext cx="3633641" cy="131541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0230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8DEC-1E71-4F46-BB88-A3D36C43AC40}"/>
              </a:ext>
            </a:extLst>
          </p:cNvPr>
          <p:cNvSpPr>
            <a:spLocks noGrp="1"/>
          </p:cNvSpPr>
          <p:nvPr>
            <p:ph type="title"/>
          </p:nvPr>
        </p:nvSpPr>
        <p:spPr/>
        <p:txBody>
          <a:bodyPr/>
          <a:lstStyle/>
          <a:p>
            <a:endParaRPr lang="en-US"/>
          </a:p>
        </p:txBody>
      </p:sp>
      <p:pic>
        <p:nvPicPr>
          <p:cNvPr id="5" name="Content Placeholder 4" descr="Shape&#10;&#10;Description automatically generated with medium confidence">
            <a:extLst>
              <a:ext uri="{FF2B5EF4-FFF2-40B4-BE49-F238E27FC236}">
                <a16:creationId xmlns:a16="http://schemas.microsoft.com/office/drawing/2014/main" id="{A2FA5D61-E80E-4A3B-9E71-726E426A9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231" y="2843212"/>
            <a:ext cx="5476875" cy="2771775"/>
          </a:xfrm>
        </p:spPr>
      </p:pic>
    </p:spTree>
    <p:extLst>
      <p:ext uri="{BB962C8B-B14F-4D97-AF65-F5344CB8AC3E}">
        <p14:creationId xmlns:p14="http://schemas.microsoft.com/office/powerpoint/2010/main" val="429058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4337-AA2C-481E-B715-63BFCD661E42}"/>
              </a:ext>
            </a:extLst>
          </p:cNvPr>
          <p:cNvSpPr>
            <a:spLocks noGrp="1"/>
          </p:cNvSpPr>
          <p:nvPr>
            <p:ph type="title"/>
          </p:nvPr>
        </p:nvSpPr>
        <p:spPr>
          <a:xfrm>
            <a:off x="1624988" y="589179"/>
            <a:ext cx="10304415" cy="1504335"/>
          </a:xfrm>
        </p:spPr>
        <p:txBody>
          <a:bodyPr>
            <a:normAutofit/>
          </a:bodyPr>
          <a:lstStyle/>
          <a:p>
            <a:pPr algn="l"/>
            <a:r>
              <a:rPr lang="en-US" sz="2400" b="0" i="0" u="none" strike="noStrike" baseline="0" dirty="0">
                <a:latin typeface="Calibri" panose="020F0502020204030204" pitchFamily="34" charset="0"/>
              </a:rPr>
              <a:t>Consider a relation </a:t>
            </a:r>
            <a:r>
              <a:rPr lang="en-US" sz="2400" b="0" i="0" u="none" strike="noStrike" baseline="0" dirty="0">
                <a:latin typeface="Cambria Math" panose="02040503050406030204" pitchFamily="18" charset="0"/>
              </a:rPr>
              <a:t>𝑊</a:t>
            </a:r>
            <a:r>
              <a:rPr lang="en-US" sz="2400" b="0" i="0" u="none" strike="noStrike" baseline="0" dirty="0">
                <a:latin typeface="Calibri" panose="020F0502020204030204" pitchFamily="34" charset="0"/>
              </a:rPr>
              <a:t>on the set D={1,2,3,4,5,6}. Describe explicitly which edges are introduced/removed in the following descriptions:</a:t>
            </a:r>
            <a:br>
              <a:rPr lang="en-US" sz="2400" b="0" i="0" u="none" strike="noStrike" baseline="0" dirty="0">
                <a:latin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A08B7951-D3DA-49A0-9CFF-C75A8FEDFC70}"/>
              </a:ext>
            </a:extLst>
          </p:cNvPr>
          <p:cNvSpPr>
            <a:spLocks noGrp="1"/>
          </p:cNvSpPr>
          <p:nvPr>
            <p:ph idx="1"/>
          </p:nvPr>
        </p:nvSpPr>
        <p:spPr>
          <a:xfrm>
            <a:off x="1301429" y="2110974"/>
            <a:ext cx="5260531" cy="4157847"/>
          </a:xfrm>
        </p:spPr>
        <p:txBody>
          <a:bodyPr anchor="t">
            <a:normAutofit/>
          </a:bodyPr>
          <a:lstStyle/>
          <a:p>
            <a:pPr marL="0" indent="0">
              <a:buNone/>
            </a:pPr>
            <a:endParaRPr lang="en-US" sz="1800" b="0" i="0" u="none" strike="noStrike" baseline="0" dirty="0">
              <a:latin typeface="Calibri" panose="020F0502020204030204" pitchFamily="34" charset="0"/>
            </a:endParaRPr>
          </a:p>
          <a:p>
            <a:pPr marL="0" indent="0">
              <a:buNone/>
            </a:pPr>
            <a:r>
              <a:rPr lang="en-US" sz="1800" b="0" i="0" u="none" strike="noStrike" baseline="0" dirty="0">
                <a:solidFill>
                  <a:srgbClr val="FF0000"/>
                </a:solidFill>
                <a:latin typeface="Calibri" panose="020F0502020204030204" pitchFamily="34" charset="0"/>
              </a:rPr>
              <a:t>1.Removing two </a:t>
            </a:r>
            <a:r>
              <a:rPr lang="en-US" sz="1800" b="0" i="0" u="none" strike="noStrike" baseline="0" dirty="0">
                <a:solidFill>
                  <a:srgbClr val="000000"/>
                </a:solidFill>
                <a:latin typeface="Calibri" panose="020F0502020204030204" pitchFamily="34" charset="0"/>
              </a:rPr>
              <a:t>of the edges from</a:t>
            </a:r>
            <a:r>
              <a:rPr lang="en-US" sz="1800" b="0" i="0" u="none" strike="noStrike" baseline="0" dirty="0">
                <a:solidFill>
                  <a:srgbClr val="000000"/>
                </a:solidFill>
                <a:latin typeface="Cambria Math" panose="02040503050406030204" pitchFamily="18" charset="0"/>
              </a:rPr>
              <a:t>𝐺</a:t>
            </a:r>
            <a:r>
              <a:rPr lang="en-US" sz="1800" b="0" i="0" u="none" strike="noStrike" baseline="0" dirty="0">
                <a:solidFill>
                  <a:srgbClr val="000000"/>
                </a:solidFill>
                <a:latin typeface="Calibri" panose="020F0502020204030204" pitchFamily="34" charset="0"/>
              </a:rPr>
              <a:t>results in a graphical representation of an </a:t>
            </a:r>
            <a:r>
              <a:rPr lang="en-US" sz="1800" b="1" u="none" strike="noStrike" baseline="0" dirty="0">
                <a:solidFill>
                  <a:srgbClr val="000000"/>
                </a:solidFill>
                <a:latin typeface="Calibri" panose="020F0502020204030204" pitchFamily="34" charset="0"/>
              </a:rPr>
              <a:t>irreflexive</a:t>
            </a:r>
            <a:r>
              <a:rPr lang="en-US" sz="1800" b="0" i="1"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relation on </a:t>
            </a:r>
            <a:r>
              <a:rPr lang="en-US" sz="1800" b="0" i="0" u="none" strike="noStrike" baseline="0" dirty="0">
                <a:solidFill>
                  <a:srgbClr val="000000"/>
                </a:solidFill>
                <a:latin typeface="Cambria Math" panose="02040503050406030204" pitchFamily="18" charset="0"/>
              </a:rPr>
              <a:t>𝐷</a:t>
            </a:r>
          </a:p>
          <a:p>
            <a:pPr marL="0" indent="0">
              <a:buNone/>
            </a:pPr>
            <a:r>
              <a:rPr lang="en-US" sz="1800" b="0" i="0" u="none" strike="noStrike" baseline="0" dirty="0">
                <a:solidFill>
                  <a:srgbClr val="FF0000"/>
                </a:solidFill>
                <a:latin typeface="Calibri" panose="020F0502020204030204" pitchFamily="34" charset="0"/>
              </a:rPr>
              <a:t>2.Adding five edges </a:t>
            </a:r>
            <a:r>
              <a:rPr lang="en-US" sz="1800" b="0" i="0" u="none" strike="noStrike" baseline="0" dirty="0">
                <a:solidFill>
                  <a:srgbClr val="000000"/>
                </a:solidFill>
                <a:latin typeface="Calibri" panose="020F0502020204030204" pitchFamily="34" charset="0"/>
              </a:rPr>
              <a:t>to </a:t>
            </a:r>
            <a:r>
              <a:rPr lang="en-US" sz="1800" b="0" i="0" u="none" strike="noStrike" baseline="0" dirty="0">
                <a:solidFill>
                  <a:srgbClr val="000000"/>
                </a:solidFill>
                <a:latin typeface="Cambria Math" panose="02040503050406030204" pitchFamily="18" charset="0"/>
              </a:rPr>
              <a:t>𝐺</a:t>
            </a:r>
            <a:r>
              <a:rPr lang="en-US" sz="1800" b="0" i="0" u="none" strike="noStrike" baseline="0" dirty="0">
                <a:solidFill>
                  <a:srgbClr val="000000"/>
                </a:solidFill>
                <a:latin typeface="Calibri" panose="020F0502020204030204" pitchFamily="34" charset="0"/>
              </a:rPr>
              <a:t>results in a graphical representation of a </a:t>
            </a:r>
            <a:r>
              <a:rPr lang="en-US" sz="1800" b="1" i="0" u="none" strike="noStrike" baseline="0" dirty="0">
                <a:solidFill>
                  <a:srgbClr val="000000"/>
                </a:solidFill>
                <a:latin typeface="Calibri" panose="020F0502020204030204" pitchFamily="34" charset="0"/>
              </a:rPr>
              <a:t>symmetric </a:t>
            </a:r>
            <a:r>
              <a:rPr lang="en-US" sz="1800" b="0" i="0" u="none" strike="noStrike" baseline="0" dirty="0">
                <a:solidFill>
                  <a:srgbClr val="000000"/>
                </a:solidFill>
                <a:latin typeface="Calibri" panose="020F0502020204030204" pitchFamily="34" charset="0"/>
              </a:rPr>
              <a:t>relation on </a:t>
            </a:r>
            <a:r>
              <a:rPr lang="en-US" sz="1800" b="0" i="0" u="none" strike="noStrike" baseline="0" dirty="0">
                <a:solidFill>
                  <a:srgbClr val="000000"/>
                </a:solidFill>
                <a:latin typeface="Cambria Math" panose="02040503050406030204" pitchFamily="18" charset="0"/>
              </a:rPr>
              <a:t>𝐷</a:t>
            </a:r>
            <a:r>
              <a:rPr lang="en-US" sz="1800" b="0" i="0" u="none" strike="noStrike" baseline="0" dirty="0">
                <a:solidFill>
                  <a:srgbClr val="000000"/>
                </a:solidFill>
                <a:latin typeface="Calibri" panose="020F0502020204030204" pitchFamily="34" charset="0"/>
              </a:rPr>
              <a:t>. </a:t>
            </a:r>
          </a:p>
          <a:p>
            <a:pPr marL="0" indent="0">
              <a:buNone/>
            </a:pPr>
            <a:r>
              <a:rPr lang="en-US" sz="1800" b="0" i="0" u="none" strike="noStrike" baseline="0" dirty="0">
                <a:solidFill>
                  <a:srgbClr val="FF0000"/>
                </a:solidFill>
                <a:latin typeface="Calibri" panose="020F0502020204030204" pitchFamily="34" charset="0"/>
              </a:rPr>
              <a:t>3.Adding three edges </a:t>
            </a:r>
            <a:r>
              <a:rPr lang="en-US" sz="1800" b="0" i="0" u="none" strike="noStrike" baseline="0" dirty="0">
                <a:solidFill>
                  <a:srgbClr val="000000"/>
                </a:solidFill>
                <a:latin typeface="Calibri" panose="020F0502020204030204" pitchFamily="34" charset="0"/>
              </a:rPr>
              <a:t>to </a:t>
            </a:r>
            <a:r>
              <a:rPr lang="en-US" sz="1800" b="0" i="0" u="none" strike="noStrike" baseline="0" dirty="0">
                <a:solidFill>
                  <a:srgbClr val="000000"/>
                </a:solidFill>
                <a:latin typeface="Cambria Math" panose="02040503050406030204" pitchFamily="18" charset="0"/>
              </a:rPr>
              <a:t>𝐺</a:t>
            </a:r>
            <a:r>
              <a:rPr lang="en-US" sz="1800" b="0" i="0" u="none" strike="noStrike" baseline="0" dirty="0">
                <a:solidFill>
                  <a:srgbClr val="000000"/>
                </a:solidFill>
                <a:latin typeface="Calibri" panose="020F0502020204030204" pitchFamily="34" charset="0"/>
              </a:rPr>
              <a:t>results in a graphical representation of a </a:t>
            </a:r>
            <a:r>
              <a:rPr lang="en-US" sz="1800" b="1" i="0" u="none" strike="noStrike" baseline="0" dirty="0">
                <a:solidFill>
                  <a:srgbClr val="000000"/>
                </a:solidFill>
                <a:latin typeface="Calibri" panose="020F0502020204030204" pitchFamily="34" charset="0"/>
              </a:rPr>
              <a:t>transitive </a:t>
            </a:r>
            <a:r>
              <a:rPr lang="en-US" sz="1800" b="0" i="0" u="none" strike="noStrike" baseline="0" dirty="0">
                <a:solidFill>
                  <a:srgbClr val="000000"/>
                </a:solidFill>
                <a:latin typeface="Calibri" panose="020F0502020204030204" pitchFamily="34" charset="0"/>
              </a:rPr>
              <a:t>relation on </a:t>
            </a:r>
            <a:r>
              <a:rPr lang="en-US" sz="1800" b="0" i="0" u="none" strike="noStrike" baseline="0" dirty="0">
                <a:solidFill>
                  <a:srgbClr val="000000"/>
                </a:solidFill>
                <a:latin typeface="Cambria Math" panose="02040503050406030204" pitchFamily="18" charset="0"/>
              </a:rPr>
              <a:t>𝐷</a:t>
            </a:r>
            <a:r>
              <a:rPr lang="en-US" sz="1800" b="0" i="0" u="none" strike="noStrike" baseline="0" dirty="0">
                <a:solidFill>
                  <a:srgbClr val="000000"/>
                </a:solidFill>
                <a:latin typeface="Calibri" panose="020F0502020204030204" pitchFamily="34" charset="0"/>
              </a:rPr>
              <a:t>. </a:t>
            </a:r>
          </a:p>
          <a:p>
            <a:endParaRPr lang="en-US" sz="1600" dirty="0"/>
          </a:p>
        </p:txBody>
      </p:sp>
      <p:pic>
        <p:nvPicPr>
          <p:cNvPr id="5" name="Picture 4">
            <a:extLst>
              <a:ext uri="{FF2B5EF4-FFF2-40B4-BE49-F238E27FC236}">
                <a16:creationId xmlns:a16="http://schemas.microsoft.com/office/drawing/2014/main" id="{E596ABC6-8155-40E5-820E-739DFC9100EF}"/>
              </a:ext>
            </a:extLst>
          </p:cNvPr>
          <p:cNvPicPr>
            <a:picLocks noChangeAspect="1"/>
          </p:cNvPicPr>
          <p:nvPr/>
        </p:nvPicPr>
        <p:blipFill>
          <a:blip r:embed="rId3"/>
          <a:stretch>
            <a:fillRect/>
          </a:stretch>
        </p:blipFill>
        <p:spPr>
          <a:xfrm>
            <a:off x="6668871" y="1676674"/>
            <a:ext cx="5260532" cy="350465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38418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EFF7-45E7-4125-A209-6309415E186D}"/>
              </a:ext>
            </a:extLst>
          </p:cNvPr>
          <p:cNvSpPr>
            <a:spLocks noGrp="1"/>
          </p:cNvSpPr>
          <p:nvPr>
            <p:ph type="title"/>
          </p:nvPr>
        </p:nvSpPr>
        <p:spPr/>
        <p:txBody>
          <a:bodyPr/>
          <a:lstStyle/>
          <a:p>
            <a:r>
              <a:rPr lang="en-US" dirty="0"/>
              <a:t>Representing Graphs</a:t>
            </a:r>
          </a:p>
        </p:txBody>
      </p:sp>
      <p:sp>
        <p:nvSpPr>
          <p:cNvPr id="3" name="Content Placeholder 2">
            <a:extLst>
              <a:ext uri="{FF2B5EF4-FFF2-40B4-BE49-F238E27FC236}">
                <a16:creationId xmlns:a16="http://schemas.microsoft.com/office/drawing/2014/main" id="{D5B83E7C-3FD2-43EC-8C96-48C30CBECC49}"/>
              </a:ext>
            </a:extLst>
          </p:cNvPr>
          <p:cNvSpPr>
            <a:spLocks noGrp="1"/>
          </p:cNvSpPr>
          <p:nvPr>
            <p:ph idx="1"/>
          </p:nvPr>
        </p:nvSpPr>
        <p:spPr>
          <a:xfrm>
            <a:off x="1484311" y="2126672"/>
            <a:ext cx="10139654" cy="3789219"/>
          </a:xfrm>
        </p:spPr>
        <p:txBody>
          <a:bodyPr>
            <a:normAutofit/>
          </a:bodyPr>
          <a:lstStyle/>
          <a:p>
            <a:pPr marL="0" indent="0">
              <a:lnSpc>
                <a:spcPct val="170000"/>
              </a:lnSpc>
              <a:buNone/>
            </a:pPr>
            <a:r>
              <a:rPr lang="en-US" sz="1800" b="0" i="0" u="none" strike="noStrike" baseline="0" dirty="0">
                <a:solidFill>
                  <a:srgbClr val="000000"/>
                </a:solidFill>
                <a:latin typeface="Arial" panose="020B0604020202020204" pitchFamily="34" charset="0"/>
                <a:cs typeface="Arial" panose="020B0604020202020204" pitchFamily="34" charset="0"/>
              </a:rPr>
              <a:t>Adjacency Matrix: 𝑛×𝑛 zero - one matrix</a:t>
            </a:r>
          </a:p>
          <a:p>
            <a:pPr marL="0" indent="0">
              <a:lnSpc>
                <a:spcPct val="170000"/>
              </a:lnSpc>
              <a:buNone/>
            </a:pPr>
            <a:r>
              <a:rPr lang="en-US" sz="1800" b="0" i="0" u="none" strike="noStrike" baseline="0" dirty="0">
                <a:solidFill>
                  <a:srgbClr val="000000"/>
                </a:solidFill>
                <a:latin typeface="Arial" panose="020B0604020202020204" pitchFamily="34" charset="0"/>
                <a:cs typeface="Arial" panose="020B0604020202020204" pitchFamily="34" charset="0"/>
              </a:rPr>
              <a:t>–Let 𝐺=(𝑉,𝐸) be a graph of order 𝑛, and 𝑉={𝑣1,𝑣2,…,𝑉𝑛}</a:t>
            </a:r>
          </a:p>
          <a:p>
            <a:pPr marL="0" indent="0">
              <a:lnSpc>
                <a:spcPct val="170000"/>
              </a:lnSpc>
              <a:buNone/>
            </a:pPr>
            <a:r>
              <a:rPr lang="en-US" sz="1800" b="0" i="0" u="none" strike="noStrike" baseline="0" dirty="0">
                <a:solidFill>
                  <a:srgbClr val="000000"/>
                </a:solidFill>
                <a:latin typeface="Arial" panose="020B0604020202020204" pitchFamily="34" charset="0"/>
                <a:cs typeface="Arial" panose="020B0604020202020204" pitchFamily="34" charset="0"/>
              </a:rPr>
              <a:t>–Simple graph:</a:t>
            </a:r>
          </a:p>
          <a:p>
            <a:pPr marL="0" indent="0">
              <a:lnSpc>
                <a:spcPct val="120000"/>
              </a:lnSpc>
              <a:buNone/>
            </a:pPr>
            <a:r>
              <a:rPr lang="en-US" sz="1800" b="0" i="0" u="none" strike="noStrike" baseline="0" dirty="0">
                <a:solidFill>
                  <a:srgbClr val="000000"/>
                </a:solidFill>
                <a:latin typeface="Arial" panose="020B0604020202020204" pitchFamily="34" charset="0"/>
                <a:cs typeface="Arial" panose="020B0604020202020204" pitchFamily="34" charset="0"/>
              </a:rPr>
              <a:t>𝑀</a:t>
            </a:r>
            <a:r>
              <a:rPr lang="en-US" sz="1800" baseline="-25000" dirty="0">
                <a:solidFill>
                  <a:srgbClr val="000000"/>
                </a:solidFill>
                <a:latin typeface="Arial" panose="020B0604020202020204" pitchFamily="34" charset="0"/>
                <a:cs typeface="Arial" panose="020B0604020202020204" pitchFamily="34" charset="0"/>
              </a:rPr>
              <a:t>𝑖,𝑗</a:t>
            </a:r>
            <a:r>
              <a:rPr lang="en-US" sz="1800" b="0" i="0" u="none" strike="noStrike" baseline="0" dirty="0">
                <a:solidFill>
                  <a:srgbClr val="000000"/>
                </a:solidFill>
                <a:latin typeface="Arial" panose="020B0604020202020204" pitchFamily="34" charset="0"/>
                <a:cs typeface="Arial" panose="020B0604020202020204" pitchFamily="34" charset="0"/>
              </a:rPr>
              <a:t>=𝑀</a:t>
            </a:r>
            <a:r>
              <a:rPr lang="en-US" sz="1800" b="0" i="0" u="none" strike="noStrike" baseline="-25000" dirty="0">
                <a:solidFill>
                  <a:srgbClr val="000000"/>
                </a:solidFill>
                <a:latin typeface="Arial" panose="020B0604020202020204" pitchFamily="34" charset="0"/>
                <a:cs typeface="Arial" panose="020B0604020202020204" pitchFamily="34" charset="0"/>
              </a:rPr>
              <a:t>𝑗</a:t>
            </a:r>
            <a:r>
              <a:rPr lang="en-US" sz="1800" b="0" i="0" u="none" strike="noStrike" baseline="0" dirty="0">
                <a:solidFill>
                  <a:srgbClr val="000000"/>
                </a:solidFill>
                <a:latin typeface="Arial" panose="020B0604020202020204" pitchFamily="34" charset="0"/>
                <a:cs typeface="Arial" panose="020B0604020202020204" pitchFamily="34" charset="0"/>
              </a:rPr>
              <a:t>,</a:t>
            </a:r>
            <a:r>
              <a:rPr lang="en-US" sz="1800" baseline="-25000" dirty="0">
                <a:solidFill>
                  <a:srgbClr val="000000"/>
                </a:solidFill>
                <a:latin typeface="Arial" panose="020B0604020202020204" pitchFamily="34" charset="0"/>
                <a:cs typeface="Arial" panose="020B0604020202020204" pitchFamily="34" charset="0"/>
              </a:rPr>
              <a:t>𝑖</a:t>
            </a:r>
            <a:r>
              <a:rPr lang="en-US" sz="1800" b="0" i="0" u="none" strike="noStrike" baseline="0" dirty="0">
                <a:solidFill>
                  <a:srgbClr val="000000"/>
                </a:solidFill>
                <a:latin typeface="Arial" panose="020B0604020202020204" pitchFamily="34" charset="0"/>
                <a:cs typeface="Arial" panose="020B0604020202020204" pitchFamily="34" charset="0"/>
              </a:rPr>
              <a:t>=1if </a:t>
            </a:r>
            <a:r>
              <a:rPr lang="en-US" sz="1800" b="0" i="0" u="none" strike="noStrike" baseline="0" dirty="0" err="1">
                <a:solidFill>
                  <a:srgbClr val="000000"/>
                </a:solidFill>
                <a:latin typeface="Arial" panose="020B0604020202020204" pitchFamily="34" charset="0"/>
                <a:cs typeface="Arial" panose="020B0604020202020204" pitchFamily="34" charset="0"/>
              </a:rPr>
              <a:t>v</a:t>
            </a:r>
            <a:r>
              <a:rPr lang="en-US" sz="1800" baseline="-25000" dirty="0" err="1">
                <a:solidFill>
                  <a:srgbClr val="000000"/>
                </a:solidFill>
                <a:latin typeface="Arial" panose="020B0604020202020204" pitchFamily="34" charset="0"/>
                <a:cs typeface="Arial" panose="020B0604020202020204" pitchFamily="34" charset="0"/>
              </a:rPr>
              <a:t>i</a:t>
            </a:r>
            <a:r>
              <a:rPr lang="en-US" sz="1800" b="0" i="0" u="none" strike="noStrike" baseline="0" dirty="0" err="1">
                <a:solidFill>
                  <a:srgbClr val="000000"/>
                </a:solidFill>
                <a:latin typeface="Arial" panose="020B0604020202020204" pitchFamily="34" charset="0"/>
                <a:cs typeface="Arial" panose="020B0604020202020204" pitchFamily="34" charset="0"/>
              </a:rPr>
              <a:t>,v</a:t>
            </a:r>
            <a:r>
              <a:rPr lang="en-US" sz="1800" baseline="-25000" dirty="0" err="1">
                <a:solidFill>
                  <a:srgbClr val="000000"/>
                </a:solidFill>
                <a:latin typeface="Arial" panose="020B0604020202020204" pitchFamily="34" charset="0"/>
                <a:cs typeface="Arial" panose="020B0604020202020204" pitchFamily="34" charset="0"/>
              </a:rPr>
              <a:t>j</a:t>
            </a:r>
            <a:r>
              <a:rPr lang="en-US" sz="1800" b="0" i="0" u="none" strike="noStrike" baseline="0" dirty="0">
                <a:solidFill>
                  <a:srgbClr val="000000"/>
                </a:solidFill>
                <a:latin typeface="Arial" panose="020B0604020202020204" pitchFamily="34" charset="0"/>
                <a:cs typeface="Arial" panose="020B0604020202020204" pitchFamily="34" charset="0"/>
              </a:rPr>
              <a:t>∈𝑬, otherwise is zero </a:t>
            </a:r>
          </a:p>
          <a:p>
            <a:pPr marL="0" indent="0">
              <a:lnSpc>
                <a:spcPct val="170000"/>
              </a:lnSpc>
              <a:buNone/>
            </a:pPr>
            <a:r>
              <a:rPr lang="en-US" sz="1800" b="0" i="0" u="none" strike="noStrike" baseline="0" dirty="0">
                <a:solidFill>
                  <a:srgbClr val="000000"/>
                </a:solidFill>
                <a:latin typeface="Arial" panose="020B0604020202020204" pitchFamily="34" charset="0"/>
                <a:cs typeface="Arial" panose="020B0604020202020204" pitchFamily="34" charset="0"/>
              </a:rPr>
              <a:t>–Directed graph:</a:t>
            </a:r>
          </a:p>
          <a:p>
            <a:pPr marL="0" indent="0">
              <a:lnSpc>
                <a:spcPct val="170000"/>
              </a:lnSpc>
              <a:buNone/>
            </a:pPr>
            <a:r>
              <a:rPr lang="en-US" sz="1800" b="0" i="0" u="none" strike="noStrike" baseline="0" dirty="0">
                <a:solidFill>
                  <a:srgbClr val="000000"/>
                </a:solidFill>
                <a:latin typeface="Arial" panose="020B0604020202020204" pitchFamily="34" charset="0"/>
                <a:cs typeface="Arial" panose="020B0604020202020204" pitchFamily="34" charset="0"/>
              </a:rPr>
              <a:t>𝑀</a:t>
            </a:r>
            <a:r>
              <a:rPr lang="en-US" sz="1800" baseline="-25000" dirty="0">
                <a:solidFill>
                  <a:srgbClr val="000000"/>
                </a:solidFill>
                <a:latin typeface="Arial" panose="020B0604020202020204" pitchFamily="34" charset="0"/>
                <a:cs typeface="Arial" panose="020B0604020202020204" pitchFamily="34" charset="0"/>
              </a:rPr>
              <a:t>𝑖,𝑗</a:t>
            </a:r>
            <a:r>
              <a:rPr lang="en-US" sz="1800" b="0" i="0" u="none" strike="noStrike" baseline="0" dirty="0">
                <a:solidFill>
                  <a:srgbClr val="000000"/>
                </a:solidFill>
                <a:latin typeface="Arial" panose="020B0604020202020204" pitchFamily="34" charset="0"/>
                <a:cs typeface="Arial" panose="020B0604020202020204" pitchFamily="34" charset="0"/>
              </a:rPr>
              <a:t>=1if (</a:t>
            </a:r>
            <a:r>
              <a:rPr lang="en-US" sz="1800" b="0" i="0" u="none" strike="noStrike" baseline="0" dirty="0" err="1">
                <a:solidFill>
                  <a:srgbClr val="000000"/>
                </a:solidFill>
                <a:latin typeface="Arial" panose="020B0604020202020204" pitchFamily="34" charset="0"/>
                <a:cs typeface="Arial" panose="020B0604020202020204" pitchFamily="34" charset="0"/>
              </a:rPr>
              <a:t>v</a:t>
            </a:r>
            <a:r>
              <a:rPr lang="en-US" sz="1800" baseline="-25000" dirty="0" err="1">
                <a:solidFill>
                  <a:srgbClr val="000000"/>
                </a:solidFill>
                <a:latin typeface="Arial" panose="020B0604020202020204" pitchFamily="34" charset="0"/>
                <a:cs typeface="Arial" panose="020B0604020202020204" pitchFamily="34" charset="0"/>
              </a:rPr>
              <a:t>i</a:t>
            </a:r>
            <a:r>
              <a:rPr lang="en-US" sz="1800" b="0" i="0" u="none" strike="noStrike" baseline="0" dirty="0" err="1">
                <a:solidFill>
                  <a:srgbClr val="000000"/>
                </a:solidFill>
                <a:latin typeface="Arial" panose="020B0604020202020204" pitchFamily="34" charset="0"/>
                <a:cs typeface="Arial" panose="020B0604020202020204" pitchFamily="34" charset="0"/>
              </a:rPr>
              <a:t>,v</a:t>
            </a:r>
            <a:r>
              <a:rPr lang="en-US" sz="1800" baseline="-25000" dirty="0" err="1">
                <a:solidFill>
                  <a:srgbClr val="000000"/>
                </a:solidFill>
                <a:latin typeface="Arial" panose="020B0604020202020204" pitchFamily="34" charset="0"/>
                <a:cs typeface="Arial" panose="020B0604020202020204" pitchFamily="34" charset="0"/>
              </a:rPr>
              <a:t>j</a:t>
            </a:r>
            <a:r>
              <a:rPr lang="en-US" sz="1800" b="0" i="0" u="none" strike="noStrike" baseline="0" dirty="0">
                <a:solidFill>
                  <a:srgbClr val="000000"/>
                </a:solidFill>
                <a:latin typeface="Arial" panose="020B0604020202020204" pitchFamily="34" charset="0"/>
                <a:cs typeface="Arial" panose="020B0604020202020204" pitchFamily="34" charset="0"/>
              </a:rPr>
              <a:t>)∈𝑬, otherwise is zero </a:t>
            </a:r>
          </a:p>
          <a:p>
            <a:endParaRPr lang="en-US" sz="1800" b="0" i="0" u="none" strike="noStrike" baseline="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8109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DBAF-EF32-4E4E-BD80-B9EC26A6FF8A}"/>
              </a:ext>
            </a:extLst>
          </p:cNvPr>
          <p:cNvSpPr>
            <a:spLocks noGrp="1"/>
          </p:cNvSpPr>
          <p:nvPr>
            <p:ph type="title"/>
          </p:nvPr>
        </p:nvSpPr>
        <p:spPr>
          <a:xfrm>
            <a:off x="1470457" y="-67809"/>
            <a:ext cx="10018713" cy="1752599"/>
          </a:xfrm>
        </p:spPr>
        <p:txBody>
          <a:bodyPr/>
          <a:lstStyle/>
          <a:p>
            <a:r>
              <a:rPr lang="en-US" dirty="0"/>
              <a:t>Adjacency matrix</a:t>
            </a:r>
          </a:p>
        </p:txBody>
      </p:sp>
      <p:pic>
        <p:nvPicPr>
          <p:cNvPr id="6" name="Content Placeholder 5">
            <a:extLst>
              <a:ext uri="{FF2B5EF4-FFF2-40B4-BE49-F238E27FC236}">
                <a16:creationId xmlns:a16="http://schemas.microsoft.com/office/drawing/2014/main" id="{93B1E2A0-BE43-491F-9705-41D95F695CEE}"/>
              </a:ext>
            </a:extLst>
          </p:cNvPr>
          <p:cNvPicPr>
            <a:picLocks noGrp="1" noChangeAspect="1"/>
          </p:cNvPicPr>
          <p:nvPr>
            <p:ph idx="1"/>
          </p:nvPr>
        </p:nvPicPr>
        <p:blipFill>
          <a:blip r:embed="rId2"/>
          <a:stretch>
            <a:fillRect/>
          </a:stretch>
        </p:blipFill>
        <p:spPr>
          <a:xfrm>
            <a:off x="5350790" y="1713236"/>
            <a:ext cx="2796988" cy="1785769"/>
          </a:xfrm>
        </p:spPr>
      </p:pic>
      <p:pic>
        <p:nvPicPr>
          <p:cNvPr id="4" name="Picture 3">
            <a:extLst>
              <a:ext uri="{FF2B5EF4-FFF2-40B4-BE49-F238E27FC236}">
                <a16:creationId xmlns:a16="http://schemas.microsoft.com/office/drawing/2014/main" id="{9DDB3599-E39B-4628-9170-C0663F414A73}"/>
              </a:ext>
            </a:extLst>
          </p:cNvPr>
          <p:cNvPicPr>
            <a:picLocks noChangeAspect="1"/>
          </p:cNvPicPr>
          <p:nvPr/>
        </p:nvPicPr>
        <p:blipFill>
          <a:blip r:embed="rId3"/>
          <a:stretch>
            <a:fillRect/>
          </a:stretch>
        </p:blipFill>
        <p:spPr>
          <a:xfrm>
            <a:off x="1622122" y="1562099"/>
            <a:ext cx="3184264" cy="3958814"/>
          </a:xfrm>
          <a:prstGeom prst="rect">
            <a:avLst/>
          </a:prstGeom>
        </p:spPr>
      </p:pic>
      <p:pic>
        <p:nvPicPr>
          <p:cNvPr id="10" name="Picture 9">
            <a:extLst>
              <a:ext uri="{FF2B5EF4-FFF2-40B4-BE49-F238E27FC236}">
                <a16:creationId xmlns:a16="http://schemas.microsoft.com/office/drawing/2014/main" id="{60EE2705-0C32-4694-A2CF-0F876C376FAD}"/>
              </a:ext>
            </a:extLst>
          </p:cNvPr>
          <p:cNvPicPr>
            <a:picLocks noChangeAspect="1"/>
          </p:cNvPicPr>
          <p:nvPr/>
        </p:nvPicPr>
        <p:blipFill>
          <a:blip r:embed="rId4"/>
          <a:stretch>
            <a:fillRect/>
          </a:stretch>
        </p:blipFill>
        <p:spPr>
          <a:xfrm>
            <a:off x="8692182" y="1684790"/>
            <a:ext cx="2495774" cy="2226833"/>
          </a:xfrm>
          <a:prstGeom prst="rect">
            <a:avLst/>
          </a:prstGeom>
        </p:spPr>
      </p:pic>
      <p:pic>
        <p:nvPicPr>
          <p:cNvPr id="12" name="Picture 11">
            <a:extLst>
              <a:ext uri="{FF2B5EF4-FFF2-40B4-BE49-F238E27FC236}">
                <a16:creationId xmlns:a16="http://schemas.microsoft.com/office/drawing/2014/main" id="{0F646C51-432A-480B-A71F-5C090315DA72}"/>
              </a:ext>
            </a:extLst>
          </p:cNvPr>
          <p:cNvPicPr>
            <a:picLocks noChangeAspect="1"/>
          </p:cNvPicPr>
          <p:nvPr/>
        </p:nvPicPr>
        <p:blipFill>
          <a:blip r:embed="rId5"/>
          <a:stretch>
            <a:fillRect/>
          </a:stretch>
        </p:blipFill>
        <p:spPr>
          <a:xfrm>
            <a:off x="6878375" y="4113582"/>
            <a:ext cx="2538805" cy="2119256"/>
          </a:xfrm>
          <a:prstGeom prst="rect">
            <a:avLst/>
          </a:prstGeom>
        </p:spPr>
      </p:pic>
    </p:spTree>
    <p:extLst>
      <p:ext uri="{BB962C8B-B14F-4D97-AF65-F5344CB8AC3E}">
        <p14:creationId xmlns:p14="http://schemas.microsoft.com/office/powerpoint/2010/main" val="348427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9407-B205-4462-9D0E-836041D6DCE2}"/>
              </a:ext>
            </a:extLst>
          </p:cNvPr>
          <p:cNvSpPr>
            <a:spLocks noGrp="1"/>
          </p:cNvSpPr>
          <p:nvPr>
            <p:ph type="title"/>
          </p:nvPr>
        </p:nvSpPr>
        <p:spPr/>
        <p:txBody>
          <a:bodyPr/>
          <a:lstStyle/>
          <a:p>
            <a:r>
              <a:rPr lang="en-US" dirty="0"/>
              <a:t>Boolean Product</a:t>
            </a:r>
          </a:p>
        </p:txBody>
      </p:sp>
      <p:pic>
        <p:nvPicPr>
          <p:cNvPr id="5" name="Picture 4">
            <a:extLst>
              <a:ext uri="{FF2B5EF4-FFF2-40B4-BE49-F238E27FC236}">
                <a16:creationId xmlns:a16="http://schemas.microsoft.com/office/drawing/2014/main" id="{735D01EE-00D0-4B2D-9CFF-09FA1ACEAAC6}"/>
              </a:ext>
            </a:extLst>
          </p:cNvPr>
          <p:cNvPicPr>
            <a:picLocks noChangeAspect="1"/>
          </p:cNvPicPr>
          <p:nvPr/>
        </p:nvPicPr>
        <p:blipFill>
          <a:blip r:embed="rId2"/>
          <a:stretch>
            <a:fillRect/>
          </a:stretch>
        </p:blipFill>
        <p:spPr>
          <a:xfrm>
            <a:off x="2785630" y="2279505"/>
            <a:ext cx="6953250" cy="1800225"/>
          </a:xfrm>
          <a:prstGeom prst="rect">
            <a:avLst/>
          </a:prstGeom>
        </p:spPr>
      </p:pic>
      <p:sp>
        <p:nvSpPr>
          <p:cNvPr id="9" name="Content Placeholder 8">
            <a:extLst>
              <a:ext uri="{FF2B5EF4-FFF2-40B4-BE49-F238E27FC236}">
                <a16:creationId xmlns:a16="http://schemas.microsoft.com/office/drawing/2014/main" id="{B4756E8C-1832-48BB-8666-7AD9C0070787}"/>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ECE8AD85-7467-4C09-AD04-DA1FCB43B0F0}"/>
              </a:ext>
            </a:extLst>
          </p:cNvPr>
          <p:cNvPicPr>
            <a:picLocks noChangeAspect="1"/>
          </p:cNvPicPr>
          <p:nvPr/>
        </p:nvPicPr>
        <p:blipFill>
          <a:blip r:embed="rId3"/>
          <a:stretch>
            <a:fillRect/>
          </a:stretch>
        </p:blipFill>
        <p:spPr>
          <a:xfrm>
            <a:off x="2538412" y="4425228"/>
            <a:ext cx="7115175" cy="1914525"/>
          </a:xfrm>
          <a:prstGeom prst="rect">
            <a:avLst/>
          </a:prstGeom>
        </p:spPr>
      </p:pic>
    </p:spTree>
    <p:extLst>
      <p:ext uri="{BB962C8B-B14F-4D97-AF65-F5344CB8AC3E}">
        <p14:creationId xmlns:p14="http://schemas.microsoft.com/office/powerpoint/2010/main" val="253964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D974-5C7F-4B3E-8709-3924AC935104}"/>
              </a:ext>
            </a:extLst>
          </p:cNvPr>
          <p:cNvSpPr>
            <a:spLocks noGrp="1"/>
          </p:cNvSpPr>
          <p:nvPr>
            <p:ph type="title"/>
          </p:nvPr>
        </p:nvSpPr>
        <p:spPr/>
        <p:txBody>
          <a:bodyPr/>
          <a:lstStyle/>
          <a:p>
            <a:endParaRPr lang="en-US"/>
          </a:p>
        </p:txBody>
      </p:sp>
      <p:pic>
        <p:nvPicPr>
          <p:cNvPr id="5" name="Content Placeholder 4" descr="A picture containing clock, watch, lamp&#10;&#10;Description automatically generated">
            <a:extLst>
              <a:ext uri="{FF2B5EF4-FFF2-40B4-BE49-F238E27FC236}">
                <a16:creationId xmlns:a16="http://schemas.microsoft.com/office/drawing/2014/main" id="{2A0A2F3E-407F-41F5-A1A6-4B5FC0FFB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6681" y="2790825"/>
            <a:ext cx="5133975" cy="2876550"/>
          </a:xfrm>
        </p:spPr>
      </p:pic>
    </p:spTree>
    <p:extLst>
      <p:ext uri="{BB962C8B-B14F-4D97-AF65-F5344CB8AC3E}">
        <p14:creationId xmlns:p14="http://schemas.microsoft.com/office/powerpoint/2010/main" val="2264017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2704-DEA9-4054-9FEB-2989A9512278}"/>
              </a:ext>
            </a:extLst>
          </p:cNvPr>
          <p:cNvSpPr>
            <a:spLocks noGrp="1"/>
          </p:cNvSpPr>
          <p:nvPr>
            <p:ph type="title"/>
          </p:nvPr>
        </p:nvSpPr>
        <p:spPr/>
        <p:txBody>
          <a:bodyPr/>
          <a:lstStyle/>
          <a:p>
            <a:r>
              <a:rPr lang="en-US" dirty="0"/>
              <a:t>Equal Graphs</a:t>
            </a:r>
          </a:p>
        </p:txBody>
      </p:sp>
      <p:sp>
        <p:nvSpPr>
          <p:cNvPr id="3" name="Content Placeholder 2">
            <a:extLst>
              <a:ext uri="{FF2B5EF4-FFF2-40B4-BE49-F238E27FC236}">
                <a16:creationId xmlns:a16="http://schemas.microsoft.com/office/drawing/2014/main" id="{677E44AA-E2F0-4DB0-89AA-8938A2A3D5E1}"/>
              </a:ext>
            </a:extLst>
          </p:cNvPr>
          <p:cNvSpPr>
            <a:spLocks noGrp="1"/>
          </p:cNvSpPr>
          <p:nvPr>
            <p:ph idx="1"/>
          </p:nvPr>
        </p:nvSpPr>
        <p:spPr>
          <a:xfrm>
            <a:off x="1484310" y="2025315"/>
            <a:ext cx="10018713" cy="3124201"/>
          </a:xfrm>
        </p:spPr>
        <p:txBody>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Two graphs, </a:t>
            </a:r>
            <a:r>
              <a:rPr lang="en-US" sz="1800" b="0" i="0" u="none" strike="noStrike" baseline="0" dirty="0">
                <a:solidFill>
                  <a:srgbClr val="000000"/>
                </a:solidFill>
                <a:latin typeface="Cambria Math" panose="02040503050406030204" pitchFamily="18" charset="0"/>
              </a:rPr>
              <a:t>𝐺</a:t>
            </a:r>
            <a:r>
              <a:rPr lang="en-US" sz="1800" b="0" i="0" u="none" strike="noStrike" baseline="-25000" dirty="0">
                <a:solidFill>
                  <a:srgbClr val="000000"/>
                </a:solidFill>
                <a:latin typeface="Cambria Math" panose="02040503050406030204" pitchFamily="18" charset="0"/>
              </a:rPr>
              <a:t>1</a:t>
            </a:r>
            <a:r>
              <a:rPr lang="en-US" sz="1800" b="0" i="0" u="none" strike="noStrike" baseline="0" dirty="0">
                <a:solidFill>
                  <a:srgbClr val="000000"/>
                </a:solidFill>
                <a:latin typeface="Cambria Math" panose="02040503050406030204" pitchFamily="18" charset="0"/>
              </a:rPr>
              <a:t>=(𝑉</a:t>
            </a:r>
            <a:r>
              <a:rPr lang="en-US" sz="1800" baseline="-25000" dirty="0">
                <a:solidFill>
                  <a:srgbClr val="000000"/>
                </a:solidFill>
                <a:latin typeface="Cambria Math" panose="02040503050406030204" pitchFamily="18" charset="0"/>
              </a:rPr>
              <a:t>1</a:t>
            </a:r>
            <a:r>
              <a:rPr lang="en-US" sz="1800" b="0" i="0" u="none" strike="noStrike" baseline="0" dirty="0">
                <a:solidFill>
                  <a:srgbClr val="000000"/>
                </a:solidFill>
                <a:latin typeface="Cambria Math" panose="02040503050406030204" pitchFamily="18" charset="0"/>
              </a:rPr>
              <a:t>,𝐸</a:t>
            </a:r>
            <a:r>
              <a:rPr lang="en-US" sz="1800" baseline="-25000" dirty="0">
                <a:solidFill>
                  <a:srgbClr val="000000"/>
                </a:solidFill>
                <a:latin typeface="Cambria Math" panose="02040503050406030204" pitchFamily="18" charset="0"/>
              </a:rPr>
              <a:t>1</a:t>
            </a:r>
            <a:r>
              <a:rPr lang="en-US" sz="1800" b="0" i="0" u="none" strike="noStrike" baseline="0" dirty="0">
                <a:solidFill>
                  <a:srgbClr val="000000"/>
                </a:solidFill>
                <a:latin typeface="Cambria Math" panose="02040503050406030204" pitchFamily="18" charset="0"/>
              </a:rPr>
              <a:t>)</a:t>
            </a:r>
            <a:r>
              <a:rPr lang="en-US" sz="1800" b="0" i="0" u="none" strike="noStrike" baseline="0" dirty="0">
                <a:solidFill>
                  <a:srgbClr val="000000"/>
                </a:solidFill>
                <a:latin typeface="Calibri" panose="020F0502020204030204" pitchFamily="34" charset="0"/>
              </a:rPr>
              <a:t>and </a:t>
            </a:r>
            <a:r>
              <a:rPr lang="en-US" sz="1800" b="0" i="0" u="none" strike="noStrike" baseline="0" dirty="0">
                <a:solidFill>
                  <a:srgbClr val="000000"/>
                </a:solidFill>
                <a:latin typeface="Cambria Math" panose="02040503050406030204" pitchFamily="18" charset="0"/>
              </a:rPr>
              <a:t>𝐺</a:t>
            </a:r>
            <a:r>
              <a:rPr lang="en-US" sz="1800" baseline="-25000" dirty="0">
                <a:solidFill>
                  <a:srgbClr val="000000"/>
                </a:solidFill>
                <a:latin typeface="Cambria Math" panose="02040503050406030204" pitchFamily="18" charset="0"/>
              </a:rPr>
              <a:t>2</a:t>
            </a:r>
            <a:r>
              <a:rPr lang="en-US" sz="1800" b="0" i="0" u="none" strike="noStrike" baseline="0" dirty="0">
                <a:solidFill>
                  <a:srgbClr val="000000"/>
                </a:solidFill>
                <a:latin typeface="Cambria Math" panose="02040503050406030204" pitchFamily="18" charset="0"/>
              </a:rPr>
              <a:t>=(𝑉</a:t>
            </a:r>
            <a:r>
              <a:rPr lang="en-US" sz="1800" baseline="-25000" dirty="0">
                <a:solidFill>
                  <a:srgbClr val="000000"/>
                </a:solidFill>
                <a:latin typeface="Cambria Math" panose="02040503050406030204" pitchFamily="18" charset="0"/>
              </a:rPr>
              <a:t>2</a:t>
            </a:r>
            <a:r>
              <a:rPr lang="en-US" sz="1800" b="0" i="0" u="none" strike="noStrike" baseline="0" dirty="0">
                <a:solidFill>
                  <a:srgbClr val="000000"/>
                </a:solidFill>
                <a:latin typeface="Cambria Math" panose="02040503050406030204" pitchFamily="18" charset="0"/>
              </a:rPr>
              <a:t>,𝐸</a:t>
            </a:r>
            <a:r>
              <a:rPr lang="en-US" sz="1800" baseline="-25000" dirty="0">
                <a:solidFill>
                  <a:srgbClr val="000000"/>
                </a:solidFill>
                <a:latin typeface="Cambria Math" panose="02040503050406030204" pitchFamily="18" charset="0"/>
              </a:rPr>
              <a:t>2</a:t>
            </a:r>
            <a:r>
              <a:rPr lang="en-US" sz="1800" b="0" i="0" u="none" strike="noStrike" baseline="0" dirty="0">
                <a:solidFill>
                  <a:srgbClr val="000000"/>
                </a:solidFill>
                <a:latin typeface="Cambria Math" panose="02040503050406030204" pitchFamily="18" charset="0"/>
              </a:rPr>
              <a:t>)</a:t>
            </a:r>
            <a:r>
              <a:rPr lang="en-US" sz="1800" b="0" i="0" u="none" strike="noStrike" baseline="0" dirty="0">
                <a:solidFill>
                  <a:srgbClr val="000000"/>
                </a:solidFill>
                <a:latin typeface="Calibri" panose="020F0502020204030204" pitchFamily="34" charset="0"/>
              </a:rPr>
              <a:t>are deemed to be equal if and only if both the following hold:</a:t>
            </a:r>
            <a:endParaRPr lang="en-US" sz="1800" b="0" i="0" u="none" strike="noStrike" baseline="0" dirty="0">
              <a:solidFill>
                <a:srgbClr val="000000"/>
              </a:solidFill>
              <a:latin typeface="Arial" panose="020B0604020202020204" pitchFamily="34" charset="0"/>
            </a:endParaRPr>
          </a:p>
          <a:p>
            <a:pPr marL="914400" lvl="2" indent="0">
              <a:buNone/>
            </a:pPr>
            <a:r>
              <a:rPr lang="en-US" sz="2800" b="0" i="0" u="none" strike="noStrike" baseline="0" dirty="0">
                <a:solidFill>
                  <a:srgbClr val="000000"/>
                </a:solidFill>
                <a:latin typeface="Arial" panose="020B0604020202020204" pitchFamily="34" charset="0"/>
              </a:rPr>
              <a:t>–𝑉</a:t>
            </a:r>
            <a:r>
              <a:rPr lang="en-US" baseline="-25000" dirty="0">
                <a:solidFill>
                  <a:srgbClr val="000000"/>
                </a:solidFill>
                <a:latin typeface="Cambria Math" panose="02040503050406030204" pitchFamily="18" charset="0"/>
              </a:rPr>
              <a:t>1</a:t>
            </a:r>
            <a:r>
              <a:rPr lang="en-US" sz="2800" b="0" i="0" u="none" strike="noStrike" baseline="0" dirty="0">
                <a:solidFill>
                  <a:srgbClr val="000000"/>
                </a:solidFill>
                <a:latin typeface="Arial" panose="020B0604020202020204" pitchFamily="34" charset="0"/>
              </a:rPr>
              <a:t>=𝑉</a:t>
            </a:r>
            <a:r>
              <a:rPr lang="en-US" baseline="-25000" dirty="0">
                <a:solidFill>
                  <a:srgbClr val="000000"/>
                </a:solidFill>
                <a:latin typeface="Cambria Math" panose="02040503050406030204" pitchFamily="18" charset="0"/>
              </a:rPr>
              <a:t>2</a:t>
            </a:r>
          </a:p>
          <a:p>
            <a:pPr marL="914400" lvl="2" indent="0">
              <a:buNone/>
            </a:pPr>
            <a:r>
              <a:rPr lang="en-US" sz="2800" b="0" i="0" u="none" strike="noStrike" baseline="0" dirty="0">
                <a:solidFill>
                  <a:srgbClr val="000000"/>
                </a:solidFill>
                <a:latin typeface="Arial" panose="020B0604020202020204" pitchFamily="34" charset="0"/>
              </a:rPr>
              <a:t>–𝐸</a:t>
            </a:r>
            <a:r>
              <a:rPr lang="en-US" baseline="-25000" dirty="0">
                <a:solidFill>
                  <a:srgbClr val="000000"/>
                </a:solidFill>
                <a:latin typeface="Cambria Math" panose="02040503050406030204" pitchFamily="18" charset="0"/>
              </a:rPr>
              <a:t>1</a:t>
            </a:r>
            <a:r>
              <a:rPr lang="en-US" sz="2800" b="0" i="0" u="none" strike="noStrike" baseline="0" dirty="0">
                <a:solidFill>
                  <a:srgbClr val="000000"/>
                </a:solidFill>
                <a:latin typeface="Arial" panose="020B0604020202020204" pitchFamily="34" charset="0"/>
              </a:rPr>
              <a:t>=𝐸</a:t>
            </a:r>
            <a:r>
              <a:rPr lang="en-US" baseline="-25000" dirty="0">
                <a:solidFill>
                  <a:srgbClr val="000000"/>
                </a:solidFill>
                <a:latin typeface="Cambria Math" panose="02040503050406030204" pitchFamily="18" charset="0"/>
              </a:rPr>
              <a:t>2</a:t>
            </a:r>
          </a:p>
          <a:p>
            <a:r>
              <a:rPr lang="en-US" sz="1800" b="0" i="0" u="none" strike="noStrike" baseline="0" dirty="0">
                <a:solidFill>
                  <a:srgbClr val="000000"/>
                </a:solidFill>
                <a:latin typeface="Calibri" panose="020F0502020204030204" pitchFamily="34" charset="0"/>
              </a:rPr>
              <a:t>The equality among graphs usually refers to </a:t>
            </a:r>
            <a:r>
              <a:rPr lang="en-US" sz="1800" b="1" i="1" u="none" strike="noStrike" baseline="0" dirty="0">
                <a:solidFill>
                  <a:srgbClr val="000000"/>
                </a:solidFill>
                <a:latin typeface="Calibri" panose="020F0502020204030204" pitchFamily="34" charset="0"/>
              </a:rPr>
              <a:t>isomorphism </a:t>
            </a:r>
            <a:r>
              <a:rPr lang="en-US" sz="1800" b="0" i="0" u="none" strike="noStrike" baseline="0" dirty="0">
                <a:solidFill>
                  <a:srgbClr val="000000"/>
                </a:solidFill>
                <a:latin typeface="Calibri" panose="020F0502020204030204" pitchFamily="34" charset="0"/>
              </a:rPr>
              <a:t>within graphs. </a:t>
            </a:r>
          </a:p>
          <a:p>
            <a:endParaRPr lang="en-US" dirty="0"/>
          </a:p>
        </p:txBody>
      </p:sp>
    </p:spTree>
    <p:extLst>
      <p:ext uri="{BB962C8B-B14F-4D97-AF65-F5344CB8AC3E}">
        <p14:creationId xmlns:p14="http://schemas.microsoft.com/office/powerpoint/2010/main" val="1227190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891B-C2E3-478F-8F8B-C72F88E86DEE}"/>
              </a:ext>
            </a:extLst>
          </p:cNvPr>
          <p:cNvSpPr>
            <a:spLocks noGrp="1"/>
          </p:cNvSpPr>
          <p:nvPr>
            <p:ph type="title"/>
          </p:nvPr>
        </p:nvSpPr>
        <p:spPr/>
        <p:txBody>
          <a:bodyPr/>
          <a:lstStyle/>
          <a:p>
            <a:r>
              <a:rPr lang="en-US" dirty="0"/>
              <a:t>Example</a:t>
            </a:r>
          </a:p>
        </p:txBody>
      </p:sp>
      <p:pic>
        <p:nvPicPr>
          <p:cNvPr id="5" name="Content Placeholder 4" descr="Diagram&#10;&#10;Description automatically generated">
            <a:extLst>
              <a:ext uri="{FF2B5EF4-FFF2-40B4-BE49-F238E27FC236}">
                <a16:creationId xmlns:a16="http://schemas.microsoft.com/office/drawing/2014/main" id="{DA04B75B-2E51-49D4-8549-388842910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3000" y="2667000"/>
            <a:ext cx="3681337" cy="3124200"/>
          </a:xfrm>
        </p:spPr>
      </p:pic>
    </p:spTree>
    <p:extLst>
      <p:ext uri="{BB962C8B-B14F-4D97-AF65-F5344CB8AC3E}">
        <p14:creationId xmlns:p14="http://schemas.microsoft.com/office/powerpoint/2010/main" val="567792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22CB-A358-487D-936B-91CBAA008AB0}"/>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E79A52BE-1562-4182-8201-E333629D4EAA}"/>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71BC911-44F4-4DDF-A80C-5CC741EF90BF}"/>
                  </a:ext>
                </a:extLst>
              </p14:cNvPr>
              <p14:cNvContentPartPr/>
              <p14:nvPr/>
            </p14:nvContentPartPr>
            <p14:xfrm>
              <a:off x="2700251" y="2838207"/>
              <a:ext cx="22680" cy="2062800"/>
            </p14:xfrm>
          </p:contentPart>
        </mc:Choice>
        <mc:Fallback xmlns="">
          <p:pic>
            <p:nvPicPr>
              <p:cNvPr id="8" name="Ink 7">
                <a:extLst>
                  <a:ext uri="{FF2B5EF4-FFF2-40B4-BE49-F238E27FC236}">
                    <a16:creationId xmlns:a16="http://schemas.microsoft.com/office/drawing/2014/main" id="{671BC911-44F4-4DDF-A80C-5CC741EF90BF}"/>
                  </a:ext>
                </a:extLst>
              </p:cNvPr>
              <p:cNvPicPr/>
              <p:nvPr/>
            </p:nvPicPr>
            <p:blipFill>
              <a:blip r:embed="rId3"/>
              <a:stretch>
                <a:fillRect/>
              </a:stretch>
            </p:blipFill>
            <p:spPr>
              <a:xfrm>
                <a:off x="2691251" y="2829567"/>
                <a:ext cx="40320" cy="2080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CB4E933B-4716-4D4F-A365-9572EEFCF2AB}"/>
                  </a:ext>
                </a:extLst>
              </p14:cNvPr>
              <p14:cNvContentPartPr/>
              <p14:nvPr/>
            </p14:nvContentPartPr>
            <p14:xfrm>
              <a:off x="3274451" y="3784647"/>
              <a:ext cx="945360" cy="42840"/>
            </p14:xfrm>
          </p:contentPart>
        </mc:Choice>
        <mc:Fallback xmlns="">
          <p:pic>
            <p:nvPicPr>
              <p:cNvPr id="12" name="Ink 11">
                <a:extLst>
                  <a:ext uri="{FF2B5EF4-FFF2-40B4-BE49-F238E27FC236}">
                    <a16:creationId xmlns:a16="http://schemas.microsoft.com/office/drawing/2014/main" id="{CB4E933B-4716-4D4F-A365-9572EEFCF2AB}"/>
                  </a:ext>
                </a:extLst>
              </p:cNvPr>
              <p:cNvPicPr/>
              <p:nvPr/>
            </p:nvPicPr>
            <p:blipFill>
              <a:blip r:embed="rId5"/>
              <a:stretch>
                <a:fillRect/>
              </a:stretch>
            </p:blipFill>
            <p:spPr>
              <a:xfrm>
                <a:off x="3265451" y="3776007"/>
                <a:ext cx="9630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60F642AD-0BE8-4942-A40B-2C357807CE94}"/>
                  </a:ext>
                </a:extLst>
              </p14:cNvPr>
              <p14:cNvContentPartPr/>
              <p14:nvPr/>
            </p14:nvContentPartPr>
            <p14:xfrm>
              <a:off x="4220891" y="2949447"/>
              <a:ext cx="738720" cy="867600"/>
            </p14:xfrm>
          </p:contentPart>
        </mc:Choice>
        <mc:Fallback xmlns="">
          <p:pic>
            <p:nvPicPr>
              <p:cNvPr id="14" name="Ink 13">
                <a:extLst>
                  <a:ext uri="{FF2B5EF4-FFF2-40B4-BE49-F238E27FC236}">
                    <a16:creationId xmlns:a16="http://schemas.microsoft.com/office/drawing/2014/main" id="{60F642AD-0BE8-4942-A40B-2C357807CE94}"/>
                  </a:ext>
                </a:extLst>
              </p:cNvPr>
              <p:cNvPicPr/>
              <p:nvPr/>
            </p:nvPicPr>
            <p:blipFill>
              <a:blip r:embed="rId7"/>
              <a:stretch>
                <a:fillRect/>
              </a:stretch>
            </p:blipFill>
            <p:spPr>
              <a:xfrm>
                <a:off x="4211891" y="2940807"/>
                <a:ext cx="756360" cy="885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2D6BFC30-844D-46C0-892F-59A1F94754B9}"/>
                  </a:ext>
                </a:extLst>
              </p14:cNvPr>
              <p14:cNvContentPartPr/>
              <p14:nvPr/>
            </p14:nvContentPartPr>
            <p14:xfrm>
              <a:off x="2757851" y="3784647"/>
              <a:ext cx="516960" cy="1098720"/>
            </p14:xfrm>
          </p:contentPart>
        </mc:Choice>
        <mc:Fallback xmlns="">
          <p:pic>
            <p:nvPicPr>
              <p:cNvPr id="15" name="Ink 14">
                <a:extLst>
                  <a:ext uri="{FF2B5EF4-FFF2-40B4-BE49-F238E27FC236}">
                    <a16:creationId xmlns:a16="http://schemas.microsoft.com/office/drawing/2014/main" id="{2D6BFC30-844D-46C0-892F-59A1F94754B9}"/>
                  </a:ext>
                </a:extLst>
              </p:cNvPr>
              <p:cNvPicPr/>
              <p:nvPr/>
            </p:nvPicPr>
            <p:blipFill>
              <a:blip r:embed="rId9"/>
              <a:stretch>
                <a:fillRect/>
              </a:stretch>
            </p:blipFill>
            <p:spPr>
              <a:xfrm>
                <a:off x="2748851" y="3776007"/>
                <a:ext cx="534600" cy="1116360"/>
              </a:xfrm>
              <a:prstGeom prst="rect">
                <a:avLst/>
              </a:prstGeom>
            </p:spPr>
          </p:pic>
        </mc:Fallback>
      </mc:AlternateContent>
      <p:grpSp>
        <p:nvGrpSpPr>
          <p:cNvPr id="19" name="Group 18">
            <a:extLst>
              <a:ext uri="{FF2B5EF4-FFF2-40B4-BE49-F238E27FC236}">
                <a16:creationId xmlns:a16="http://schemas.microsoft.com/office/drawing/2014/main" id="{F4887322-6ABA-4E6F-8EFD-28ABF96DF5DA}"/>
              </a:ext>
            </a:extLst>
          </p:cNvPr>
          <p:cNvGrpSpPr/>
          <p:nvPr/>
        </p:nvGrpSpPr>
        <p:grpSpPr>
          <a:xfrm>
            <a:off x="2401811" y="2711127"/>
            <a:ext cx="149760" cy="260280"/>
            <a:chOff x="2401811" y="2711127"/>
            <a:chExt cx="149760" cy="26028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BFC7A9C5-4E23-4C84-8BCF-CB2E3FA4CC9B}"/>
                    </a:ext>
                  </a:extLst>
                </p14:cNvPr>
                <p14:cNvContentPartPr/>
                <p14:nvPr/>
              </p14:nvContentPartPr>
              <p14:xfrm>
                <a:off x="2401811" y="2711127"/>
                <a:ext cx="115920" cy="224640"/>
              </p14:xfrm>
            </p:contentPart>
          </mc:Choice>
          <mc:Fallback xmlns="">
            <p:pic>
              <p:nvPicPr>
                <p:cNvPr id="17" name="Ink 16">
                  <a:extLst>
                    <a:ext uri="{FF2B5EF4-FFF2-40B4-BE49-F238E27FC236}">
                      <a16:creationId xmlns:a16="http://schemas.microsoft.com/office/drawing/2014/main" id="{BFC7A9C5-4E23-4C84-8BCF-CB2E3FA4CC9B}"/>
                    </a:ext>
                  </a:extLst>
                </p:cNvPr>
                <p:cNvPicPr/>
                <p:nvPr/>
              </p:nvPicPr>
              <p:blipFill>
                <a:blip r:embed="rId11"/>
                <a:stretch>
                  <a:fillRect/>
                </a:stretch>
              </p:blipFill>
              <p:spPr>
                <a:xfrm>
                  <a:off x="2392811" y="2702127"/>
                  <a:ext cx="1335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50E52105-4BA7-4F9F-93AA-A3F7B8F02438}"/>
                    </a:ext>
                  </a:extLst>
                </p14:cNvPr>
                <p14:cNvContentPartPr/>
                <p14:nvPr/>
              </p14:nvContentPartPr>
              <p14:xfrm>
                <a:off x="2547251" y="2870607"/>
                <a:ext cx="4320" cy="100800"/>
              </p14:xfrm>
            </p:contentPart>
          </mc:Choice>
          <mc:Fallback xmlns="">
            <p:pic>
              <p:nvPicPr>
                <p:cNvPr id="18" name="Ink 17">
                  <a:extLst>
                    <a:ext uri="{FF2B5EF4-FFF2-40B4-BE49-F238E27FC236}">
                      <a16:creationId xmlns:a16="http://schemas.microsoft.com/office/drawing/2014/main" id="{50E52105-4BA7-4F9F-93AA-A3F7B8F02438}"/>
                    </a:ext>
                  </a:extLst>
                </p:cNvPr>
                <p:cNvPicPr/>
                <p:nvPr/>
              </p:nvPicPr>
              <p:blipFill>
                <a:blip r:embed="rId13"/>
                <a:stretch>
                  <a:fillRect/>
                </a:stretch>
              </p:blipFill>
              <p:spPr>
                <a:xfrm>
                  <a:off x="2538611" y="2861607"/>
                  <a:ext cx="21960" cy="118440"/>
                </a:xfrm>
                <a:prstGeom prst="rect">
                  <a:avLst/>
                </a:prstGeom>
              </p:spPr>
            </p:pic>
          </mc:Fallback>
        </mc:AlternateContent>
      </p:grpSp>
      <p:grpSp>
        <p:nvGrpSpPr>
          <p:cNvPr id="22" name="Group 21">
            <a:extLst>
              <a:ext uri="{FF2B5EF4-FFF2-40B4-BE49-F238E27FC236}">
                <a16:creationId xmlns:a16="http://schemas.microsoft.com/office/drawing/2014/main" id="{ACA3E546-1937-421B-AAAB-D7C536D53217}"/>
              </a:ext>
            </a:extLst>
          </p:cNvPr>
          <p:cNvGrpSpPr/>
          <p:nvPr/>
        </p:nvGrpSpPr>
        <p:grpSpPr>
          <a:xfrm>
            <a:off x="4995971" y="2784927"/>
            <a:ext cx="342000" cy="203400"/>
            <a:chOff x="4995971" y="2784927"/>
            <a:chExt cx="342000" cy="203400"/>
          </a:xfrm>
        </p:grpSpPr>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AEA9E069-5189-4723-8FF2-0A664B5B3639}"/>
                    </a:ext>
                  </a:extLst>
                </p14:cNvPr>
                <p14:cNvContentPartPr/>
                <p14:nvPr/>
              </p14:nvContentPartPr>
              <p14:xfrm>
                <a:off x="4995971" y="2784927"/>
                <a:ext cx="119880" cy="140040"/>
              </p14:xfrm>
            </p:contentPart>
          </mc:Choice>
          <mc:Fallback xmlns="">
            <p:pic>
              <p:nvPicPr>
                <p:cNvPr id="20" name="Ink 19">
                  <a:extLst>
                    <a:ext uri="{FF2B5EF4-FFF2-40B4-BE49-F238E27FC236}">
                      <a16:creationId xmlns:a16="http://schemas.microsoft.com/office/drawing/2014/main" id="{AEA9E069-5189-4723-8FF2-0A664B5B3639}"/>
                    </a:ext>
                  </a:extLst>
                </p:cNvPr>
                <p:cNvPicPr/>
                <p:nvPr/>
              </p:nvPicPr>
              <p:blipFill>
                <a:blip r:embed="rId15"/>
                <a:stretch>
                  <a:fillRect/>
                </a:stretch>
              </p:blipFill>
              <p:spPr>
                <a:xfrm>
                  <a:off x="4986971" y="2775927"/>
                  <a:ext cx="1375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A0D59E28-3511-4A30-800D-AC53128DAAE3}"/>
                    </a:ext>
                  </a:extLst>
                </p14:cNvPr>
                <p14:cNvContentPartPr/>
                <p14:nvPr/>
              </p14:nvContentPartPr>
              <p14:xfrm>
                <a:off x="5184971" y="2869527"/>
                <a:ext cx="153000" cy="118800"/>
              </p14:xfrm>
            </p:contentPart>
          </mc:Choice>
          <mc:Fallback xmlns="">
            <p:pic>
              <p:nvPicPr>
                <p:cNvPr id="21" name="Ink 20">
                  <a:extLst>
                    <a:ext uri="{FF2B5EF4-FFF2-40B4-BE49-F238E27FC236}">
                      <a16:creationId xmlns:a16="http://schemas.microsoft.com/office/drawing/2014/main" id="{A0D59E28-3511-4A30-800D-AC53128DAAE3}"/>
                    </a:ext>
                  </a:extLst>
                </p:cNvPr>
                <p:cNvPicPr/>
                <p:nvPr/>
              </p:nvPicPr>
              <p:blipFill>
                <a:blip r:embed="rId17"/>
                <a:stretch>
                  <a:fillRect/>
                </a:stretch>
              </p:blipFill>
              <p:spPr>
                <a:xfrm>
                  <a:off x="5176331" y="2860887"/>
                  <a:ext cx="170640" cy="136440"/>
                </a:xfrm>
                <a:prstGeom prst="rect">
                  <a:avLst/>
                </a:prstGeom>
              </p:spPr>
            </p:pic>
          </mc:Fallback>
        </mc:AlternateContent>
      </p:grpSp>
      <p:grpSp>
        <p:nvGrpSpPr>
          <p:cNvPr id="25" name="Group 24">
            <a:extLst>
              <a:ext uri="{FF2B5EF4-FFF2-40B4-BE49-F238E27FC236}">
                <a16:creationId xmlns:a16="http://schemas.microsoft.com/office/drawing/2014/main" id="{3ACC1E5E-FF92-4A3C-8948-6B4AEE434B67}"/>
              </a:ext>
            </a:extLst>
          </p:cNvPr>
          <p:cNvGrpSpPr/>
          <p:nvPr/>
        </p:nvGrpSpPr>
        <p:grpSpPr>
          <a:xfrm>
            <a:off x="5028371" y="4981647"/>
            <a:ext cx="255960" cy="230040"/>
            <a:chOff x="5028371" y="4981647"/>
            <a:chExt cx="255960" cy="230040"/>
          </a:xfrm>
        </p:grpSpPr>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7EE899DF-6565-4198-958F-BF61E2A86674}"/>
                    </a:ext>
                  </a:extLst>
                </p14:cNvPr>
                <p14:cNvContentPartPr/>
                <p14:nvPr/>
              </p14:nvContentPartPr>
              <p14:xfrm>
                <a:off x="5028371" y="4981647"/>
                <a:ext cx="140040" cy="130320"/>
              </p14:xfrm>
            </p:contentPart>
          </mc:Choice>
          <mc:Fallback xmlns="">
            <p:pic>
              <p:nvPicPr>
                <p:cNvPr id="23" name="Ink 22">
                  <a:extLst>
                    <a:ext uri="{FF2B5EF4-FFF2-40B4-BE49-F238E27FC236}">
                      <a16:creationId xmlns:a16="http://schemas.microsoft.com/office/drawing/2014/main" id="{7EE899DF-6565-4198-958F-BF61E2A86674}"/>
                    </a:ext>
                  </a:extLst>
                </p:cNvPr>
                <p:cNvPicPr/>
                <p:nvPr/>
              </p:nvPicPr>
              <p:blipFill>
                <a:blip r:embed="rId19"/>
                <a:stretch>
                  <a:fillRect/>
                </a:stretch>
              </p:blipFill>
              <p:spPr>
                <a:xfrm>
                  <a:off x="5019731" y="4973007"/>
                  <a:ext cx="1576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7BB552EE-7D21-4A33-B531-A104DD3DA075}"/>
                    </a:ext>
                  </a:extLst>
                </p14:cNvPr>
                <p14:cNvContentPartPr/>
                <p14:nvPr/>
              </p14:nvContentPartPr>
              <p14:xfrm>
                <a:off x="5178851" y="5082447"/>
                <a:ext cx="105480" cy="129240"/>
              </p14:xfrm>
            </p:contentPart>
          </mc:Choice>
          <mc:Fallback xmlns="">
            <p:pic>
              <p:nvPicPr>
                <p:cNvPr id="24" name="Ink 23">
                  <a:extLst>
                    <a:ext uri="{FF2B5EF4-FFF2-40B4-BE49-F238E27FC236}">
                      <a16:creationId xmlns:a16="http://schemas.microsoft.com/office/drawing/2014/main" id="{7BB552EE-7D21-4A33-B531-A104DD3DA075}"/>
                    </a:ext>
                  </a:extLst>
                </p:cNvPr>
                <p:cNvPicPr/>
                <p:nvPr/>
              </p:nvPicPr>
              <p:blipFill>
                <a:blip r:embed="rId21"/>
                <a:stretch>
                  <a:fillRect/>
                </a:stretch>
              </p:blipFill>
              <p:spPr>
                <a:xfrm>
                  <a:off x="5169851" y="5073447"/>
                  <a:ext cx="123120" cy="146880"/>
                </a:xfrm>
                <a:prstGeom prst="rect">
                  <a:avLst/>
                </a:prstGeom>
              </p:spPr>
            </p:pic>
          </mc:Fallback>
        </mc:AlternateContent>
      </p:grpSp>
      <p:grpSp>
        <p:nvGrpSpPr>
          <p:cNvPr id="29" name="Group 28">
            <a:extLst>
              <a:ext uri="{FF2B5EF4-FFF2-40B4-BE49-F238E27FC236}">
                <a16:creationId xmlns:a16="http://schemas.microsoft.com/office/drawing/2014/main" id="{F46FAFD0-F922-4870-89B4-DF8D53D7FDDF}"/>
              </a:ext>
            </a:extLst>
          </p:cNvPr>
          <p:cNvGrpSpPr/>
          <p:nvPr/>
        </p:nvGrpSpPr>
        <p:grpSpPr>
          <a:xfrm>
            <a:off x="2614931" y="4954647"/>
            <a:ext cx="313200" cy="273600"/>
            <a:chOff x="2614931" y="4954647"/>
            <a:chExt cx="313200" cy="273600"/>
          </a:xfrm>
        </p:grpSpPr>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1E7D6D2F-0272-4414-B5D5-F6234099E9DD}"/>
                    </a:ext>
                  </a:extLst>
                </p14:cNvPr>
                <p14:cNvContentPartPr/>
                <p14:nvPr/>
              </p14:nvContentPartPr>
              <p14:xfrm>
                <a:off x="2614931" y="4954647"/>
                <a:ext cx="177120" cy="179640"/>
              </p14:xfrm>
            </p:contentPart>
          </mc:Choice>
          <mc:Fallback xmlns="">
            <p:pic>
              <p:nvPicPr>
                <p:cNvPr id="26" name="Ink 25">
                  <a:extLst>
                    <a:ext uri="{FF2B5EF4-FFF2-40B4-BE49-F238E27FC236}">
                      <a16:creationId xmlns:a16="http://schemas.microsoft.com/office/drawing/2014/main" id="{1E7D6D2F-0272-4414-B5D5-F6234099E9DD}"/>
                    </a:ext>
                  </a:extLst>
                </p:cNvPr>
                <p:cNvPicPr/>
                <p:nvPr/>
              </p:nvPicPr>
              <p:blipFill>
                <a:blip r:embed="rId23"/>
                <a:stretch>
                  <a:fillRect/>
                </a:stretch>
              </p:blipFill>
              <p:spPr>
                <a:xfrm>
                  <a:off x="2605931" y="4945647"/>
                  <a:ext cx="1947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22C0FBF1-68B0-4B27-9708-239A7E0BF5FD}"/>
                    </a:ext>
                  </a:extLst>
                </p14:cNvPr>
                <p14:cNvContentPartPr/>
                <p14:nvPr/>
              </p14:nvContentPartPr>
              <p14:xfrm>
                <a:off x="2840651" y="5060487"/>
                <a:ext cx="87480" cy="125280"/>
              </p14:xfrm>
            </p:contentPart>
          </mc:Choice>
          <mc:Fallback xmlns="">
            <p:pic>
              <p:nvPicPr>
                <p:cNvPr id="27" name="Ink 26">
                  <a:extLst>
                    <a:ext uri="{FF2B5EF4-FFF2-40B4-BE49-F238E27FC236}">
                      <a16:creationId xmlns:a16="http://schemas.microsoft.com/office/drawing/2014/main" id="{22C0FBF1-68B0-4B27-9708-239A7E0BF5FD}"/>
                    </a:ext>
                  </a:extLst>
                </p:cNvPr>
                <p:cNvPicPr/>
                <p:nvPr/>
              </p:nvPicPr>
              <p:blipFill>
                <a:blip r:embed="rId25"/>
                <a:stretch>
                  <a:fillRect/>
                </a:stretch>
              </p:blipFill>
              <p:spPr>
                <a:xfrm>
                  <a:off x="2832011" y="5051847"/>
                  <a:ext cx="1051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51D9B527-9ECA-43C6-9650-028EDE7D1A50}"/>
                    </a:ext>
                  </a:extLst>
                </p14:cNvPr>
                <p14:cNvContentPartPr/>
                <p14:nvPr/>
              </p14:nvContentPartPr>
              <p14:xfrm>
                <a:off x="2891771" y="5103327"/>
                <a:ext cx="360" cy="124920"/>
              </p14:xfrm>
            </p:contentPart>
          </mc:Choice>
          <mc:Fallback xmlns="">
            <p:pic>
              <p:nvPicPr>
                <p:cNvPr id="28" name="Ink 27">
                  <a:extLst>
                    <a:ext uri="{FF2B5EF4-FFF2-40B4-BE49-F238E27FC236}">
                      <a16:creationId xmlns:a16="http://schemas.microsoft.com/office/drawing/2014/main" id="{51D9B527-9ECA-43C6-9650-028EDE7D1A50}"/>
                    </a:ext>
                  </a:extLst>
                </p:cNvPr>
                <p:cNvPicPr/>
                <p:nvPr/>
              </p:nvPicPr>
              <p:blipFill>
                <a:blip r:embed="rId27"/>
                <a:stretch>
                  <a:fillRect/>
                </a:stretch>
              </p:blipFill>
              <p:spPr>
                <a:xfrm>
                  <a:off x="2883131" y="5094327"/>
                  <a:ext cx="18000" cy="142560"/>
                </a:xfrm>
                <a:prstGeom prst="rect">
                  <a:avLst/>
                </a:prstGeom>
              </p:spPr>
            </p:pic>
          </mc:Fallback>
        </mc:AlternateContent>
      </p:grpSp>
      <p:grpSp>
        <p:nvGrpSpPr>
          <p:cNvPr id="33" name="Group 32">
            <a:extLst>
              <a:ext uri="{FF2B5EF4-FFF2-40B4-BE49-F238E27FC236}">
                <a16:creationId xmlns:a16="http://schemas.microsoft.com/office/drawing/2014/main" id="{29067BF3-1AD5-4C27-92F9-1713EBD49AF1}"/>
              </a:ext>
            </a:extLst>
          </p:cNvPr>
          <p:cNvGrpSpPr/>
          <p:nvPr/>
        </p:nvGrpSpPr>
        <p:grpSpPr>
          <a:xfrm>
            <a:off x="3040091" y="3583047"/>
            <a:ext cx="279000" cy="160560"/>
            <a:chOff x="3040091" y="3583047"/>
            <a:chExt cx="279000" cy="160560"/>
          </a:xfrm>
        </p:grpSpPr>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450EE92F-1CA4-418D-BA55-83109E535470}"/>
                    </a:ext>
                  </a:extLst>
                </p14:cNvPr>
                <p14:cNvContentPartPr/>
                <p14:nvPr/>
              </p14:nvContentPartPr>
              <p14:xfrm>
                <a:off x="3040091" y="3583047"/>
                <a:ext cx="118440" cy="159120"/>
              </p14:xfrm>
            </p:contentPart>
          </mc:Choice>
          <mc:Fallback xmlns="">
            <p:pic>
              <p:nvPicPr>
                <p:cNvPr id="30" name="Ink 29">
                  <a:extLst>
                    <a:ext uri="{FF2B5EF4-FFF2-40B4-BE49-F238E27FC236}">
                      <a16:creationId xmlns:a16="http://schemas.microsoft.com/office/drawing/2014/main" id="{450EE92F-1CA4-418D-BA55-83109E535470}"/>
                    </a:ext>
                  </a:extLst>
                </p:cNvPr>
                <p:cNvPicPr/>
                <p:nvPr/>
              </p:nvPicPr>
              <p:blipFill>
                <a:blip r:embed="rId29"/>
                <a:stretch>
                  <a:fillRect/>
                </a:stretch>
              </p:blipFill>
              <p:spPr>
                <a:xfrm>
                  <a:off x="3031451" y="3574047"/>
                  <a:ext cx="1360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10F702AE-35F4-4909-9867-3FEEABF63336}"/>
                    </a:ext>
                  </a:extLst>
                </p14:cNvPr>
                <p14:cNvContentPartPr/>
                <p14:nvPr/>
              </p14:nvContentPartPr>
              <p14:xfrm>
                <a:off x="3221171" y="3646407"/>
                <a:ext cx="97920" cy="97200"/>
              </p14:xfrm>
            </p:contentPart>
          </mc:Choice>
          <mc:Fallback xmlns="">
            <p:pic>
              <p:nvPicPr>
                <p:cNvPr id="31" name="Ink 30">
                  <a:extLst>
                    <a:ext uri="{FF2B5EF4-FFF2-40B4-BE49-F238E27FC236}">
                      <a16:creationId xmlns:a16="http://schemas.microsoft.com/office/drawing/2014/main" id="{10F702AE-35F4-4909-9867-3FEEABF63336}"/>
                    </a:ext>
                  </a:extLst>
                </p:cNvPr>
                <p:cNvPicPr/>
                <p:nvPr/>
              </p:nvPicPr>
              <p:blipFill>
                <a:blip r:embed="rId31"/>
                <a:stretch>
                  <a:fillRect/>
                </a:stretch>
              </p:blipFill>
              <p:spPr>
                <a:xfrm>
                  <a:off x="3212171" y="3637767"/>
                  <a:ext cx="1155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5F37822B-695D-4AB6-9548-758F012311F4}"/>
                    </a:ext>
                  </a:extLst>
                </p14:cNvPr>
                <p14:cNvContentPartPr/>
                <p14:nvPr/>
              </p14:nvContentPartPr>
              <p14:xfrm>
                <a:off x="3221531" y="3607167"/>
                <a:ext cx="77760" cy="39600"/>
              </p14:xfrm>
            </p:contentPart>
          </mc:Choice>
          <mc:Fallback xmlns="">
            <p:pic>
              <p:nvPicPr>
                <p:cNvPr id="32" name="Ink 31">
                  <a:extLst>
                    <a:ext uri="{FF2B5EF4-FFF2-40B4-BE49-F238E27FC236}">
                      <a16:creationId xmlns:a16="http://schemas.microsoft.com/office/drawing/2014/main" id="{5F37822B-695D-4AB6-9548-758F012311F4}"/>
                    </a:ext>
                  </a:extLst>
                </p:cNvPr>
                <p:cNvPicPr/>
                <p:nvPr/>
              </p:nvPicPr>
              <p:blipFill>
                <a:blip r:embed="rId33"/>
                <a:stretch>
                  <a:fillRect/>
                </a:stretch>
              </p:blipFill>
              <p:spPr>
                <a:xfrm>
                  <a:off x="3212531" y="3598527"/>
                  <a:ext cx="95400" cy="57240"/>
                </a:xfrm>
                <a:prstGeom prst="rect">
                  <a:avLst/>
                </a:prstGeom>
              </p:spPr>
            </p:pic>
          </mc:Fallback>
        </mc:AlternateContent>
      </p:grpSp>
      <p:grpSp>
        <p:nvGrpSpPr>
          <p:cNvPr id="36" name="Group 35">
            <a:extLst>
              <a:ext uri="{FF2B5EF4-FFF2-40B4-BE49-F238E27FC236}">
                <a16:creationId xmlns:a16="http://schemas.microsoft.com/office/drawing/2014/main" id="{0724301A-2900-43F1-83D8-9C625905503A}"/>
              </a:ext>
            </a:extLst>
          </p:cNvPr>
          <p:cNvGrpSpPr/>
          <p:nvPr/>
        </p:nvGrpSpPr>
        <p:grpSpPr>
          <a:xfrm>
            <a:off x="4316651" y="3784647"/>
            <a:ext cx="235440" cy="257400"/>
            <a:chOff x="4316651" y="3784647"/>
            <a:chExt cx="235440" cy="257400"/>
          </a:xfrm>
        </p:grpSpPr>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A5DDDF34-BC83-40E9-A934-2D8464492667}"/>
                    </a:ext>
                  </a:extLst>
                </p14:cNvPr>
                <p14:cNvContentPartPr/>
                <p14:nvPr/>
              </p14:nvContentPartPr>
              <p14:xfrm>
                <a:off x="4316651" y="3784647"/>
                <a:ext cx="109800" cy="133920"/>
              </p14:xfrm>
            </p:contentPart>
          </mc:Choice>
          <mc:Fallback xmlns="">
            <p:pic>
              <p:nvPicPr>
                <p:cNvPr id="34" name="Ink 33">
                  <a:extLst>
                    <a:ext uri="{FF2B5EF4-FFF2-40B4-BE49-F238E27FC236}">
                      <a16:creationId xmlns:a16="http://schemas.microsoft.com/office/drawing/2014/main" id="{A5DDDF34-BC83-40E9-A934-2D8464492667}"/>
                    </a:ext>
                  </a:extLst>
                </p:cNvPr>
                <p:cNvPicPr/>
                <p:nvPr/>
              </p:nvPicPr>
              <p:blipFill>
                <a:blip r:embed="rId35"/>
                <a:stretch>
                  <a:fillRect/>
                </a:stretch>
              </p:blipFill>
              <p:spPr>
                <a:xfrm>
                  <a:off x="4307651" y="3776007"/>
                  <a:ext cx="1274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9128CB50-26FA-409B-9AA8-FECFE6E527CC}"/>
                    </a:ext>
                  </a:extLst>
                </p14:cNvPr>
                <p14:cNvContentPartPr/>
                <p14:nvPr/>
              </p14:nvContentPartPr>
              <p14:xfrm>
                <a:off x="4463531" y="3869967"/>
                <a:ext cx="88560" cy="172080"/>
              </p14:xfrm>
            </p:contentPart>
          </mc:Choice>
          <mc:Fallback xmlns="">
            <p:pic>
              <p:nvPicPr>
                <p:cNvPr id="35" name="Ink 34">
                  <a:extLst>
                    <a:ext uri="{FF2B5EF4-FFF2-40B4-BE49-F238E27FC236}">
                      <a16:creationId xmlns:a16="http://schemas.microsoft.com/office/drawing/2014/main" id="{9128CB50-26FA-409B-9AA8-FECFE6E527CC}"/>
                    </a:ext>
                  </a:extLst>
                </p:cNvPr>
                <p:cNvPicPr/>
                <p:nvPr/>
              </p:nvPicPr>
              <p:blipFill>
                <a:blip r:embed="rId37"/>
                <a:stretch>
                  <a:fillRect/>
                </a:stretch>
              </p:blipFill>
              <p:spPr>
                <a:xfrm>
                  <a:off x="4454531" y="3860967"/>
                  <a:ext cx="106200" cy="189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49DAA4E9-C0A9-44A4-807A-72BB19443312}"/>
                  </a:ext>
                </a:extLst>
              </p14:cNvPr>
              <p14:cNvContentPartPr/>
              <p14:nvPr/>
            </p14:nvContentPartPr>
            <p14:xfrm>
              <a:off x="6113411" y="3008847"/>
              <a:ext cx="2126520" cy="1904400"/>
            </p14:xfrm>
          </p:contentPart>
        </mc:Choice>
        <mc:Fallback xmlns="">
          <p:pic>
            <p:nvPicPr>
              <p:cNvPr id="37" name="Ink 36">
                <a:extLst>
                  <a:ext uri="{FF2B5EF4-FFF2-40B4-BE49-F238E27FC236}">
                    <a16:creationId xmlns:a16="http://schemas.microsoft.com/office/drawing/2014/main" id="{49DAA4E9-C0A9-44A4-807A-72BB19443312}"/>
                  </a:ext>
                </a:extLst>
              </p:cNvPr>
              <p:cNvPicPr/>
              <p:nvPr/>
            </p:nvPicPr>
            <p:blipFill>
              <a:blip r:embed="rId39"/>
              <a:stretch>
                <a:fillRect/>
              </a:stretch>
            </p:blipFill>
            <p:spPr>
              <a:xfrm>
                <a:off x="6104771" y="2999847"/>
                <a:ext cx="2144160" cy="1922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7106DEB9-B743-4511-AE0F-3B55853DDABA}"/>
                  </a:ext>
                </a:extLst>
              </p14:cNvPr>
              <p14:cNvContentPartPr/>
              <p14:nvPr/>
            </p14:nvContentPartPr>
            <p14:xfrm>
              <a:off x="6113411" y="2976447"/>
              <a:ext cx="698040" cy="706320"/>
            </p14:xfrm>
          </p:contentPart>
        </mc:Choice>
        <mc:Fallback xmlns="">
          <p:pic>
            <p:nvPicPr>
              <p:cNvPr id="38" name="Ink 37">
                <a:extLst>
                  <a:ext uri="{FF2B5EF4-FFF2-40B4-BE49-F238E27FC236}">
                    <a16:creationId xmlns:a16="http://schemas.microsoft.com/office/drawing/2014/main" id="{7106DEB9-B743-4511-AE0F-3B55853DDABA}"/>
                  </a:ext>
                </a:extLst>
              </p:cNvPr>
              <p:cNvPicPr/>
              <p:nvPr/>
            </p:nvPicPr>
            <p:blipFill>
              <a:blip r:embed="rId41"/>
              <a:stretch>
                <a:fillRect/>
              </a:stretch>
            </p:blipFill>
            <p:spPr>
              <a:xfrm>
                <a:off x="6104771" y="2967807"/>
                <a:ext cx="715680" cy="723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1">
                <a:extLst>
                  <a:ext uri="{FF2B5EF4-FFF2-40B4-BE49-F238E27FC236}">
                    <a16:creationId xmlns:a16="http://schemas.microsoft.com/office/drawing/2014/main" id="{E80DA1A2-D18B-4572-8049-B8E98F95818A}"/>
                  </a:ext>
                </a:extLst>
              </p14:cNvPr>
              <p14:cNvContentPartPr/>
              <p14:nvPr/>
            </p14:nvContentPartPr>
            <p14:xfrm>
              <a:off x="7630811" y="2955207"/>
              <a:ext cx="768960" cy="1348920"/>
            </p14:xfrm>
          </p:contentPart>
        </mc:Choice>
        <mc:Fallback xmlns="">
          <p:pic>
            <p:nvPicPr>
              <p:cNvPr id="42" name="Ink 41">
                <a:extLst>
                  <a:ext uri="{FF2B5EF4-FFF2-40B4-BE49-F238E27FC236}">
                    <a16:creationId xmlns:a16="http://schemas.microsoft.com/office/drawing/2014/main" id="{E80DA1A2-D18B-4572-8049-B8E98F95818A}"/>
                  </a:ext>
                </a:extLst>
              </p:cNvPr>
              <p:cNvPicPr/>
              <p:nvPr/>
            </p:nvPicPr>
            <p:blipFill>
              <a:blip r:embed="rId43"/>
              <a:stretch>
                <a:fillRect/>
              </a:stretch>
            </p:blipFill>
            <p:spPr>
              <a:xfrm>
                <a:off x="7622171" y="2946567"/>
                <a:ext cx="786600" cy="1366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4" name="Ink 43">
                <a:extLst>
                  <a:ext uri="{FF2B5EF4-FFF2-40B4-BE49-F238E27FC236}">
                    <a16:creationId xmlns:a16="http://schemas.microsoft.com/office/drawing/2014/main" id="{7B8EE1D3-B470-42F1-BAE0-2DBB99E8A5CB}"/>
                  </a:ext>
                </a:extLst>
              </p14:cNvPr>
              <p14:cNvContentPartPr/>
              <p14:nvPr/>
            </p14:nvContentPartPr>
            <p14:xfrm>
              <a:off x="6177131" y="4310607"/>
              <a:ext cx="1441080" cy="516600"/>
            </p14:xfrm>
          </p:contentPart>
        </mc:Choice>
        <mc:Fallback xmlns="">
          <p:pic>
            <p:nvPicPr>
              <p:cNvPr id="44" name="Ink 43">
                <a:extLst>
                  <a:ext uri="{FF2B5EF4-FFF2-40B4-BE49-F238E27FC236}">
                    <a16:creationId xmlns:a16="http://schemas.microsoft.com/office/drawing/2014/main" id="{7B8EE1D3-B470-42F1-BAE0-2DBB99E8A5CB}"/>
                  </a:ext>
                </a:extLst>
              </p:cNvPr>
              <p:cNvPicPr/>
              <p:nvPr/>
            </p:nvPicPr>
            <p:blipFill>
              <a:blip r:embed="rId45"/>
              <a:stretch>
                <a:fillRect/>
              </a:stretch>
            </p:blipFill>
            <p:spPr>
              <a:xfrm>
                <a:off x="6168131" y="4301607"/>
                <a:ext cx="1458720" cy="534240"/>
              </a:xfrm>
              <a:prstGeom prst="rect">
                <a:avLst/>
              </a:prstGeom>
            </p:spPr>
          </p:pic>
        </mc:Fallback>
      </mc:AlternateContent>
      <p:grpSp>
        <p:nvGrpSpPr>
          <p:cNvPr id="47" name="Group 46">
            <a:extLst>
              <a:ext uri="{FF2B5EF4-FFF2-40B4-BE49-F238E27FC236}">
                <a16:creationId xmlns:a16="http://schemas.microsoft.com/office/drawing/2014/main" id="{78C4DFB1-992C-4C1B-BB1A-57F79DD2ACB5}"/>
              </a:ext>
            </a:extLst>
          </p:cNvPr>
          <p:cNvGrpSpPr/>
          <p:nvPr/>
        </p:nvGrpSpPr>
        <p:grpSpPr>
          <a:xfrm>
            <a:off x="5836931" y="2704287"/>
            <a:ext cx="214200" cy="250920"/>
            <a:chOff x="5836931" y="2704287"/>
            <a:chExt cx="214200" cy="250920"/>
          </a:xfrm>
        </p:grpSpPr>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01CAC200-7B47-473D-86A6-7BE62FF83A87}"/>
                    </a:ext>
                  </a:extLst>
                </p14:cNvPr>
                <p14:cNvContentPartPr/>
                <p14:nvPr/>
              </p14:nvContentPartPr>
              <p14:xfrm>
                <a:off x="5836931" y="2704287"/>
                <a:ext cx="196200" cy="187920"/>
              </p14:xfrm>
            </p:contentPart>
          </mc:Choice>
          <mc:Fallback xmlns="">
            <p:pic>
              <p:nvPicPr>
                <p:cNvPr id="45" name="Ink 44">
                  <a:extLst>
                    <a:ext uri="{FF2B5EF4-FFF2-40B4-BE49-F238E27FC236}">
                      <a16:creationId xmlns:a16="http://schemas.microsoft.com/office/drawing/2014/main" id="{01CAC200-7B47-473D-86A6-7BE62FF83A87}"/>
                    </a:ext>
                  </a:extLst>
                </p:cNvPr>
                <p:cNvPicPr/>
                <p:nvPr/>
              </p:nvPicPr>
              <p:blipFill>
                <a:blip r:embed="rId47"/>
                <a:stretch>
                  <a:fillRect/>
                </a:stretch>
              </p:blipFill>
              <p:spPr>
                <a:xfrm>
                  <a:off x="5828291" y="2695647"/>
                  <a:ext cx="2138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841E5F7F-EDAD-4268-ADF0-F953331DA13D}"/>
                    </a:ext>
                  </a:extLst>
                </p14:cNvPr>
                <p14:cNvContentPartPr/>
                <p14:nvPr/>
              </p14:nvContentPartPr>
              <p14:xfrm>
                <a:off x="6028451" y="2849367"/>
                <a:ext cx="22680" cy="105840"/>
              </p14:xfrm>
            </p:contentPart>
          </mc:Choice>
          <mc:Fallback xmlns="">
            <p:pic>
              <p:nvPicPr>
                <p:cNvPr id="46" name="Ink 45">
                  <a:extLst>
                    <a:ext uri="{FF2B5EF4-FFF2-40B4-BE49-F238E27FC236}">
                      <a16:creationId xmlns:a16="http://schemas.microsoft.com/office/drawing/2014/main" id="{841E5F7F-EDAD-4268-ADF0-F953331DA13D}"/>
                    </a:ext>
                  </a:extLst>
                </p:cNvPr>
                <p:cNvPicPr/>
                <p:nvPr/>
              </p:nvPicPr>
              <p:blipFill>
                <a:blip r:embed="rId49"/>
                <a:stretch>
                  <a:fillRect/>
                </a:stretch>
              </p:blipFill>
              <p:spPr>
                <a:xfrm>
                  <a:off x="6019451" y="2840367"/>
                  <a:ext cx="40320" cy="123480"/>
                </a:xfrm>
                <a:prstGeom prst="rect">
                  <a:avLst/>
                </a:prstGeom>
              </p:spPr>
            </p:pic>
          </mc:Fallback>
        </mc:AlternateContent>
      </p:grpSp>
      <p:grpSp>
        <p:nvGrpSpPr>
          <p:cNvPr id="51" name="Group 50">
            <a:extLst>
              <a:ext uri="{FF2B5EF4-FFF2-40B4-BE49-F238E27FC236}">
                <a16:creationId xmlns:a16="http://schemas.microsoft.com/office/drawing/2014/main" id="{686640A4-1570-4A1B-B98F-94A6E3404C34}"/>
              </a:ext>
            </a:extLst>
          </p:cNvPr>
          <p:cNvGrpSpPr/>
          <p:nvPr/>
        </p:nvGrpSpPr>
        <p:grpSpPr>
          <a:xfrm>
            <a:off x="8484371" y="2761527"/>
            <a:ext cx="235800" cy="290160"/>
            <a:chOff x="8484371" y="2761527"/>
            <a:chExt cx="235800" cy="290160"/>
          </a:xfrm>
        </p:grpSpPr>
        <mc:AlternateContent xmlns:mc="http://schemas.openxmlformats.org/markup-compatibility/2006" xmlns:p14="http://schemas.microsoft.com/office/powerpoint/2010/main">
          <mc:Choice Requires="p14">
            <p:contentPart p14:bwMode="auto" r:id="rId50">
              <p14:nvContentPartPr>
                <p14:cNvPr id="49" name="Ink 48">
                  <a:extLst>
                    <a:ext uri="{FF2B5EF4-FFF2-40B4-BE49-F238E27FC236}">
                      <a16:creationId xmlns:a16="http://schemas.microsoft.com/office/drawing/2014/main" id="{E4DA7840-67CC-4479-9AFF-5493F312CAC5}"/>
                    </a:ext>
                  </a:extLst>
                </p14:cNvPr>
                <p14:cNvContentPartPr/>
                <p14:nvPr/>
              </p14:nvContentPartPr>
              <p14:xfrm>
                <a:off x="8484371" y="2761527"/>
                <a:ext cx="121680" cy="190440"/>
              </p14:xfrm>
            </p:contentPart>
          </mc:Choice>
          <mc:Fallback xmlns="">
            <p:pic>
              <p:nvPicPr>
                <p:cNvPr id="49" name="Ink 48">
                  <a:extLst>
                    <a:ext uri="{FF2B5EF4-FFF2-40B4-BE49-F238E27FC236}">
                      <a16:creationId xmlns:a16="http://schemas.microsoft.com/office/drawing/2014/main" id="{E4DA7840-67CC-4479-9AFF-5493F312CAC5}"/>
                    </a:ext>
                  </a:extLst>
                </p:cNvPr>
                <p:cNvPicPr/>
                <p:nvPr/>
              </p:nvPicPr>
              <p:blipFill>
                <a:blip r:embed="rId51"/>
                <a:stretch>
                  <a:fillRect/>
                </a:stretch>
              </p:blipFill>
              <p:spPr>
                <a:xfrm>
                  <a:off x="8475731" y="2752527"/>
                  <a:ext cx="1393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0" name="Ink 49">
                  <a:extLst>
                    <a:ext uri="{FF2B5EF4-FFF2-40B4-BE49-F238E27FC236}">
                      <a16:creationId xmlns:a16="http://schemas.microsoft.com/office/drawing/2014/main" id="{905291D0-B62C-4DA8-AE0C-4CA7093FA6F3}"/>
                    </a:ext>
                  </a:extLst>
                </p14:cNvPr>
                <p14:cNvContentPartPr/>
                <p14:nvPr/>
              </p14:nvContentPartPr>
              <p14:xfrm>
                <a:off x="8622611" y="2864487"/>
                <a:ext cx="97560" cy="187200"/>
              </p14:xfrm>
            </p:contentPart>
          </mc:Choice>
          <mc:Fallback xmlns="">
            <p:pic>
              <p:nvPicPr>
                <p:cNvPr id="50" name="Ink 49">
                  <a:extLst>
                    <a:ext uri="{FF2B5EF4-FFF2-40B4-BE49-F238E27FC236}">
                      <a16:creationId xmlns:a16="http://schemas.microsoft.com/office/drawing/2014/main" id="{905291D0-B62C-4DA8-AE0C-4CA7093FA6F3}"/>
                    </a:ext>
                  </a:extLst>
                </p:cNvPr>
                <p:cNvPicPr/>
                <p:nvPr/>
              </p:nvPicPr>
              <p:blipFill>
                <a:blip r:embed="rId53"/>
                <a:stretch>
                  <a:fillRect/>
                </a:stretch>
              </p:blipFill>
              <p:spPr>
                <a:xfrm>
                  <a:off x="8613971" y="2855847"/>
                  <a:ext cx="115200" cy="204840"/>
                </a:xfrm>
                <a:prstGeom prst="rect">
                  <a:avLst/>
                </a:prstGeom>
              </p:spPr>
            </p:pic>
          </mc:Fallback>
        </mc:AlternateContent>
      </p:grpSp>
      <p:grpSp>
        <p:nvGrpSpPr>
          <p:cNvPr id="54" name="Group 53">
            <a:extLst>
              <a:ext uri="{FF2B5EF4-FFF2-40B4-BE49-F238E27FC236}">
                <a16:creationId xmlns:a16="http://schemas.microsoft.com/office/drawing/2014/main" id="{178867AA-B003-4C55-9A9D-547A5250F841}"/>
              </a:ext>
            </a:extLst>
          </p:cNvPr>
          <p:cNvGrpSpPr/>
          <p:nvPr/>
        </p:nvGrpSpPr>
        <p:grpSpPr>
          <a:xfrm>
            <a:off x="6560171" y="3657207"/>
            <a:ext cx="374760" cy="267840"/>
            <a:chOff x="6560171" y="3657207"/>
            <a:chExt cx="374760" cy="267840"/>
          </a:xfrm>
        </p:grpSpPr>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525C9749-81E3-48CB-8822-B39C3005D9EB}"/>
                    </a:ext>
                  </a:extLst>
                </p14:cNvPr>
                <p14:cNvContentPartPr/>
                <p14:nvPr/>
              </p14:nvContentPartPr>
              <p14:xfrm>
                <a:off x="6560171" y="3657207"/>
                <a:ext cx="174960" cy="255600"/>
              </p14:xfrm>
            </p:contentPart>
          </mc:Choice>
          <mc:Fallback xmlns="">
            <p:pic>
              <p:nvPicPr>
                <p:cNvPr id="52" name="Ink 51">
                  <a:extLst>
                    <a:ext uri="{FF2B5EF4-FFF2-40B4-BE49-F238E27FC236}">
                      <a16:creationId xmlns:a16="http://schemas.microsoft.com/office/drawing/2014/main" id="{525C9749-81E3-48CB-8822-B39C3005D9EB}"/>
                    </a:ext>
                  </a:extLst>
                </p:cNvPr>
                <p:cNvPicPr/>
                <p:nvPr/>
              </p:nvPicPr>
              <p:blipFill>
                <a:blip r:embed="rId55"/>
                <a:stretch>
                  <a:fillRect/>
                </a:stretch>
              </p:blipFill>
              <p:spPr>
                <a:xfrm>
                  <a:off x="6551171" y="3648207"/>
                  <a:ext cx="1926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3" name="Ink 52">
                  <a:extLst>
                    <a:ext uri="{FF2B5EF4-FFF2-40B4-BE49-F238E27FC236}">
                      <a16:creationId xmlns:a16="http://schemas.microsoft.com/office/drawing/2014/main" id="{FD687311-44CA-4070-9251-EB4DAF7C13AE}"/>
                    </a:ext>
                  </a:extLst>
                </p14:cNvPr>
                <p14:cNvContentPartPr/>
                <p14:nvPr/>
              </p14:nvContentPartPr>
              <p14:xfrm>
                <a:off x="6739091" y="3783567"/>
                <a:ext cx="195840" cy="141480"/>
              </p14:xfrm>
            </p:contentPart>
          </mc:Choice>
          <mc:Fallback xmlns="">
            <p:pic>
              <p:nvPicPr>
                <p:cNvPr id="53" name="Ink 52">
                  <a:extLst>
                    <a:ext uri="{FF2B5EF4-FFF2-40B4-BE49-F238E27FC236}">
                      <a16:creationId xmlns:a16="http://schemas.microsoft.com/office/drawing/2014/main" id="{FD687311-44CA-4070-9251-EB4DAF7C13AE}"/>
                    </a:ext>
                  </a:extLst>
                </p:cNvPr>
                <p:cNvPicPr/>
                <p:nvPr/>
              </p:nvPicPr>
              <p:blipFill>
                <a:blip r:embed="rId57"/>
                <a:stretch>
                  <a:fillRect/>
                </a:stretch>
              </p:blipFill>
              <p:spPr>
                <a:xfrm>
                  <a:off x="6730451" y="3774927"/>
                  <a:ext cx="213480" cy="159120"/>
                </a:xfrm>
                <a:prstGeom prst="rect">
                  <a:avLst/>
                </a:prstGeom>
              </p:spPr>
            </p:pic>
          </mc:Fallback>
        </mc:AlternateContent>
      </p:grpSp>
      <p:grpSp>
        <p:nvGrpSpPr>
          <p:cNvPr id="58" name="Group 57">
            <a:extLst>
              <a:ext uri="{FF2B5EF4-FFF2-40B4-BE49-F238E27FC236}">
                <a16:creationId xmlns:a16="http://schemas.microsoft.com/office/drawing/2014/main" id="{87E8E2CC-DC8F-4267-ADC8-AB3E67A569A3}"/>
              </a:ext>
            </a:extLst>
          </p:cNvPr>
          <p:cNvGrpSpPr/>
          <p:nvPr/>
        </p:nvGrpSpPr>
        <p:grpSpPr>
          <a:xfrm>
            <a:off x="8558891" y="4880127"/>
            <a:ext cx="197640" cy="497160"/>
            <a:chOff x="8558891" y="4880127"/>
            <a:chExt cx="197640" cy="497160"/>
          </a:xfrm>
        </p:grpSpPr>
        <mc:AlternateContent xmlns:mc="http://schemas.openxmlformats.org/markup-compatibility/2006" xmlns:p14="http://schemas.microsoft.com/office/powerpoint/2010/main">
          <mc:Choice Requires="p14">
            <p:contentPart p14:bwMode="auto" r:id="rId58">
              <p14:nvContentPartPr>
                <p14:cNvPr id="55" name="Ink 54">
                  <a:extLst>
                    <a:ext uri="{FF2B5EF4-FFF2-40B4-BE49-F238E27FC236}">
                      <a16:creationId xmlns:a16="http://schemas.microsoft.com/office/drawing/2014/main" id="{EAE2984C-AE44-4036-9148-129203DC9FD6}"/>
                    </a:ext>
                  </a:extLst>
                </p14:cNvPr>
                <p14:cNvContentPartPr/>
                <p14:nvPr/>
              </p14:nvContentPartPr>
              <p14:xfrm>
                <a:off x="8558891" y="4880127"/>
                <a:ext cx="96840" cy="237960"/>
              </p14:xfrm>
            </p:contentPart>
          </mc:Choice>
          <mc:Fallback xmlns="">
            <p:pic>
              <p:nvPicPr>
                <p:cNvPr id="55" name="Ink 54">
                  <a:extLst>
                    <a:ext uri="{FF2B5EF4-FFF2-40B4-BE49-F238E27FC236}">
                      <a16:creationId xmlns:a16="http://schemas.microsoft.com/office/drawing/2014/main" id="{EAE2984C-AE44-4036-9148-129203DC9FD6}"/>
                    </a:ext>
                  </a:extLst>
                </p:cNvPr>
                <p:cNvPicPr/>
                <p:nvPr/>
              </p:nvPicPr>
              <p:blipFill>
                <a:blip r:embed="rId59"/>
                <a:stretch>
                  <a:fillRect/>
                </a:stretch>
              </p:blipFill>
              <p:spPr>
                <a:xfrm>
                  <a:off x="8549891" y="4871487"/>
                  <a:ext cx="1144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5C69A30F-8CE3-4D9A-B708-C1FBC22CB271}"/>
                    </a:ext>
                  </a:extLst>
                </p14:cNvPr>
                <p14:cNvContentPartPr/>
                <p14:nvPr/>
              </p14:nvContentPartPr>
              <p14:xfrm>
                <a:off x="8648171" y="5028807"/>
                <a:ext cx="108360" cy="195480"/>
              </p14:xfrm>
            </p:contentPart>
          </mc:Choice>
          <mc:Fallback xmlns="">
            <p:pic>
              <p:nvPicPr>
                <p:cNvPr id="56" name="Ink 55">
                  <a:extLst>
                    <a:ext uri="{FF2B5EF4-FFF2-40B4-BE49-F238E27FC236}">
                      <a16:creationId xmlns:a16="http://schemas.microsoft.com/office/drawing/2014/main" id="{5C69A30F-8CE3-4D9A-B708-C1FBC22CB271}"/>
                    </a:ext>
                  </a:extLst>
                </p:cNvPr>
                <p:cNvPicPr/>
                <p:nvPr/>
              </p:nvPicPr>
              <p:blipFill>
                <a:blip r:embed="rId61"/>
                <a:stretch>
                  <a:fillRect/>
                </a:stretch>
              </p:blipFill>
              <p:spPr>
                <a:xfrm>
                  <a:off x="8639171" y="5020167"/>
                  <a:ext cx="1260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7" name="Ink 56">
                  <a:extLst>
                    <a:ext uri="{FF2B5EF4-FFF2-40B4-BE49-F238E27FC236}">
                      <a16:creationId xmlns:a16="http://schemas.microsoft.com/office/drawing/2014/main" id="{14474EA8-B624-481B-96F1-35D62C983228}"/>
                    </a:ext>
                  </a:extLst>
                </p14:cNvPr>
                <p14:cNvContentPartPr/>
                <p14:nvPr/>
              </p14:nvContentPartPr>
              <p14:xfrm>
                <a:off x="8724491" y="5092887"/>
                <a:ext cx="25920" cy="284400"/>
              </p14:xfrm>
            </p:contentPart>
          </mc:Choice>
          <mc:Fallback xmlns="">
            <p:pic>
              <p:nvPicPr>
                <p:cNvPr id="57" name="Ink 56">
                  <a:extLst>
                    <a:ext uri="{FF2B5EF4-FFF2-40B4-BE49-F238E27FC236}">
                      <a16:creationId xmlns:a16="http://schemas.microsoft.com/office/drawing/2014/main" id="{14474EA8-B624-481B-96F1-35D62C983228}"/>
                    </a:ext>
                  </a:extLst>
                </p:cNvPr>
                <p:cNvPicPr/>
                <p:nvPr/>
              </p:nvPicPr>
              <p:blipFill>
                <a:blip r:embed="rId63"/>
                <a:stretch>
                  <a:fillRect/>
                </a:stretch>
              </p:blipFill>
              <p:spPr>
                <a:xfrm>
                  <a:off x="8715851" y="5083887"/>
                  <a:ext cx="43560" cy="302040"/>
                </a:xfrm>
                <a:prstGeom prst="rect">
                  <a:avLst/>
                </a:prstGeom>
              </p:spPr>
            </p:pic>
          </mc:Fallback>
        </mc:AlternateContent>
      </p:grpSp>
      <p:grpSp>
        <p:nvGrpSpPr>
          <p:cNvPr id="63" name="Group 62">
            <a:extLst>
              <a:ext uri="{FF2B5EF4-FFF2-40B4-BE49-F238E27FC236}">
                <a16:creationId xmlns:a16="http://schemas.microsoft.com/office/drawing/2014/main" id="{3CEA62EF-354D-4D32-9A4D-1CB4B0C74D8E}"/>
              </a:ext>
            </a:extLst>
          </p:cNvPr>
          <p:cNvGrpSpPr/>
          <p:nvPr/>
        </p:nvGrpSpPr>
        <p:grpSpPr>
          <a:xfrm>
            <a:off x="5985611" y="4887687"/>
            <a:ext cx="244800" cy="286920"/>
            <a:chOff x="5985611" y="4887687"/>
            <a:chExt cx="244800" cy="286920"/>
          </a:xfrm>
        </p:grpSpPr>
        <mc:AlternateContent xmlns:mc="http://schemas.openxmlformats.org/markup-compatibility/2006" xmlns:p14="http://schemas.microsoft.com/office/powerpoint/2010/main">
          <mc:Choice Requires="p14">
            <p:contentPart p14:bwMode="auto" r:id="rId64">
              <p14:nvContentPartPr>
                <p14:cNvPr id="59" name="Ink 58">
                  <a:extLst>
                    <a:ext uri="{FF2B5EF4-FFF2-40B4-BE49-F238E27FC236}">
                      <a16:creationId xmlns:a16="http://schemas.microsoft.com/office/drawing/2014/main" id="{A97B4142-87EC-47CC-80CE-1699D5F67F32}"/>
                    </a:ext>
                  </a:extLst>
                </p14:cNvPr>
                <p14:cNvContentPartPr/>
                <p14:nvPr/>
              </p14:nvContentPartPr>
              <p14:xfrm>
                <a:off x="5985611" y="4887687"/>
                <a:ext cx="144720" cy="189720"/>
              </p14:xfrm>
            </p:contentPart>
          </mc:Choice>
          <mc:Fallback xmlns="">
            <p:pic>
              <p:nvPicPr>
                <p:cNvPr id="59" name="Ink 58">
                  <a:extLst>
                    <a:ext uri="{FF2B5EF4-FFF2-40B4-BE49-F238E27FC236}">
                      <a16:creationId xmlns:a16="http://schemas.microsoft.com/office/drawing/2014/main" id="{A97B4142-87EC-47CC-80CE-1699D5F67F32}"/>
                    </a:ext>
                  </a:extLst>
                </p:cNvPr>
                <p:cNvPicPr/>
                <p:nvPr/>
              </p:nvPicPr>
              <p:blipFill>
                <a:blip r:embed="rId65"/>
                <a:stretch>
                  <a:fillRect/>
                </a:stretch>
              </p:blipFill>
              <p:spPr>
                <a:xfrm>
                  <a:off x="5976971" y="4878687"/>
                  <a:ext cx="1623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0" name="Ink 59">
                  <a:extLst>
                    <a:ext uri="{FF2B5EF4-FFF2-40B4-BE49-F238E27FC236}">
                      <a16:creationId xmlns:a16="http://schemas.microsoft.com/office/drawing/2014/main" id="{B6EAD6CF-ED0E-4F2D-94C4-E4D74BD0B0AC}"/>
                    </a:ext>
                  </a:extLst>
                </p14:cNvPr>
                <p14:cNvContentPartPr/>
                <p14:nvPr/>
              </p14:nvContentPartPr>
              <p14:xfrm>
                <a:off x="6133931" y="5018007"/>
                <a:ext cx="79200" cy="156600"/>
              </p14:xfrm>
            </p:contentPart>
          </mc:Choice>
          <mc:Fallback xmlns="">
            <p:pic>
              <p:nvPicPr>
                <p:cNvPr id="60" name="Ink 59">
                  <a:extLst>
                    <a:ext uri="{FF2B5EF4-FFF2-40B4-BE49-F238E27FC236}">
                      <a16:creationId xmlns:a16="http://schemas.microsoft.com/office/drawing/2014/main" id="{B6EAD6CF-ED0E-4F2D-94C4-E4D74BD0B0AC}"/>
                    </a:ext>
                  </a:extLst>
                </p:cNvPr>
                <p:cNvPicPr/>
                <p:nvPr/>
              </p:nvPicPr>
              <p:blipFill>
                <a:blip r:embed="rId67"/>
                <a:stretch>
                  <a:fillRect/>
                </a:stretch>
              </p:blipFill>
              <p:spPr>
                <a:xfrm>
                  <a:off x="6125291" y="5009367"/>
                  <a:ext cx="968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2" name="Ink 61">
                  <a:extLst>
                    <a:ext uri="{FF2B5EF4-FFF2-40B4-BE49-F238E27FC236}">
                      <a16:creationId xmlns:a16="http://schemas.microsoft.com/office/drawing/2014/main" id="{55667DD0-2020-4EBC-96CA-82F69680404F}"/>
                    </a:ext>
                  </a:extLst>
                </p14:cNvPr>
                <p14:cNvContentPartPr/>
                <p14:nvPr/>
              </p14:nvContentPartPr>
              <p14:xfrm>
                <a:off x="6145451" y="4996767"/>
                <a:ext cx="84960" cy="360"/>
              </p14:xfrm>
            </p:contentPart>
          </mc:Choice>
          <mc:Fallback xmlns="">
            <p:pic>
              <p:nvPicPr>
                <p:cNvPr id="62" name="Ink 61">
                  <a:extLst>
                    <a:ext uri="{FF2B5EF4-FFF2-40B4-BE49-F238E27FC236}">
                      <a16:creationId xmlns:a16="http://schemas.microsoft.com/office/drawing/2014/main" id="{55667DD0-2020-4EBC-96CA-82F69680404F}"/>
                    </a:ext>
                  </a:extLst>
                </p:cNvPr>
                <p:cNvPicPr/>
                <p:nvPr/>
              </p:nvPicPr>
              <p:blipFill>
                <a:blip r:embed="rId69"/>
                <a:stretch>
                  <a:fillRect/>
                </a:stretch>
              </p:blipFill>
              <p:spPr>
                <a:xfrm>
                  <a:off x="6136451" y="4987767"/>
                  <a:ext cx="102600" cy="18000"/>
                </a:xfrm>
                <a:prstGeom prst="rect">
                  <a:avLst/>
                </a:prstGeom>
              </p:spPr>
            </p:pic>
          </mc:Fallback>
        </mc:AlternateContent>
      </p:grpSp>
      <p:grpSp>
        <p:nvGrpSpPr>
          <p:cNvPr id="69" name="Group 68">
            <a:extLst>
              <a:ext uri="{FF2B5EF4-FFF2-40B4-BE49-F238E27FC236}">
                <a16:creationId xmlns:a16="http://schemas.microsoft.com/office/drawing/2014/main" id="{C9DD805D-1F9D-4AB9-A6D8-CD15DBE9C32D}"/>
              </a:ext>
            </a:extLst>
          </p:cNvPr>
          <p:cNvGrpSpPr/>
          <p:nvPr/>
        </p:nvGrpSpPr>
        <p:grpSpPr>
          <a:xfrm>
            <a:off x="7697771" y="4294407"/>
            <a:ext cx="254520" cy="276840"/>
            <a:chOff x="7697771" y="4294407"/>
            <a:chExt cx="254520" cy="276840"/>
          </a:xfrm>
        </p:grpSpPr>
        <mc:AlternateContent xmlns:mc="http://schemas.openxmlformats.org/markup-compatibility/2006" xmlns:p14="http://schemas.microsoft.com/office/powerpoint/2010/main">
          <mc:Choice Requires="p14">
            <p:contentPart p14:bwMode="auto" r:id="rId70">
              <p14:nvContentPartPr>
                <p14:cNvPr id="66" name="Ink 65">
                  <a:extLst>
                    <a:ext uri="{FF2B5EF4-FFF2-40B4-BE49-F238E27FC236}">
                      <a16:creationId xmlns:a16="http://schemas.microsoft.com/office/drawing/2014/main" id="{056CAAA4-83DA-4D79-8524-05E054D98397}"/>
                    </a:ext>
                  </a:extLst>
                </p14:cNvPr>
                <p14:cNvContentPartPr/>
                <p14:nvPr/>
              </p14:nvContentPartPr>
              <p14:xfrm>
                <a:off x="7697771" y="4294407"/>
                <a:ext cx="126360" cy="205560"/>
              </p14:xfrm>
            </p:contentPart>
          </mc:Choice>
          <mc:Fallback xmlns="">
            <p:pic>
              <p:nvPicPr>
                <p:cNvPr id="66" name="Ink 65">
                  <a:extLst>
                    <a:ext uri="{FF2B5EF4-FFF2-40B4-BE49-F238E27FC236}">
                      <a16:creationId xmlns:a16="http://schemas.microsoft.com/office/drawing/2014/main" id="{056CAAA4-83DA-4D79-8524-05E054D98397}"/>
                    </a:ext>
                  </a:extLst>
                </p:cNvPr>
                <p:cNvPicPr/>
                <p:nvPr/>
              </p:nvPicPr>
              <p:blipFill>
                <a:blip r:embed="rId71"/>
                <a:stretch>
                  <a:fillRect/>
                </a:stretch>
              </p:blipFill>
              <p:spPr>
                <a:xfrm>
                  <a:off x="7688771" y="4285407"/>
                  <a:ext cx="1440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7" name="Ink 66">
                  <a:extLst>
                    <a:ext uri="{FF2B5EF4-FFF2-40B4-BE49-F238E27FC236}">
                      <a16:creationId xmlns:a16="http://schemas.microsoft.com/office/drawing/2014/main" id="{7DBF2181-848A-4D92-BF73-051553AC9B7D}"/>
                    </a:ext>
                  </a:extLst>
                </p14:cNvPr>
                <p14:cNvContentPartPr/>
                <p14:nvPr/>
              </p14:nvContentPartPr>
              <p14:xfrm>
                <a:off x="7843931" y="4401687"/>
                <a:ext cx="108360" cy="97560"/>
              </p14:xfrm>
            </p:contentPart>
          </mc:Choice>
          <mc:Fallback xmlns="">
            <p:pic>
              <p:nvPicPr>
                <p:cNvPr id="67" name="Ink 66">
                  <a:extLst>
                    <a:ext uri="{FF2B5EF4-FFF2-40B4-BE49-F238E27FC236}">
                      <a16:creationId xmlns:a16="http://schemas.microsoft.com/office/drawing/2014/main" id="{7DBF2181-848A-4D92-BF73-051553AC9B7D}"/>
                    </a:ext>
                  </a:extLst>
                </p:cNvPr>
                <p:cNvPicPr/>
                <p:nvPr/>
              </p:nvPicPr>
              <p:blipFill>
                <a:blip r:embed="rId73"/>
                <a:stretch>
                  <a:fillRect/>
                </a:stretch>
              </p:blipFill>
              <p:spPr>
                <a:xfrm>
                  <a:off x="7835291" y="4392687"/>
                  <a:ext cx="1260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8" name="Ink 67">
                  <a:extLst>
                    <a:ext uri="{FF2B5EF4-FFF2-40B4-BE49-F238E27FC236}">
                      <a16:creationId xmlns:a16="http://schemas.microsoft.com/office/drawing/2014/main" id="{2AA40FC4-1C96-465B-A614-CC1C9C9DB67F}"/>
                    </a:ext>
                  </a:extLst>
                </p14:cNvPr>
                <p14:cNvContentPartPr/>
                <p14:nvPr/>
              </p14:nvContentPartPr>
              <p14:xfrm>
                <a:off x="7910171" y="4422927"/>
                <a:ext cx="11160" cy="148320"/>
              </p14:xfrm>
            </p:contentPart>
          </mc:Choice>
          <mc:Fallback xmlns="">
            <p:pic>
              <p:nvPicPr>
                <p:cNvPr id="68" name="Ink 67">
                  <a:extLst>
                    <a:ext uri="{FF2B5EF4-FFF2-40B4-BE49-F238E27FC236}">
                      <a16:creationId xmlns:a16="http://schemas.microsoft.com/office/drawing/2014/main" id="{2AA40FC4-1C96-465B-A614-CC1C9C9DB67F}"/>
                    </a:ext>
                  </a:extLst>
                </p:cNvPr>
                <p:cNvPicPr/>
                <p:nvPr/>
              </p:nvPicPr>
              <p:blipFill>
                <a:blip r:embed="rId75"/>
                <a:stretch>
                  <a:fillRect/>
                </a:stretch>
              </p:blipFill>
              <p:spPr>
                <a:xfrm>
                  <a:off x="7901531" y="4413927"/>
                  <a:ext cx="28800" cy="165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70" name="Ink 69">
                <a:extLst>
                  <a:ext uri="{FF2B5EF4-FFF2-40B4-BE49-F238E27FC236}">
                    <a16:creationId xmlns:a16="http://schemas.microsoft.com/office/drawing/2014/main" id="{EF1CF66D-D7C2-4768-8E45-32FCAEEEF289}"/>
                  </a:ext>
                </a:extLst>
              </p14:cNvPr>
              <p14:cNvContentPartPr/>
              <p14:nvPr/>
            </p14:nvContentPartPr>
            <p14:xfrm>
              <a:off x="3215073" y="3753589"/>
              <a:ext cx="83880" cy="111960"/>
            </p14:xfrm>
          </p:contentPart>
        </mc:Choice>
        <mc:Fallback xmlns="">
          <p:pic>
            <p:nvPicPr>
              <p:cNvPr id="70" name="Ink 69">
                <a:extLst>
                  <a:ext uri="{FF2B5EF4-FFF2-40B4-BE49-F238E27FC236}">
                    <a16:creationId xmlns:a16="http://schemas.microsoft.com/office/drawing/2014/main" id="{EF1CF66D-D7C2-4768-8E45-32FCAEEEF289}"/>
                  </a:ext>
                </a:extLst>
              </p:cNvPr>
              <p:cNvPicPr/>
              <p:nvPr/>
            </p:nvPicPr>
            <p:blipFill>
              <a:blip r:embed="rId77"/>
              <a:stretch>
                <a:fillRect/>
              </a:stretch>
            </p:blipFill>
            <p:spPr>
              <a:xfrm>
                <a:off x="3206073" y="3744949"/>
                <a:ext cx="1015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1" name="Ink 70">
                <a:extLst>
                  <a:ext uri="{FF2B5EF4-FFF2-40B4-BE49-F238E27FC236}">
                    <a16:creationId xmlns:a16="http://schemas.microsoft.com/office/drawing/2014/main" id="{630EEE36-754F-481B-9F49-024DB697033C}"/>
                  </a:ext>
                </a:extLst>
              </p14:cNvPr>
              <p14:cNvContentPartPr/>
              <p14:nvPr/>
            </p14:nvContentPartPr>
            <p14:xfrm>
              <a:off x="4185633" y="3768709"/>
              <a:ext cx="80280" cy="83520"/>
            </p14:xfrm>
          </p:contentPart>
        </mc:Choice>
        <mc:Fallback xmlns="">
          <p:pic>
            <p:nvPicPr>
              <p:cNvPr id="71" name="Ink 70">
                <a:extLst>
                  <a:ext uri="{FF2B5EF4-FFF2-40B4-BE49-F238E27FC236}">
                    <a16:creationId xmlns:a16="http://schemas.microsoft.com/office/drawing/2014/main" id="{630EEE36-754F-481B-9F49-024DB697033C}"/>
                  </a:ext>
                </a:extLst>
              </p:cNvPr>
              <p:cNvPicPr/>
              <p:nvPr/>
            </p:nvPicPr>
            <p:blipFill>
              <a:blip r:embed="rId79"/>
              <a:stretch>
                <a:fillRect/>
              </a:stretch>
            </p:blipFill>
            <p:spPr>
              <a:xfrm>
                <a:off x="4176993" y="3759709"/>
                <a:ext cx="9792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2" name="Ink 71">
                <a:extLst>
                  <a:ext uri="{FF2B5EF4-FFF2-40B4-BE49-F238E27FC236}">
                    <a16:creationId xmlns:a16="http://schemas.microsoft.com/office/drawing/2014/main" id="{D8DBAA0F-7B7B-4435-973C-39F2439DB842}"/>
                  </a:ext>
                </a:extLst>
              </p14:cNvPr>
              <p14:cNvContentPartPr/>
              <p14:nvPr/>
            </p14:nvContentPartPr>
            <p14:xfrm>
              <a:off x="4942353" y="4862389"/>
              <a:ext cx="129960" cy="111960"/>
            </p14:xfrm>
          </p:contentPart>
        </mc:Choice>
        <mc:Fallback xmlns="">
          <p:pic>
            <p:nvPicPr>
              <p:cNvPr id="72" name="Ink 71">
                <a:extLst>
                  <a:ext uri="{FF2B5EF4-FFF2-40B4-BE49-F238E27FC236}">
                    <a16:creationId xmlns:a16="http://schemas.microsoft.com/office/drawing/2014/main" id="{D8DBAA0F-7B7B-4435-973C-39F2439DB842}"/>
                  </a:ext>
                </a:extLst>
              </p:cNvPr>
              <p:cNvPicPr/>
              <p:nvPr/>
            </p:nvPicPr>
            <p:blipFill>
              <a:blip r:embed="rId81"/>
              <a:stretch>
                <a:fillRect/>
              </a:stretch>
            </p:blipFill>
            <p:spPr>
              <a:xfrm>
                <a:off x="4933353" y="4853389"/>
                <a:ext cx="147600" cy="129600"/>
              </a:xfrm>
              <a:prstGeom prst="rect">
                <a:avLst/>
              </a:prstGeom>
            </p:spPr>
          </p:pic>
        </mc:Fallback>
      </mc:AlternateContent>
      <p:grpSp>
        <p:nvGrpSpPr>
          <p:cNvPr id="75" name="Group 74">
            <a:extLst>
              <a:ext uri="{FF2B5EF4-FFF2-40B4-BE49-F238E27FC236}">
                <a16:creationId xmlns:a16="http://schemas.microsoft.com/office/drawing/2014/main" id="{8C90645B-1409-4CAF-B2B3-36ED8AB84598}"/>
              </a:ext>
            </a:extLst>
          </p:cNvPr>
          <p:cNvGrpSpPr/>
          <p:nvPr/>
        </p:nvGrpSpPr>
        <p:grpSpPr>
          <a:xfrm>
            <a:off x="2700251" y="2837487"/>
            <a:ext cx="2350800" cy="2113200"/>
            <a:chOff x="2700251" y="2837487"/>
            <a:chExt cx="2350800" cy="2113200"/>
          </a:xfrm>
        </p:grpSpPr>
        <mc:AlternateContent xmlns:mc="http://schemas.openxmlformats.org/markup-compatibility/2006" xmlns:p14="http://schemas.microsoft.com/office/powerpoint/2010/main">
          <mc:Choice Requires="p14">
            <p:contentPart p14:bwMode="auto" r:id="rId82">
              <p14:nvContentPartPr>
                <p14:cNvPr id="9" name="Ink 8">
                  <a:extLst>
                    <a:ext uri="{FF2B5EF4-FFF2-40B4-BE49-F238E27FC236}">
                      <a16:creationId xmlns:a16="http://schemas.microsoft.com/office/drawing/2014/main" id="{1FFE203B-B8DE-4B12-954F-36F890B7CDE1}"/>
                    </a:ext>
                  </a:extLst>
                </p14:cNvPr>
                <p14:cNvContentPartPr/>
                <p14:nvPr/>
              </p14:nvContentPartPr>
              <p14:xfrm>
                <a:off x="2700251" y="2837487"/>
                <a:ext cx="2350800" cy="2113200"/>
              </p14:xfrm>
            </p:contentPart>
          </mc:Choice>
          <mc:Fallback xmlns="">
            <p:pic>
              <p:nvPicPr>
                <p:cNvPr id="9" name="Ink 8">
                  <a:extLst>
                    <a:ext uri="{FF2B5EF4-FFF2-40B4-BE49-F238E27FC236}">
                      <a16:creationId xmlns:a16="http://schemas.microsoft.com/office/drawing/2014/main" id="{1FFE203B-B8DE-4B12-954F-36F890B7CDE1}"/>
                    </a:ext>
                  </a:extLst>
                </p:cNvPr>
                <p:cNvPicPr/>
                <p:nvPr/>
              </p:nvPicPr>
              <p:blipFill>
                <a:blip r:embed="rId83"/>
                <a:stretch>
                  <a:fillRect/>
                </a:stretch>
              </p:blipFill>
              <p:spPr>
                <a:xfrm>
                  <a:off x="2691251" y="2828487"/>
                  <a:ext cx="2368440" cy="2130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 name="Ink 9">
                  <a:extLst>
                    <a:ext uri="{FF2B5EF4-FFF2-40B4-BE49-F238E27FC236}">
                      <a16:creationId xmlns:a16="http://schemas.microsoft.com/office/drawing/2014/main" id="{29D438A4-AB9B-4E28-8612-8567CB5BDF03}"/>
                    </a:ext>
                  </a:extLst>
                </p14:cNvPr>
                <p14:cNvContentPartPr/>
                <p14:nvPr/>
              </p14:nvContentPartPr>
              <p14:xfrm>
                <a:off x="2721491" y="4857807"/>
                <a:ext cx="2320200" cy="73800"/>
              </p14:xfrm>
            </p:contentPart>
          </mc:Choice>
          <mc:Fallback xmlns="">
            <p:pic>
              <p:nvPicPr>
                <p:cNvPr id="10" name="Ink 9">
                  <a:extLst>
                    <a:ext uri="{FF2B5EF4-FFF2-40B4-BE49-F238E27FC236}">
                      <a16:creationId xmlns:a16="http://schemas.microsoft.com/office/drawing/2014/main" id="{29D438A4-AB9B-4E28-8612-8567CB5BDF03}"/>
                    </a:ext>
                  </a:extLst>
                </p:cNvPr>
                <p:cNvPicPr/>
                <p:nvPr/>
              </p:nvPicPr>
              <p:blipFill>
                <a:blip r:embed="rId85"/>
                <a:stretch>
                  <a:fillRect/>
                </a:stretch>
              </p:blipFill>
              <p:spPr>
                <a:xfrm>
                  <a:off x="2712491" y="4849167"/>
                  <a:ext cx="23378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4" name="Ink 73">
                  <a:extLst>
                    <a:ext uri="{FF2B5EF4-FFF2-40B4-BE49-F238E27FC236}">
                      <a16:creationId xmlns:a16="http://schemas.microsoft.com/office/drawing/2014/main" id="{68FBB2B0-218E-4964-96E4-329095CCCB8E}"/>
                    </a:ext>
                  </a:extLst>
                </p14:cNvPr>
                <p14:cNvContentPartPr/>
                <p14:nvPr/>
              </p14:nvContentPartPr>
              <p14:xfrm>
                <a:off x="2702433" y="4793629"/>
                <a:ext cx="94680" cy="109800"/>
              </p14:xfrm>
            </p:contentPart>
          </mc:Choice>
          <mc:Fallback xmlns="">
            <p:pic>
              <p:nvPicPr>
                <p:cNvPr id="74" name="Ink 73">
                  <a:extLst>
                    <a:ext uri="{FF2B5EF4-FFF2-40B4-BE49-F238E27FC236}">
                      <a16:creationId xmlns:a16="http://schemas.microsoft.com/office/drawing/2014/main" id="{68FBB2B0-218E-4964-96E4-329095CCCB8E}"/>
                    </a:ext>
                  </a:extLst>
                </p:cNvPr>
                <p:cNvPicPr/>
                <p:nvPr/>
              </p:nvPicPr>
              <p:blipFill>
                <a:blip r:embed="rId87"/>
                <a:stretch>
                  <a:fillRect/>
                </a:stretch>
              </p:blipFill>
              <p:spPr>
                <a:xfrm>
                  <a:off x="2693793" y="4784629"/>
                  <a:ext cx="112320" cy="127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76" name="Ink 75">
                <a:extLst>
                  <a:ext uri="{FF2B5EF4-FFF2-40B4-BE49-F238E27FC236}">
                    <a16:creationId xmlns:a16="http://schemas.microsoft.com/office/drawing/2014/main" id="{911DF43A-E15D-4678-A20F-13CFD05EB432}"/>
                  </a:ext>
                </a:extLst>
              </p14:cNvPr>
              <p14:cNvContentPartPr/>
              <p14:nvPr/>
            </p14:nvContentPartPr>
            <p14:xfrm>
              <a:off x="4808073" y="2894989"/>
              <a:ext cx="163800" cy="99000"/>
            </p14:xfrm>
          </p:contentPart>
        </mc:Choice>
        <mc:Fallback xmlns="">
          <p:pic>
            <p:nvPicPr>
              <p:cNvPr id="76" name="Ink 75">
                <a:extLst>
                  <a:ext uri="{FF2B5EF4-FFF2-40B4-BE49-F238E27FC236}">
                    <a16:creationId xmlns:a16="http://schemas.microsoft.com/office/drawing/2014/main" id="{911DF43A-E15D-4678-A20F-13CFD05EB432}"/>
                  </a:ext>
                </a:extLst>
              </p:cNvPr>
              <p:cNvPicPr/>
              <p:nvPr/>
            </p:nvPicPr>
            <p:blipFill>
              <a:blip r:embed="rId89"/>
              <a:stretch>
                <a:fillRect/>
              </a:stretch>
            </p:blipFill>
            <p:spPr>
              <a:xfrm>
                <a:off x="4799073" y="2886349"/>
                <a:ext cx="1814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7" name="Ink 76">
                <a:extLst>
                  <a:ext uri="{FF2B5EF4-FFF2-40B4-BE49-F238E27FC236}">
                    <a16:creationId xmlns:a16="http://schemas.microsoft.com/office/drawing/2014/main" id="{D5534360-FBAA-438C-8CAF-232AD88AEBBA}"/>
                  </a:ext>
                </a:extLst>
              </p14:cNvPr>
              <p14:cNvContentPartPr/>
              <p14:nvPr/>
            </p14:nvContentPartPr>
            <p14:xfrm>
              <a:off x="2634393" y="2811469"/>
              <a:ext cx="126360" cy="99720"/>
            </p14:xfrm>
          </p:contentPart>
        </mc:Choice>
        <mc:Fallback xmlns="">
          <p:pic>
            <p:nvPicPr>
              <p:cNvPr id="77" name="Ink 76">
                <a:extLst>
                  <a:ext uri="{FF2B5EF4-FFF2-40B4-BE49-F238E27FC236}">
                    <a16:creationId xmlns:a16="http://schemas.microsoft.com/office/drawing/2014/main" id="{D5534360-FBAA-438C-8CAF-232AD88AEBBA}"/>
                  </a:ext>
                </a:extLst>
              </p:cNvPr>
              <p:cNvPicPr/>
              <p:nvPr/>
            </p:nvPicPr>
            <p:blipFill>
              <a:blip r:embed="rId91"/>
              <a:stretch>
                <a:fillRect/>
              </a:stretch>
            </p:blipFill>
            <p:spPr>
              <a:xfrm>
                <a:off x="2625393" y="2802469"/>
                <a:ext cx="1440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8" name="Ink 77">
                <a:extLst>
                  <a:ext uri="{FF2B5EF4-FFF2-40B4-BE49-F238E27FC236}">
                    <a16:creationId xmlns:a16="http://schemas.microsoft.com/office/drawing/2014/main" id="{06C8A4D8-9974-4695-B68E-F253DE2B6B6C}"/>
                  </a:ext>
                </a:extLst>
              </p14:cNvPr>
              <p14:cNvContentPartPr/>
              <p14:nvPr/>
            </p14:nvContentPartPr>
            <p14:xfrm>
              <a:off x="6081753" y="2952229"/>
              <a:ext cx="97920" cy="115560"/>
            </p14:xfrm>
          </p:contentPart>
        </mc:Choice>
        <mc:Fallback xmlns="">
          <p:pic>
            <p:nvPicPr>
              <p:cNvPr id="78" name="Ink 77">
                <a:extLst>
                  <a:ext uri="{FF2B5EF4-FFF2-40B4-BE49-F238E27FC236}">
                    <a16:creationId xmlns:a16="http://schemas.microsoft.com/office/drawing/2014/main" id="{06C8A4D8-9974-4695-B68E-F253DE2B6B6C}"/>
                  </a:ext>
                </a:extLst>
              </p:cNvPr>
              <p:cNvPicPr/>
              <p:nvPr/>
            </p:nvPicPr>
            <p:blipFill>
              <a:blip r:embed="rId93"/>
              <a:stretch>
                <a:fillRect/>
              </a:stretch>
            </p:blipFill>
            <p:spPr>
              <a:xfrm>
                <a:off x="6073113" y="2943229"/>
                <a:ext cx="1155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9" name="Ink 78">
                <a:extLst>
                  <a:ext uri="{FF2B5EF4-FFF2-40B4-BE49-F238E27FC236}">
                    <a16:creationId xmlns:a16="http://schemas.microsoft.com/office/drawing/2014/main" id="{B0CC1589-246E-4793-B77F-125BADA8033E}"/>
                  </a:ext>
                </a:extLst>
              </p14:cNvPr>
              <p14:cNvContentPartPr/>
              <p14:nvPr/>
            </p14:nvContentPartPr>
            <p14:xfrm>
              <a:off x="6734073" y="3576109"/>
              <a:ext cx="111960" cy="136080"/>
            </p14:xfrm>
          </p:contentPart>
        </mc:Choice>
        <mc:Fallback xmlns="">
          <p:pic>
            <p:nvPicPr>
              <p:cNvPr id="79" name="Ink 78">
                <a:extLst>
                  <a:ext uri="{FF2B5EF4-FFF2-40B4-BE49-F238E27FC236}">
                    <a16:creationId xmlns:a16="http://schemas.microsoft.com/office/drawing/2014/main" id="{B0CC1589-246E-4793-B77F-125BADA8033E}"/>
                  </a:ext>
                </a:extLst>
              </p:cNvPr>
              <p:cNvPicPr/>
              <p:nvPr/>
            </p:nvPicPr>
            <p:blipFill>
              <a:blip r:embed="rId95"/>
              <a:stretch>
                <a:fillRect/>
              </a:stretch>
            </p:blipFill>
            <p:spPr>
              <a:xfrm>
                <a:off x="6725073" y="3567109"/>
                <a:ext cx="129600" cy="153720"/>
              </a:xfrm>
              <a:prstGeom prst="rect">
                <a:avLst/>
              </a:prstGeom>
            </p:spPr>
          </p:pic>
        </mc:Fallback>
      </mc:AlternateContent>
      <p:grpSp>
        <p:nvGrpSpPr>
          <p:cNvPr id="81" name="Group 80">
            <a:extLst>
              <a:ext uri="{FF2B5EF4-FFF2-40B4-BE49-F238E27FC236}">
                <a16:creationId xmlns:a16="http://schemas.microsoft.com/office/drawing/2014/main" id="{10E6ABCD-6669-48C9-9D5B-949DA374C24E}"/>
              </a:ext>
            </a:extLst>
          </p:cNvPr>
          <p:cNvGrpSpPr/>
          <p:nvPr/>
        </p:nvGrpSpPr>
        <p:grpSpPr>
          <a:xfrm>
            <a:off x="6804251" y="2921629"/>
            <a:ext cx="1680840" cy="2035538"/>
            <a:chOff x="6804251" y="2921629"/>
            <a:chExt cx="1680840" cy="2035538"/>
          </a:xfrm>
        </p:grpSpPr>
        <mc:AlternateContent xmlns:mc="http://schemas.openxmlformats.org/markup-compatibility/2006" xmlns:p14="http://schemas.microsoft.com/office/powerpoint/2010/main">
          <mc:Choice Requires="p14">
            <p:contentPart p14:bwMode="auto" r:id="rId96">
              <p14:nvContentPartPr>
                <p14:cNvPr id="39" name="Ink 38">
                  <a:extLst>
                    <a:ext uri="{FF2B5EF4-FFF2-40B4-BE49-F238E27FC236}">
                      <a16:creationId xmlns:a16="http://schemas.microsoft.com/office/drawing/2014/main" id="{B17C6251-CB3A-41FD-8CAB-0A720AA83872}"/>
                    </a:ext>
                  </a:extLst>
                </p14:cNvPr>
                <p14:cNvContentPartPr/>
                <p14:nvPr/>
              </p14:nvContentPartPr>
              <p14:xfrm>
                <a:off x="8195651" y="2998047"/>
                <a:ext cx="289440" cy="1959120"/>
              </p14:xfrm>
            </p:contentPart>
          </mc:Choice>
          <mc:Fallback xmlns="">
            <p:pic>
              <p:nvPicPr>
                <p:cNvPr id="39" name="Ink 38">
                  <a:extLst>
                    <a:ext uri="{FF2B5EF4-FFF2-40B4-BE49-F238E27FC236}">
                      <a16:creationId xmlns:a16="http://schemas.microsoft.com/office/drawing/2014/main" id="{B17C6251-CB3A-41FD-8CAB-0A720AA83872}"/>
                    </a:ext>
                  </a:extLst>
                </p:cNvPr>
                <p:cNvPicPr/>
                <p:nvPr/>
              </p:nvPicPr>
              <p:blipFill>
                <a:blip r:embed="rId97"/>
                <a:stretch>
                  <a:fillRect/>
                </a:stretch>
              </p:blipFill>
              <p:spPr>
                <a:xfrm>
                  <a:off x="8187011" y="2989047"/>
                  <a:ext cx="307080" cy="19767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0" name="Ink 39">
                  <a:extLst>
                    <a:ext uri="{FF2B5EF4-FFF2-40B4-BE49-F238E27FC236}">
                      <a16:creationId xmlns:a16="http://schemas.microsoft.com/office/drawing/2014/main" id="{F7073279-641A-493A-971E-EDDF4C210110}"/>
                    </a:ext>
                  </a:extLst>
                </p14:cNvPr>
                <p14:cNvContentPartPr/>
                <p14:nvPr/>
              </p14:nvContentPartPr>
              <p14:xfrm>
                <a:off x="6804251" y="2979687"/>
                <a:ext cx="1619640" cy="677880"/>
              </p14:xfrm>
            </p:contentPart>
          </mc:Choice>
          <mc:Fallback xmlns="">
            <p:pic>
              <p:nvPicPr>
                <p:cNvPr id="40" name="Ink 39">
                  <a:extLst>
                    <a:ext uri="{FF2B5EF4-FFF2-40B4-BE49-F238E27FC236}">
                      <a16:creationId xmlns:a16="http://schemas.microsoft.com/office/drawing/2014/main" id="{F7073279-641A-493A-971E-EDDF4C210110}"/>
                    </a:ext>
                  </a:extLst>
                </p:cNvPr>
                <p:cNvPicPr/>
                <p:nvPr/>
              </p:nvPicPr>
              <p:blipFill>
                <a:blip r:embed="rId99"/>
                <a:stretch>
                  <a:fillRect/>
                </a:stretch>
              </p:blipFill>
              <p:spPr>
                <a:xfrm>
                  <a:off x="6795611" y="2971047"/>
                  <a:ext cx="1637280" cy="695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0" name="Ink 79">
                  <a:extLst>
                    <a:ext uri="{FF2B5EF4-FFF2-40B4-BE49-F238E27FC236}">
                      <a16:creationId xmlns:a16="http://schemas.microsoft.com/office/drawing/2014/main" id="{2C7B940E-9CAA-4EB4-9552-0CE553EF4E9B}"/>
                    </a:ext>
                  </a:extLst>
                </p14:cNvPr>
                <p14:cNvContentPartPr/>
                <p14:nvPr/>
              </p14:nvContentPartPr>
              <p14:xfrm>
                <a:off x="8243913" y="2921629"/>
                <a:ext cx="229320" cy="127080"/>
              </p14:xfrm>
            </p:contentPart>
          </mc:Choice>
          <mc:Fallback xmlns="">
            <p:pic>
              <p:nvPicPr>
                <p:cNvPr id="80" name="Ink 79">
                  <a:extLst>
                    <a:ext uri="{FF2B5EF4-FFF2-40B4-BE49-F238E27FC236}">
                      <a16:creationId xmlns:a16="http://schemas.microsoft.com/office/drawing/2014/main" id="{2C7B940E-9CAA-4EB4-9552-0CE553EF4E9B}"/>
                    </a:ext>
                  </a:extLst>
                </p:cNvPr>
                <p:cNvPicPr/>
                <p:nvPr/>
              </p:nvPicPr>
              <p:blipFill>
                <a:blip r:embed="rId101"/>
                <a:stretch>
                  <a:fillRect/>
                </a:stretch>
              </p:blipFill>
              <p:spPr>
                <a:xfrm>
                  <a:off x="8234913" y="2912989"/>
                  <a:ext cx="246960" cy="144720"/>
                </a:xfrm>
                <a:prstGeom prst="rect">
                  <a:avLst/>
                </a:prstGeom>
              </p:spPr>
            </p:pic>
          </mc:Fallback>
        </mc:AlternateContent>
      </p:grpSp>
      <p:grpSp>
        <p:nvGrpSpPr>
          <p:cNvPr id="85" name="Group 84">
            <a:extLst>
              <a:ext uri="{FF2B5EF4-FFF2-40B4-BE49-F238E27FC236}">
                <a16:creationId xmlns:a16="http://schemas.microsoft.com/office/drawing/2014/main" id="{32947FEA-5A01-4998-A415-116073E90033}"/>
              </a:ext>
            </a:extLst>
          </p:cNvPr>
          <p:cNvGrpSpPr/>
          <p:nvPr/>
        </p:nvGrpSpPr>
        <p:grpSpPr>
          <a:xfrm>
            <a:off x="7584033" y="4216549"/>
            <a:ext cx="106560" cy="108000"/>
            <a:chOff x="7584033" y="4216549"/>
            <a:chExt cx="106560" cy="108000"/>
          </a:xfrm>
        </p:grpSpPr>
        <mc:AlternateContent xmlns:mc="http://schemas.openxmlformats.org/markup-compatibility/2006" xmlns:p14="http://schemas.microsoft.com/office/powerpoint/2010/main">
          <mc:Choice Requires="p14">
            <p:contentPart p14:bwMode="auto" r:id="rId102">
              <p14:nvContentPartPr>
                <p14:cNvPr id="82" name="Ink 81">
                  <a:extLst>
                    <a:ext uri="{FF2B5EF4-FFF2-40B4-BE49-F238E27FC236}">
                      <a16:creationId xmlns:a16="http://schemas.microsoft.com/office/drawing/2014/main" id="{F9E0F25B-9D25-4DB5-BB90-9BB7B5757709}"/>
                    </a:ext>
                  </a:extLst>
                </p14:cNvPr>
                <p14:cNvContentPartPr/>
                <p14:nvPr/>
              </p14:nvContentPartPr>
              <p14:xfrm>
                <a:off x="7584033" y="4243189"/>
                <a:ext cx="88560" cy="64800"/>
              </p14:xfrm>
            </p:contentPart>
          </mc:Choice>
          <mc:Fallback xmlns="">
            <p:pic>
              <p:nvPicPr>
                <p:cNvPr id="82" name="Ink 81">
                  <a:extLst>
                    <a:ext uri="{FF2B5EF4-FFF2-40B4-BE49-F238E27FC236}">
                      <a16:creationId xmlns:a16="http://schemas.microsoft.com/office/drawing/2014/main" id="{F9E0F25B-9D25-4DB5-BB90-9BB7B5757709}"/>
                    </a:ext>
                  </a:extLst>
                </p:cNvPr>
                <p:cNvPicPr/>
                <p:nvPr/>
              </p:nvPicPr>
              <p:blipFill>
                <a:blip r:embed="rId103"/>
                <a:stretch>
                  <a:fillRect/>
                </a:stretch>
              </p:blipFill>
              <p:spPr>
                <a:xfrm>
                  <a:off x="7575033" y="4234549"/>
                  <a:ext cx="106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3" name="Ink 82">
                  <a:extLst>
                    <a:ext uri="{FF2B5EF4-FFF2-40B4-BE49-F238E27FC236}">
                      <a16:creationId xmlns:a16="http://schemas.microsoft.com/office/drawing/2014/main" id="{3DA30A4F-FA5E-4EE8-802A-7074713F438A}"/>
                    </a:ext>
                  </a:extLst>
                </p14:cNvPr>
                <p14:cNvContentPartPr/>
                <p14:nvPr/>
              </p14:nvContentPartPr>
              <p14:xfrm>
                <a:off x="7594473" y="4216549"/>
                <a:ext cx="96120" cy="108000"/>
              </p14:xfrm>
            </p:contentPart>
          </mc:Choice>
          <mc:Fallback xmlns="">
            <p:pic>
              <p:nvPicPr>
                <p:cNvPr id="83" name="Ink 82">
                  <a:extLst>
                    <a:ext uri="{FF2B5EF4-FFF2-40B4-BE49-F238E27FC236}">
                      <a16:creationId xmlns:a16="http://schemas.microsoft.com/office/drawing/2014/main" id="{3DA30A4F-FA5E-4EE8-802A-7074713F438A}"/>
                    </a:ext>
                  </a:extLst>
                </p:cNvPr>
                <p:cNvPicPr/>
                <p:nvPr/>
              </p:nvPicPr>
              <p:blipFill>
                <a:blip r:embed="rId105"/>
                <a:stretch>
                  <a:fillRect/>
                </a:stretch>
              </p:blipFill>
              <p:spPr>
                <a:xfrm>
                  <a:off x="7585833" y="4207549"/>
                  <a:ext cx="113760" cy="12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84" name="Ink 83">
                <a:extLst>
                  <a:ext uri="{FF2B5EF4-FFF2-40B4-BE49-F238E27FC236}">
                    <a16:creationId xmlns:a16="http://schemas.microsoft.com/office/drawing/2014/main" id="{787FF9DA-4822-4D70-90C4-AB308BF73956}"/>
                  </a:ext>
                </a:extLst>
              </p14:cNvPr>
              <p14:cNvContentPartPr/>
              <p14:nvPr/>
            </p14:nvContentPartPr>
            <p14:xfrm>
              <a:off x="6100833" y="4722709"/>
              <a:ext cx="133920" cy="149040"/>
            </p14:xfrm>
          </p:contentPart>
        </mc:Choice>
        <mc:Fallback xmlns="">
          <p:pic>
            <p:nvPicPr>
              <p:cNvPr id="84" name="Ink 83">
                <a:extLst>
                  <a:ext uri="{FF2B5EF4-FFF2-40B4-BE49-F238E27FC236}">
                    <a16:creationId xmlns:a16="http://schemas.microsoft.com/office/drawing/2014/main" id="{787FF9DA-4822-4D70-90C4-AB308BF73956}"/>
                  </a:ext>
                </a:extLst>
              </p:cNvPr>
              <p:cNvPicPr/>
              <p:nvPr/>
            </p:nvPicPr>
            <p:blipFill>
              <a:blip r:embed="rId107"/>
              <a:stretch>
                <a:fillRect/>
              </a:stretch>
            </p:blipFill>
            <p:spPr>
              <a:xfrm>
                <a:off x="6092193" y="4714069"/>
                <a:ext cx="1515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6" name="Ink 85">
                <a:extLst>
                  <a:ext uri="{FF2B5EF4-FFF2-40B4-BE49-F238E27FC236}">
                    <a16:creationId xmlns:a16="http://schemas.microsoft.com/office/drawing/2014/main" id="{BB29C892-A7B1-44DD-BB04-5544A0715D8D}"/>
                  </a:ext>
                </a:extLst>
              </p14:cNvPr>
              <p14:cNvContentPartPr/>
              <p14:nvPr/>
            </p14:nvContentPartPr>
            <p14:xfrm>
              <a:off x="8323833" y="4847989"/>
              <a:ext cx="115200" cy="114840"/>
            </p14:xfrm>
          </p:contentPart>
        </mc:Choice>
        <mc:Fallback xmlns="">
          <p:pic>
            <p:nvPicPr>
              <p:cNvPr id="86" name="Ink 85">
                <a:extLst>
                  <a:ext uri="{FF2B5EF4-FFF2-40B4-BE49-F238E27FC236}">
                    <a16:creationId xmlns:a16="http://schemas.microsoft.com/office/drawing/2014/main" id="{BB29C892-A7B1-44DD-BB04-5544A0715D8D}"/>
                  </a:ext>
                </a:extLst>
              </p:cNvPr>
              <p:cNvPicPr/>
              <p:nvPr/>
            </p:nvPicPr>
            <p:blipFill>
              <a:blip r:embed="rId109"/>
              <a:stretch>
                <a:fillRect/>
              </a:stretch>
            </p:blipFill>
            <p:spPr>
              <a:xfrm>
                <a:off x="8315193" y="4838989"/>
                <a:ext cx="132840" cy="132480"/>
              </a:xfrm>
              <a:prstGeom prst="rect">
                <a:avLst/>
              </a:prstGeom>
            </p:spPr>
          </p:pic>
        </mc:Fallback>
      </mc:AlternateContent>
    </p:spTree>
    <p:extLst>
      <p:ext uri="{BB962C8B-B14F-4D97-AF65-F5344CB8AC3E}">
        <p14:creationId xmlns:p14="http://schemas.microsoft.com/office/powerpoint/2010/main" val="291867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C778-26EC-4684-997E-B6A01209D501}"/>
              </a:ext>
            </a:extLst>
          </p:cNvPr>
          <p:cNvSpPr>
            <a:spLocks noGrp="1"/>
          </p:cNvSpPr>
          <p:nvPr>
            <p:ph type="title"/>
          </p:nvPr>
        </p:nvSpPr>
        <p:spPr>
          <a:xfrm>
            <a:off x="1484311" y="685800"/>
            <a:ext cx="10018713" cy="1752599"/>
          </a:xfrm>
        </p:spPr>
        <p:txBody>
          <a:bodyPr>
            <a:normAutofit/>
          </a:bodyPr>
          <a:lstStyle/>
          <a:p>
            <a:r>
              <a:rPr lang="en-US" dirty="0"/>
              <a:t>Check for isomorphism</a:t>
            </a:r>
          </a:p>
        </p:txBody>
      </p:sp>
      <p:pic>
        <p:nvPicPr>
          <p:cNvPr id="5" name="Content Placeholder 4" descr="A picture containing sky&#10;&#10;Description automatically generated">
            <a:extLst>
              <a:ext uri="{FF2B5EF4-FFF2-40B4-BE49-F238E27FC236}">
                <a16:creationId xmlns:a16="http://schemas.microsoft.com/office/drawing/2014/main" id="{0A86F85F-CC64-46E9-BB70-2E6935715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11" y="2926097"/>
            <a:ext cx="5129089" cy="260600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5" name="Content Placeholder 8">
            <a:extLst>
              <a:ext uri="{FF2B5EF4-FFF2-40B4-BE49-F238E27FC236}">
                <a16:creationId xmlns:a16="http://schemas.microsoft.com/office/drawing/2014/main" id="{4472F8F5-C752-4385-B311-D8EBE534E510}"/>
              </a:ext>
            </a:extLst>
          </p:cNvPr>
          <p:cNvSpPr>
            <a:spLocks noGrp="1"/>
          </p:cNvSpPr>
          <p:nvPr>
            <p:ph idx="1"/>
          </p:nvPr>
        </p:nvSpPr>
        <p:spPr>
          <a:xfrm>
            <a:off x="6016336" y="2666999"/>
            <a:ext cx="5486687" cy="3124201"/>
          </a:xfrm>
        </p:spPr>
        <p:txBody>
          <a:bodyPr anchor="t">
            <a:normAutofit/>
          </a:bodyPr>
          <a:lstStyle/>
          <a:p>
            <a:endParaRPr lang="en-US" dirty="0"/>
          </a:p>
        </p:txBody>
      </p:sp>
    </p:spTree>
    <p:extLst>
      <p:ext uri="{BB962C8B-B14F-4D97-AF65-F5344CB8AC3E}">
        <p14:creationId xmlns:p14="http://schemas.microsoft.com/office/powerpoint/2010/main" val="2664728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2930-7BE3-463E-A856-A6F7E430488A}"/>
              </a:ext>
            </a:extLst>
          </p:cNvPr>
          <p:cNvSpPr>
            <a:spLocks noGrp="1"/>
          </p:cNvSpPr>
          <p:nvPr>
            <p:ph type="title"/>
          </p:nvPr>
        </p:nvSpPr>
        <p:spPr/>
        <p:txBody>
          <a:bodyPr/>
          <a:lstStyle/>
          <a:p>
            <a:endParaRPr lang="en-US"/>
          </a:p>
        </p:txBody>
      </p:sp>
      <p:pic>
        <p:nvPicPr>
          <p:cNvPr id="5" name="Content Placeholder 4" descr="Diagram, engineering drawing&#10;&#10;Description automatically generated">
            <a:extLst>
              <a:ext uri="{FF2B5EF4-FFF2-40B4-BE49-F238E27FC236}">
                <a16:creationId xmlns:a16="http://schemas.microsoft.com/office/drawing/2014/main" id="{61DD2B88-2ED8-4723-865E-D6541C91BD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486" r="-2872" b="17226"/>
          <a:stretch/>
        </p:blipFill>
        <p:spPr>
          <a:xfrm>
            <a:off x="2400638" y="2685143"/>
            <a:ext cx="8630219" cy="3164114"/>
          </a:xfrm>
        </p:spPr>
      </p:pic>
    </p:spTree>
    <p:extLst>
      <p:ext uri="{BB962C8B-B14F-4D97-AF65-F5344CB8AC3E}">
        <p14:creationId xmlns:p14="http://schemas.microsoft.com/office/powerpoint/2010/main" val="183292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D3A1-B40C-4DAD-9D7A-7DDA85EEB3B3}"/>
              </a:ext>
            </a:extLst>
          </p:cNvPr>
          <p:cNvSpPr>
            <a:spLocks noGrp="1"/>
          </p:cNvSpPr>
          <p:nvPr>
            <p:ph type="title"/>
          </p:nvPr>
        </p:nvSpPr>
        <p:spPr>
          <a:xfrm>
            <a:off x="915703" y="812801"/>
            <a:ext cx="4978303" cy="2616199"/>
          </a:xfrm>
        </p:spPr>
        <p:txBody>
          <a:bodyPr vert="horz" lIns="91440" tIns="45720" rIns="91440" bIns="45720" rtlCol="0" anchor="b">
            <a:normAutofit/>
          </a:bodyPr>
          <a:lstStyle/>
          <a:p>
            <a:pPr algn="r"/>
            <a:r>
              <a:rPr lang="en-US" sz="6000" dirty="0"/>
              <a:t>Isomorphic graphs ?</a:t>
            </a:r>
          </a:p>
        </p:txBody>
      </p:sp>
      <p:pic>
        <p:nvPicPr>
          <p:cNvPr id="5" name="Content Placeholder 4" descr="A picture containing sky&#10;&#10;Description automatically generated">
            <a:extLst>
              <a:ext uri="{FF2B5EF4-FFF2-40B4-BE49-F238E27FC236}">
                <a16:creationId xmlns:a16="http://schemas.microsoft.com/office/drawing/2014/main" id="{EB62645E-0894-4E52-BAAE-83A45C1CC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943" y="970241"/>
            <a:ext cx="3950079" cy="187013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9" name="Content Placeholder 18" descr="A picture containing clock&#10;&#10;Description automatically generated">
            <a:extLst>
              <a:ext uri="{FF2B5EF4-FFF2-40B4-BE49-F238E27FC236}">
                <a16:creationId xmlns:a16="http://schemas.microsoft.com/office/drawing/2014/main" id="{6FBD2408-28F4-461E-9D5D-ABC8BB7428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2943" y="3788129"/>
            <a:ext cx="3950079" cy="172815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4505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CF40-2A19-4221-A952-B99770B883B5}"/>
              </a:ext>
            </a:extLst>
          </p:cNvPr>
          <p:cNvSpPr>
            <a:spLocks noGrp="1"/>
          </p:cNvSpPr>
          <p:nvPr>
            <p:ph type="title"/>
          </p:nvPr>
        </p:nvSpPr>
        <p:spPr>
          <a:xfrm>
            <a:off x="1484312" y="685800"/>
            <a:ext cx="5747778" cy="1752599"/>
          </a:xfrm>
        </p:spPr>
        <p:txBody>
          <a:bodyPr>
            <a:normAutofit/>
          </a:bodyPr>
          <a:lstStyle/>
          <a:p>
            <a:r>
              <a:rPr lang="en-US" dirty="0"/>
              <a:t>What is a Graph?</a:t>
            </a:r>
          </a:p>
        </p:txBody>
      </p:sp>
      <p:sp>
        <p:nvSpPr>
          <p:cNvPr id="3" name="Content Placeholder 2">
            <a:extLst>
              <a:ext uri="{FF2B5EF4-FFF2-40B4-BE49-F238E27FC236}">
                <a16:creationId xmlns:a16="http://schemas.microsoft.com/office/drawing/2014/main" id="{1A8CCDCB-7D0F-44B0-94E6-94B1F4F38FF9}"/>
              </a:ext>
            </a:extLst>
          </p:cNvPr>
          <p:cNvSpPr>
            <a:spLocks noGrp="1"/>
          </p:cNvSpPr>
          <p:nvPr>
            <p:ph idx="1"/>
          </p:nvPr>
        </p:nvSpPr>
        <p:spPr>
          <a:xfrm>
            <a:off x="1629454" y="2028371"/>
            <a:ext cx="5747778" cy="3124201"/>
          </a:xfrm>
        </p:spPr>
        <p:txBody>
          <a:bodyPr>
            <a:normAutofit/>
          </a:bodyPr>
          <a:lstStyle/>
          <a:p>
            <a:endParaRPr lang="en-US" b="0" i="0" u="none" strike="noStrike" baseline="0" dirty="0">
              <a:latin typeface="Calibri" panose="020F0502020204030204" pitchFamily="34" charset="0"/>
            </a:endParaRPr>
          </a:p>
          <a:p>
            <a:r>
              <a:rPr lang="en-US" b="0" i="0" u="none" strike="noStrike" baseline="0" dirty="0">
                <a:latin typeface="Calibri" panose="020F0502020204030204" pitchFamily="34" charset="0"/>
              </a:rPr>
              <a:t>A graph </a:t>
            </a:r>
            <a:r>
              <a:rPr lang="en-US" b="1" i="1" u="none" strike="noStrike" baseline="0" dirty="0">
                <a:latin typeface="Calibri" panose="020F0502020204030204" pitchFamily="34" charset="0"/>
              </a:rPr>
              <a:t>G </a:t>
            </a:r>
            <a:r>
              <a:rPr lang="en-US" b="0" i="0" u="none" strike="noStrike" baseline="0" dirty="0">
                <a:latin typeface="Calibri" panose="020F0502020204030204" pitchFamily="34" charset="0"/>
              </a:rPr>
              <a:t>is a pair of sets </a:t>
            </a:r>
            <a:r>
              <a:rPr lang="en-US" b="1" i="1" u="none" strike="noStrike" baseline="0" dirty="0">
                <a:latin typeface="Calibri" panose="020F0502020204030204" pitchFamily="34" charset="0"/>
              </a:rPr>
              <a:t>G=</a:t>
            </a:r>
            <a:r>
              <a:rPr lang="en-US" b="1" i="0" u="none" strike="noStrike" baseline="0" dirty="0">
                <a:latin typeface="Calibri" panose="020F0502020204030204" pitchFamily="34" charset="0"/>
              </a:rPr>
              <a:t>(</a:t>
            </a:r>
            <a:r>
              <a:rPr lang="en-US" b="1" i="1" u="none" strike="noStrike" baseline="0" dirty="0">
                <a:latin typeface="Calibri" panose="020F0502020204030204" pitchFamily="34" charset="0"/>
              </a:rPr>
              <a:t>V, E</a:t>
            </a:r>
            <a:r>
              <a:rPr lang="en-US" b="1" i="0" u="none" strike="noStrike" baseline="0" dirty="0">
                <a:latin typeface="Calibri" panose="020F0502020204030204" pitchFamily="34" charset="0"/>
              </a:rPr>
              <a:t>),</a:t>
            </a:r>
            <a:r>
              <a:rPr lang="en-US" b="0" i="0" u="none" strike="noStrike" baseline="0" dirty="0">
                <a:latin typeface="Calibri" panose="020F0502020204030204" pitchFamily="34" charset="0"/>
              </a:rPr>
              <a:t>where </a:t>
            </a:r>
            <a:r>
              <a:rPr lang="en-US" b="1" i="1" u="none" strike="noStrike" baseline="0" dirty="0">
                <a:latin typeface="Calibri" panose="020F0502020204030204" pitchFamily="34" charset="0"/>
              </a:rPr>
              <a:t>V</a:t>
            </a:r>
            <a:r>
              <a:rPr lang="en-US" b="0" i="0" u="none" strike="noStrike" baseline="0" dirty="0">
                <a:latin typeface="Calibri" panose="020F0502020204030204" pitchFamily="34" charset="0"/>
              </a:rPr>
              <a:t>is the set of vertices and </a:t>
            </a:r>
            <a:r>
              <a:rPr lang="en-US" b="1" i="1" u="none" strike="noStrike" baseline="0" dirty="0">
                <a:latin typeface="Calibri" panose="020F0502020204030204" pitchFamily="34" charset="0"/>
              </a:rPr>
              <a:t>E </a:t>
            </a:r>
            <a:r>
              <a:rPr lang="en-US" b="0" i="0" u="none" strike="noStrike" baseline="0" dirty="0">
                <a:latin typeface="Calibri" panose="020F0502020204030204" pitchFamily="34" charset="0"/>
              </a:rPr>
              <a:t>is the set of edges, connecting the pairs of vertices. </a:t>
            </a:r>
          </a:p>
          <a:p>
            <a:endParaRPr lang="en-US" dirty="0"/>
          </a:p>
        </p:txBody>
      </p:sp>
      <p:pic>
        <p:nvPicPr>
          <p:cNvPr id="7" name="Picture 6">
            <a:extLst>
              <a:ext uri="{FF2B5EF4-FFF2-40B4-BE49-F238E27FC236}">
                <a16:creationId xmlns:a16="http://schemas.microsoft.com/office/drawing/2014/main" id="{0B2CFEEA-49A6-4D47-B705-653FB156824F}"/>
              </a:ext>
            </a:extLst>
          </p:cNvPr>
          <p:cNvPicPr>
            <a:picLocks noChangeAspect="1"/>
          </p:cNvPicPr>
          <p:nvPr/>
        </p:nvPicPr>
        <p:blipFill>
          <a:blip r:embed="rId3"/>
          <a:stretch>
            <a:fillRect/>
          </a:stretch>
        </p:blipFill>
        <p:spPr>
          <a:xfrm>
            <a:off x="7901285" y="4316800"/>
            <a:ext cx="3950079" cy="106981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4B0BB7FB-1398-4026-9B02-223538A7D88F}"/>
              </a:ext>
            </a:extLst>
          </p:cNvPr>
          <p:cNvPicPr>
            <a:picLocks noChangeAspect="1"/>
          </p:cNvPicPr>
          <p:nvPr/>
        </p:nvPicPr>
        <p:blipFill>
          <a:blip r:embed="rId4"/>
          <a:stretch>
            <a:fillRect/>
          </a:stretch>
        </p:blipFill>
        <p:spPr>
          <a:xfrm>
            <a:off x="7901286" y="2384508"/>
            <a:ext cx="3950079" cy="104449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181057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F40D-AF6C-4018-9AC9-0125DC93A19E}"/>
              </a:ext>
            </a:extLst>
          </p:cNvPr>
          <p:cNvSpPr>
            <a:spLocks noGrp="1"/>
          </p:cNvSpPr>
          <p:nvPr>
            <p:ph type="title"/>
          </p:nvPr>
        </p:nvSpPr>
        <p:spPr/>
        <p:txBody>
          <a:bodyPr/>
          <a:lstStyle/>
          <a:p>
            <a:r>
              <a:rPr lang="en-US" dirty="0"/>
              <a:t>Special Simple Graphs</a:t>
            </a:r>
          </a:p>
        </p:txBody>
      </p:sp>
      <p:sp>
        <p:nvSpPr>
          <p:cNvPr id="3" name="Content Placeholder 2">
            <a:extLst>
              <a:ext uri="{FF2B5EF4-FFF2-40B4-BE49-F238E27FC236}">
                <a16:creationId xmlns:a16="http://schemas.microsoft.com/office/drawing/2014/main" id="{9806E334-9128-4CF1-8C27-9A407DC6F954}"/>
              </a:ext>
            </a:extLst>
          </p:cNvPr>
          <p:cNvSpPr>
            <a:spLocks noGrp="1"/>
          </p:cNvSpPr>
          <p:nvPr>
            <p:ph idx="1"/>
          </p:nvPr>
        </p:nvSpPr>
        <p:spPr>
          <a:xfrm>
            <a:off x="1484311" y="2209799"/>
            <a:ext cx="10018713" cy="3124201"/>
          </a:xfrm>
        </p:spPr>
        <p:txBody>
          <a:bodyPr>
            <a:normAutofit fontScale="92500" lnSpcReduction="20000"/>
          </a:bodyPr>
          <a:lstStyle/>
          <a:p>
            <a:pPr algn="l"/>
            <a:endParaRPr lang="en-US" sz="1800" b="0" i="0" u="none" strike="noStrike" baseline="0" dirty="0">
              <a:solidFill>
                <a:srgbClr val="000000"/>
              </a:solidFill>
              <a:latin typeface="Arial" panose="020B0604020202020204" pitchFamily="34" charset="0"/>
            </a:endParaRPr>
          </a:p>
          <a:p>
            <a:pPr marL="0" indent="0">
              <a:buNone/>
            </a:pPr>
            <a:r>
              <a:rPr lang="en-US" sz="1800" b="0" i="0" u="none" strike="noStrike" baseline="0" dirty="0">
                <a:solidFill>
                  <a:srgbClr val="000000"/>
                </a:solidFill>
                <a:latin typeface="Arial" panose="020B0604020202020204" pitchFamily="34" charset="0"/>
              </a:rPr>
              <a:t>Regular graph</a:t>
            </a: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All vertices have the same degree</a:t>
            </a:r>
          </a:p>
          <a:p>
            <a:pPr marL="0" indent="0">
              <a:buNone/>
            </a:pPr>
            <a:r>
              <a:rPr lang="en-US" sz="1800" b="0" i="0" u="none" strike="noStrike" baseline="0" dirty="0">
                <a:solidFill>
                  <a:srgbClr val="000000"/>
                </a:solidFill>
                <a:latin typeface="Arial" panose="020B0604020202020204" pitchFamily="34" charset="0"/>
              </a:rPr>
              <a:t>Complete graph</a:t>
            </a: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Every vertex is adjacent to every other vertex</a:t>
            </a:r>
          </a:p>
          <a:p>
            <a:pPr marL="0" indent="0">
              <a:buNone/>
            </a:pPr>
            <a:r>
              <a:rPr lang="en-US" sz="1800" b="0" i="0" u="none" strike="noStrike" baseline="0" dirty="0">
                <a:solidFill>
                  <a:srgbClr val="000000"/>
                </a:solidFill>
                <a:latin typeface="Arial" panose="020B0604020202020204" pitchFamily="34" charset="0"/>
              </a:rPr>
              <a:t>Empty graph</a:t>
            </a: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𝐸=∅</a:t>
            </a:r>
          </a:p>
          <a:p>
            <a:pPr marL="0" indent="0">
              <a:buNone/>
            </a:pPr>
            <a:r>
              <a:rPr lang="en-US" sz="1800" b="0" i="0" u="none" strike="noStrike" baseline="0" dirty="0">
                <a:solidFill>
                  <a:srgbClr val="000000"/>
                </a:solidFill>
                <a:latin typeface="Arial" panose="020B0604020202020204" pitchFamily="34" charset="0"/>
              </a:rPr>
              <a:t>Bipartite graph</a:t>
            </a:r>
          </a:p>
          <a:p>
            <a:pPr marL="0" indent="0">
              <a:buNone/>
            </a:pPr>
            <a:r>
              <a:rPr lang="en-US" sz="1800" dirty="0">
                <a:solidFill>
                  <a:srgbClr val="000000"/>
                </a:solidFill>
                <a:latin typeface="Arial" panose="020B0604020202020204" pitchFamily="34" charset="0"/>
              </a:rPr>
              <a:t>	</a:t>
            </a:r>
            <a:r>
              <a:rPr lang="en-US" sz="1800" b="0" i="1" u="none" strike="noStrike" baseline="0" dirty="0">
                <a:solidFill>
                  <a:srgbClr val="000000"/>
                </a:solidFill>
                <a:latin typeface="Calibri" panose="020F0502020204030204" pitchFamily="34" charset="0"/>
              </a:rPr>
              <a:t>V </a:t>
            </a:r>
            <a:r>
              <a:rPr lang="en-US" sz="1800" b="0" i="0" u="none" strike="noStrike" baseline="0" dirty="0">
                <a:solidFill>
                  <a:srgbClr val="000000"/>
                </a:solidFill>
                <a:latin typeface="Calibri" panose="020F0502020204030204" pitchFamily="34" charset="0"/>
              </a:rPr>
              <a:t>can be partitioned into two parts such that no pairs if vertices in the same part are adjacent. </a:t>
            </a:r>
          </a:p>
          <a:p>
            <a:endParaRPr lang="en-US" dirty="0"/>
          </a:p>
        </p:txBody>
      </p:sp>
    </p:spTree>
    <p:extLst>
      <p:ext uri="{BB962C8B-B14F-4D97-AF65-F5344CB8AC3E}">
        <p14:creationId xmlns:p14="http://schemas.microsoft.com/office/powerpoint/2010/main" val="1346029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D6CD-A4AA-4413-ABB6-AF158A08D79F}"/>
              </a:ext>
            </a:extLst>
          </p:cNvPr>
          <p:cNvSpPr>
            <a:spLocks noGrp="1"/>
          </p:cNvSpPr>
          <p:nvPr>
            <p:ph type="title"/>
          </p:nvPr>
        </p:nvSpPr>
        <p:spPr/>
        <p:txBody>
          <a:bodyPr/>
          <a:lstStyle/>
          <a:p>
            <a:r>
              <a:rPr lang="en-US" dirty="0"/>
              <a:t>Bipartite graph</a:t>
            </a:r>
          </a:p>
        </p:txBody>
      </p:sp>
      <p:sp>
        <p:nvSpPr>
          <p:cNvPr id="3" name="Content Placeholder 2">
            <a:extLst>
              <a:ext uri="{FF2B5EF4-FFF2-40B4-BE49-F238E27FC236}">
                <a16:creationId xmlns:a16="http://schemas.microsoft.com/office/drawing/2014/main" id="{42D67D24-301D-448A-A386-376CBD65C2F3}"/>
              </a:ext>
            </a:extLst>
          </p:cNvPr>
          <p:cNvSpPr>
            <a:spLocks noGrp="1"/>
          </p:cNvSpPr>
          <p:nvPr>
            <p:ph idx="1"/>
          </p:nvPr>
        </p:nvSpPr>
        <p:spPr/>
        <p:txBody>
          <a:bodyPr/>
          <a:lstStyle/>
          <a:p>
            <a:r>
              <a:rPr lang="en-US" b="1" dirty="0"/>
              <a:t>The vertex set of can be partitioned into two disjoint and independent sets and.</a:t>
            </a:r>
          </a:p>
          <a:p>
            <a:r>
              <a:rPr lang="en-US" b="1" dirty="0"/>
              <a:t>All the edges from the edge set have one endpoint vertex from the set and another endpoint vertex from the set.</a:t>
            </a:r>
          </a:p>
        </p:txBody>
      </p:sp>
    </p:spTree>
    <p:extLst>
      <p:ext uri="{BB962C8B-B14F-4D97-AF65-F5344CB8AC3E}">
        <p14:creationId xmlns:p14="http://schemas.microsoft.com/office/powerpoint/2010/main" val="336537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82EF-4EBF-4B10-9E3C-289CC03F40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BD292F-E66B-4CBE-AC3A-22946D982C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3266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328-831C-4489-8CEC-C64701699D97}"/>
              </a:ext>
            </a:extLst>
          </p:cNvPr>
          <p:cNvSpPr>
            <a:spLocks noGrp="1"/>
          </p:cNvSpPr>
          <p:nvPr>
            <p:ph type="title"/>
          </p:nvPr>
        </p:nvSpPr>
        <p:spPr/>
        <p:txBody>
          <a:bodyPr/>
          <a:lstStyle/>
          <a:p>
            <a:r>
              <a:rPr lang="en-US" dirty="0"/>
              <a:t>Check for bipartite property</a:t>
            </a:r>
          </a:p>
        </p:txBody>
      </p:sp>
      <p:sp>
        <p:nvSpPr>
          <p:cNvPr id="3" name="Content Placeholder 2">
            <a:extLst>
              <a:ext uri="{FF2B5EF4-FFF2-40B4-BE49-F238E27FC236}">
                <a16:creationId xmlns:a16="http://schemas.microsoft.com/office/drawing/2014/main" id="{BDA84461-AEBB-4438-B6BF-D810B83AE4F6}"/>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C6F6E10-3CE1-4BE5-A26E-3017219479E7}"/>
                  </a:ext>
                </a:extLst>
              </p14:cNvPr>
              <p14:cNvContentPartPr/>
              <p14:nvPr/>
            </p14:nvContentPartPr>
            <p14:xfrm>
              <a:off x="4449581" y="2788996"/>
              <a:ext cx="221400" cy="231480"/>
            </p14:xfrm>
          </p:contentPart>
        </mc:Choice>
        <mc:Fallback xmlns="">
          <p:pic>
            <p:nvPicPr>
              <p:cNvPr id="5" name="Ink 4">
                <a:extLst>
                  <a:ext uri="{FF2B5EF4-FFF2-40B4-BE49-F238E27FC236}">
                    <a16:creationId xmlns:a16="http://schemas.microsoft.com/office/drawing/2014/main" id="{DC6F6E10-3CE1-4BE5-A26E-3017219479E7}"/>
                  </a:ext>
                </a:extLst>
              </p:cNvPr>
              <p:cNvPicPr/>
              <p:nvPr/>
            </p:nvPicPr>
            <p:blipFill>
              <a:blip r:embed="rId3"/>
              <a:stretch>
                <a:fillRect/>
              </a:stretch>
            </p:blipFill>
            <p:spPr>
              <a:xfrm>
                <a:off x="4440581" y="2779996"/>
                <a:ext cx="2390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1F13559A-E069-40FF-A2A5-80E022EF5B8D}"/>
                  </a:ext>
                </a:extLst>
              </p14:cNvPr>
              <p14:cNvContentPartPr/>
              <p14:nvPr/>
            </p14:nvContentPartPr>
            <p14:xfrm>
              <a:off x="6061301" y="4773676"/>
              <a:ext cx="222840" cy="198000"/>
            </p14:xfrm>
          </p:contentPart>
        </mc:Choice>
        <mc:Fallback xmlns="">
          <p:pic>
            <p:nvPicPr>
              <p:cNvPr id="10" name="Ink 9">
                <a:extLst>
                  <a:ext uri="{FF2B5EF4-FFF2-40B4-BE49-F238E27FC236}">
                    <a16:creationId xmlns:a16="http://schemas.microsoft.com/office/drawing/2014/main" id="{1F13559A-E069-40FF-A2A5-80E022EF5B8D}"/>
                  </a:ext>
                </a:extLst>
              </p:cNvPr>
              <p:cNvPicPr/>
              <p:nvPr/>
            </p:nvPicPr>
            <p:blipFill>
              <a:blip r:embed="rId5"/>
              <a:stretch>
                <a:fillRect/>
              </a:stretch>
            </p:blipFill>
            <p:spPr>
              <a:xfrm>
                <a:off x="6052301" y="4764676"/>
                <a:ext cx="240480" cy="215640"/>
              </a:xfrm>
              <a:prstGeom prst="rect">
                <a:avLst/>
              </a:prstGeom>
            </p:spPr>
          </p:pic>
        </mc:Fallback>
      </mc:AlternateContent>
      <p:grpSp>
        <p:nvGrpSpPr>
          <p:cNvPr id="23" name="Group 22">
            <a:extLst>
              <a:ext uri="{FF2B5EF4-FFF2-40B4-BE49-F238E27FC236}">
                <a16:creationId xmlns:a16="http://schemas.microsoft.com/office/drawing/2014/main" id="{D0D27C70-B160-4D7F-B501-1862DD61A95B}"/>
              </a:ext>
            </a:extLst>
          </p:cNvPr>
          <p:cNvGrpSpPr/>
          <p:nvPr/>
        </p:nvGrpSpPr>
        <p:grpSpPr>
          <a:xfrm>
            <a:off x="4655501" y="2801956"/>
            <a:ext cx="2983680" cy="1969920"/>
            <a:chOff x="4655501" y="2801956"/>
            <a:chExt cx="2983680" cy="196992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7DDEF5D-31DE-4786-B410-068BC6EB5613}"/>
                    </a:ext>
                  </a:extLst>
                </p14:cNvPr>
                <p14:cNvContentPartPr/>
                <p14:nvPr/>
              </p14:nvContentPartPr>
              <p14:xfrm>
                <a:off x="5317541" y="3859996"/>
                <a:ext cx="218160" cy="230760"/>
              </p14:xfrm>
            </p:contentPart>
          </mc:Choice>
          <mc:Fallback xmlns="">
            <p:pic>
              <p:nvPicPr>
                <p:cNvPr id="8" name="Ink 7">
                  <a:extLst>
                    <a:ext uri="{FF2B5EF4-FFF2-40B4-BE49-F238E27FC236}">
                      <a16:creationId xmlns:a16="http://schemas.microsoft.com/office/drawing/2014/main" id="{D7DDEF5D-31DE-4786-B410-068BC6EB5613}"/>
                    </a:ext>
                  </a:extLst>
                </p:cNvPr>
                <p:cNvPicPr/>
                <p:nvPr/>
              </p:nvPicPr>
              <p:blipFill>
                <a:blip r:embed="rId7"/>
                <a:stretch>
                  <a:fillRect/>
                </a:stretch>
              </p:blipFill>
              <p:spPr>
                <a:xfrm>
                  <a:off x="5308901" y="3851356"/>
                  <a:ext cx="2358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A2AA119-5332-4F9F-81AA-D59BC5E01252}"/>
                    </a:ext>
                  </a:extLst>
                </p14:cNvPr>
                <p14:cNvContentPartPr/>
                <p14:nvPr/>
              </p14:nvContentPartPr>
              <p14:xfrm>
                <a:off x="6638021" y="3835516"/>
                <a:ext cx="185760" cy="185400"/>
              </p14:xfrm>
            </p:contentPart>
          </mc:Choice>
          <mc:Fallback xmlns="">
            <p:pic>
              <p:nvPicPr>
                <p:cNvPr id="9" name="Ink 8">
                  <a:extLst>
                    <a:ext uri="{FF2B5EF4-FFF2-40B4-BE49-F238E27FC236}">
                      <a16:creationId xmlns:a16="http://schemas.microsoft.com/office/drawing/2014/main" id="{AA2AA119-5332-4F9F-81AA-D59BC5E01252}"/>
                    </a:ext>
                  </a:extLst>
                </p:cNvPr>
                <p:cNvPicPr/>
                <p:nvPr/>
              </p:nvPicPr>
              <p:blipFill>
                <a:blip r:embed="rId9"/>
                <a:stretch>
                  <a:fillRect/>
                </a:stretch>
              </p:blipFill>
              <p:spPr>
                <a:xfrm>
                  <a:off x="6629021" y="3826516"/>
                  <a:ext cx="2034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F9E7A18-8980-4E42-9B6F-E93EC773096F}"/>
                    </a:ext>
                  </a:extLst>
                </p14:cNvPr>
                <p14:cNvContentPartPr/>
                <p14:nvPr/>
              </p14:nvContentPartPr>
              <p14:xfrm>
                <a:off x="5966261" y="2801956"/>
                <a:ext cx="192240" cy="218520"/>
              </p14:xfrm>
            </p:contentPart>
          </mc:Choice>
          <mc:Fallback xmlns="">
            <p:pic>
              <p:nvPicPr>
                <p:cNvPr id="6" name="Ink 5">
                  <a:extLst>
                    <a:ext uri="{FF2B5EF4-FFF2-40B4-BE49-F238E27FC236}">
                      <a16:creationId xmlns:a16="http://schemas.microsoft.com/office/drawing/2014/main" id="{0F9E7A18-8980-4E42-9B6F-E93EC773096F}"/>
                    </a:ext>
                  </a:extLst>
                </p:cNvPr>
                <p:cNvPicPr/>
                <p:nvPr/>
              </p:nvPicPr>
              <p:blipFill>
                <a:blip r:embed="rId11"/>
                <a:stretch>
                  <a:fillRect/>
                </a:stretch>
              </p:blipFill>
              <p:spPr>
                <a:xfrm>
                  <a:off x="5957621" y="2792956"/>
                  <a:ext cx="2098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5D7C047D-9A58-472F-81C9-211759DACC0C}"/>
                    </a:ext>
                  </a:extLst>
                </p14:cNvPr>
                <p14:cNvContentPartPr/>
                <p14:nvPr/>
              </p14:nvContentPartPr>
              <p14:xfrm>
                <a:off x="7408421" y="2850556"/>
                <a:ext cx="230760" cy="218520"/>
              </p14:xfrm>
            </p:contentPart>
          </mc:Choice>
          <mc:Fallback xmlns="">
            <p:pic>
              <p:nvPicPr>
                <p:cNvPr id="7" name="Ink 6">
                  <a:extLst>
                    <a:ext uri="{FF2B5EF4-FFF2-40B4-BE49-F238E27FC236}">
                      <a16:creationId xmlns:a16="http://schemas.microsoft.com/office/drawing/2014/main" id="{5D7C047D-9A58-472F-81C9-211759DACC0C}"/>
                    </a:ext>
                  </a:extLst>
                </p:cNvPr>
                <p:cNvPicPr/>
                <p:nvPr/>
              </p:nvPicPr>
              <p:blipFill>
                <a:blip r:embed="rId13"/>
                <a:stretch>
                  <a:fillRect/>
                </a:stretch>
              </p:blipFill>
              <p:spPr>
                <a:xfrm>
                  <a:off x="7399781" y="2841916"/>
                  <a:ext cx="2484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EBC4F67A-731B-4C2E-BBBE-2C697A7539CD}"/>
                    </a:ext>
                  </a:extLst>
                </p14:cNvPr>
                <p14:cNvContentPartPr/>
                <p14:nvPr/>
              </p14:nvContentPartPr>
              <p14:xfrm>
                <a:off x="4655501" y="2862796"/>
                <a:ext cx="1323720" cy="132840"/>
              </p14:xfrm>
            </p:contentPart>
          </mc:Choice>
          <mc:Fallback xmlns="">
            <p:pic>
              <p:nvPicPr>
                <p:cNvPr id="11" name="Ink 10">
                  <a:extLst>
                    <a:ext uri="{FF2B5EF4-FFF2-40B4-BE49-F238E27FC236}">
                      <a16:creationId xmlns:a16="http://schemas.microsoft.com/office/drawing/2014/main" id="{EBC4F67A-731B-4C2E-BBBE-2C697A7539CD}"/>
                    </a:ext>
                  </a:extLst>
                </p:cNvPr>
                <p:cNvPicPr/>
                <p:nvPr/>
              </p:nvPicPr>
              <p:blipFill>
                <a:blip r:embed="rId15"/>
                <a:stretch>
                  <a:fillRect/>
                </a:stretch>
              </p:blipFill>
              <p:spPr>
                <a:xfrm>
                  <a:off x="4646861" y="2854156"/>
                  <a:ext cx="13413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75768637-F9C7-4451-9492-24CD640501A6}"/>
                    </a:ext>
                  </a:extLst>
                </p14:cNvPr>
                <p14:cNvContentPartPr/>
                <p14:nvPr/>
              </p14:nvContentPartPr>
              <p14:xfrm>
                <a:off x="6159941" y="2911036"/>
                <a:ext cx="1286640" cy="73440"/>
              </p14:xfrm>
            </p:contentPart>
          </mc:Choice>
          <mc:Fallback xmlns="">
            <p:pic>
              <p:nvPicPr>
                <p:cNvPr id="12" name="Ink 11">
                  <a:extLst>
                    <a:ext uri="{FF2B5EF4-FFF2-40B4-BE49-F238E27FC236}">
                      <a16:creationId xmlns:a16="http://schemas.microsoft.com/office/drawing/2014/main" id="{75768637-F9C7-4451-9492-24CD640501A6}"/>
                    </a:ext>
                  </a:extLst>
                </p:cNvPr>
                <p:cNvPicPr/>
                <p:nvPr/>
              </p:nvPicPr>
              <p:blipFill>
                <a:blip r:embed="rId17"/>
                <a:stretch>
                  <a:fillRect/>
                </a:stretch>
              </p:blipFill>
              <p:spPr>
                <a:xfrm>
                  <a:off x="6150941" y="2902036"/>
                  <a:ext cx="130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A308354-05B5-4FFD-A909-D0219BB6E069}"/>
                    </a:ext>
                  </a:extLst>
                </p14:cNvPr>
                <p14:cNvContentPartPr/>
                <p14:nvPr/>
              </p14:nvContentPartPr>
              <p14:xfrm>
                <a:off x="5524181" y="2995636"/>
                <a:ext cx="552240" cy="963720"/>
              </p14:xfrm>
            </p:contentPart>
          </mc:Choice>
          <mc:Fallback xmlns="">
            <p:pic>
              <p:nvPicPr>
                <p:cNvPr id="14" name="Ink 13">
                  <a:extLst>
                    <a:ext uri="{FF2B5EF4-FFF2-40B4-BE49-F238E27FC236}">
                      <a16:creationId xmlns:a16="http://schemas.microsoft.com/office/drawing/2014/main" id="{2A308354-05B5-4FFD-A909-D0219BB6E069}"/>
                    </a:ext>
                  </a:extLst>
                </p:cNvPr>
                <p:cNvPicPr/>
                <p:nvPr/>
              </p:nvPicPr>
              <p:blipFill>
                <a:blip r:embed="rId19"/>
                <a:stretch>
                  <a:fillRect/>
                </a:stretch>
              </p:blipFill>
              <p:spPr>
                <a:xfrm>
                  <a:off x="5515181" y="2986996"/>
                  <a:ext cx="569880" cy="981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48F44D5A-34B8-4A31-954B-D2367874914B}"/>
                    </a:ext>
                  </a:extLst>
                </p14:cNvPr>
                <p14:cNvContentPartPr/>
                <p14:nvPr/>
              </p14:nvContentPartPr>
              <p14:xfrm>
                <a:off x="6075701" y="3031636"/>
                <a:ext cx="602640" cy="833760"/>
              </p14:xfrm>
            </p:contentPart>
          </mc:Choice>
          <mc:Fallback xmlns="">
            <p:pic>
              <p:nvPicPr>
                <p:cNvPr id="16" name="Ink 15">
                  <a:extLst>
                    <a:ext uri="{FF2B5EF4-FFF2-40B4-BE49-F238E27FC236}">
                      <a16:creationId xmlns:a16="http://schemas.microsoft.com/office/drawing/2014/main" id="{48F44D5A-34B8-4A31-954B-D2367874914B}"/>
                    </a:ext>
                  </a:extLst>
                </p:cNvPr>
                <p:cNvPicPr/>
                <p:nvPr/>
              </p:nvPicPr>
              <p:blipFill>
                <a:blip r:embed="rId21"/>
                <a:stretch>
                  <a:fillRect/>
                </a:stretch>
              </p:blipFill>
              <p:spPr>
                <a:xfrm>
                  <a:off x="6067061" y="3022636"/>
                  <a:ext cx="620280" cy="851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0985461C-A4A6-4894-B148-2D26112E99A2}"/>
                    </a:ext>
                  </a:extLst>
                </p14:cNvPr>
                <p14:cNvContentPartPr/>
                <p14:nvPr/>
              </p14:nvContentPartPr>
              <p14:xfrm>
                <a:off x="6816221" y="3019396"/>
                <a:ext cx="691560" cy="817200"/>
              </p14:xfrm>
            </p:contentPart>
          </mc:Choice>
          <mc:Fallback xmlns="">
            <p:pic>
              <p:nvPicPr>
                <p:cNvPr id="18" name="Ink 17">
                  <a:extLst>
                    <a:ext uri="{FF2B5EF4-FFF2-40B4-BE49-F238E27FC236}">
                      <a16:creationId xmlns:a16="http://schemas.microsoft.com/office/drawing/2014/main" id="{0985461C-A4A6-4894-B148-2D26112E99A2}"/>
                    </a:ext>
                  </a:extLst>
                </p:cNvPr>
                <p:cNvPicPr/>
                <p:nvPr/>
              </p:nvPicPr>
              <p:blipFill>
                <a:blip r:embed="rId23"/>
                <a:stretch>
                  <a:fillRect/>
                </a:stretch>
              </p:blipFill>
              <p:spPr>
                <a:xfrm>
                  <a:off x="6807581" y="3010396"/>
                  <a:ext cx="709200" cy="834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55FDD715-243C-4401-900C-765B049693A2}"/>
                    </a:ext>
                  </a:extLst>
                </p14:cNvPr>
                <p14:cNvContentPartPr/>
                <p14:nvPr/>
              </p14:nvContentPartPr>
              <p14:xfrm>
                <a:off x="6132581" y="4006156"/>
                <a:ext cx="556920" cy="765720"/>
              </p14:xfrm>
            </p:contentPart>
          </mc:Choice>
          <mc:Fallback xmlns="">
            <p:pic>
              <p:nvPicPr>
                <p:cNvPr id="20" name="Ink 19">
                  <a:extLst>
                    <a:ext uri="{FF2B5EF4-FFF2-40B4-BE49-F238E27FC236}">
                      <a16:creationId xmlns:a16="http://schemas.microsoft.com/office/drawing/2014/main" id="{55FDD715-243C-4401-900C-765B049693A2}"/>
                    </a:ext>
                  </a:extLst>
                </p:cNvPr>
                <p:cNvPicPr/>
                <p:nvPr/>
              </p:nvPicPr>
              <p:blipFill>
                <a:blip r:embed="rId25"/>
                <a:stretch>
                  <a:fillRect/>
                </a:stretch>
              </p:blipFill>
              <p:spPr>
                <a:xfrm>
                  <a:off x="6123941" y="3997156"/>
                  <a:ext cx="574560" cy="78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FE9C7D70-72B9-44A3-828A-0274AECA2526}"/>
                    </a:ext>
                  </a:extLst>
                </p14:cNvPr>
                <p14:cNvContentPartPr/>
                <p14:nvPr/>
              </p14:nvContentPartPr>
              <p14:xfrm>
                <a:off x="5474141" y="4102636"/>
                <a:ext cx="581040" cy="655560"/>
              </p14:xfrm>
            </p:contentPart>
          </mc:Choice>
          <mc:Fallback xmlns="">
            <p:pic>
              <p:nvPicPr>
                <p:cNvPr id="22" name="Ink 21">
                  <a:extLst>
                    <a:ext uri="{FF2B5EF4-FFF2-40B4-BE49-F238E27FC236}">
                      <a16:creationId xmlns:a16="http://schemas.microsoft.com/office/drawing/2014/main" id="{FE9C7D70-72B9-44A3-828A-0274AECA2526}"/>
                    </a:ext>
                  </a:extLst>
                </p:cNvPr>
                <p:cNvPicPr/>
                <p:nvPr/>
              </p:nvPicPr>
              <p:blipFill>
                <a:blip r:embed="rId27"/>
                <a:stretch>
                  <a:fillRect/>
                </a:stretch>
              </p:blipFill>
              <p:spPr>
                <a:xfrm>
                  <a:off x="5465501" y="4093636"/>
                  <a:ext cx="598680" cy="673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11294AE3-4A9D-4D77-804E-5BB4FBE04E34}"/>
                  </a:ext>
                </a:extLst>
              </p14:cNvPr>
              <p14:cNvContentPartPr/>
              <p14:nvPr/>
            </p14:nvContentPartPr>
            <p14:xfrm>
              <a:off x="6111701" y="1539436"/>
              <a:ext cx="360" cy="360"/>
            </p14:xfrm>
          </p:contentPart>
        </mc:Choice>
        <mc:Fallback xmlns="">
          <p:pic>
            <p:nvPicPr>
              <p:cNvPr id="24" name="Ink 23">
                <a:extLst>
                  <a:ext uri="{FF2B5EF4-FFF2-40B4-BE49-F238E27FC236}">
                    <a16:creationId xmlns:a16="http://schemas.microsoft.com/office/drawing/2014/main" id="{11294AE3-4A9D-4D77-804E-5BB4FBE04E34}"/>
                  </a:ext>
                </a:extLst>
              </p:cNvPr>
              <p:cNvPicPr/>
              <p:nvPr/>
            </p:nvPicPr>
            <p:blipFill>
              <a:blip r:embed="rId29"/>
              <a:stretch>
                <a:fillRect/>
              </a:stretch>
            </p:blipFill>
            <p:spPr>
              <a:xfrm>
                <a:off x="6103061" y="1530796"/>
                <a:ext cx="18000" cy="18000"/>
              </a:xfrm>
              <a:prstGeom prst="rect">
                <a:avLst/>
              </a:prstGeom>
            </p:spPr>
          </p:pic>
        </mc:Fallback>
      </mc:AlternateContent>
    </p:spTree>
    <p:extLst>
      <p:ext uri="{BB962C8B-B14F-4D97-AF65-F5344CB8AC3E}">
        <p14:creationId xmlns:p14="http://schemas.microsoft.com/office/powerpoint/2010/main" val="360292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A139-80FD-4BEA-8068-57A6D85DBE72}"/>
              </a:ext>
            </a:extLst>
          </p:cNvPr>
          <p:cNvSpPr>
            <a:spLocks noGrp="1"/>
          </p:cNvSpPr>
          <p:nvPr>
            <p:ph type="title"/>
          </p:nvPr>
        </p:nvSpPr>
        <p:spPr/>
        <p:txBody>
          <a:bodyPr/>
          <a:lstStyle/>
          <a:p>
            <a:endParaRPr lang="en-US"/>
          </a:p>
        </p:txBody>
      </p:sp>
      <p:pic>
        <p:nvPicPr>
          <p:cNvPr id="7" name="Content Placeholder 6" descr="Chart&#10;&#10;Description automatically generated">
            <a:extLst>
              <a:ext uri="{FF2B5EF4-FFF2-40B4-BE49-F238E27FC236}">
                <a16:creationId xmlns:a16="http://schemas.microsoft.com/office/drawing/2014/main" id="{091024E1-477F-4CD7-A582-E3476A3D00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049" y="685800"/>
            <a:ext cx="10169235" cy="3437924"/>
          </a:xfrm>
        </p:spPr>
      </p:pic>
    </p:spTree>
    <p:extLst>
      <p:ext uri="{BB962C8B-B14F-4D97-AF65-F5344CB8AC3E}">
        <p14:creationId xmlns:p14="http://schemas.microsoft.com/office/powerpoint/2010/main" val="3326794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1A42-EF6F-4C8E-B8FD-DDE3222C2E3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C526BD6-68F1-4C11-BF26-2983ECBAF2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905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E424-C4A0-4F88-BFED-5F8C03DB4B23}"/>
              </a:ext>
            </a:extLst>
          </p:cNvPr>
          <p:cNvSpPr>
            <a:spLocks noGrp="1"/>
          </p:cNvSpPr>
          <p:nvPr>
            <p:ph type="title"/>
          </p:nvPr>
        </p:nvSpPr>
        <p:spPr>
          <a:xfrm>
            <a:off x="1484311" y="685800"/>
            <a:ext cx="10018713" cy="1185333"/>
          </a:xfrm>
        </p:spPr>
        <p:txBody>
          <a:bodyPr>
            <a:normAutofit/>
          </a:bodyPr>
          <a:lstStyle/>
          <a:p>
            <a:r>
              <a:rPr lang="en-US"/>
              <a:t>Applications of Graph Theory</a:t>
            </a:r>
            <a:endParaRPr lang="en-US" dirty="0"/>
          </a:p>
        </p:txBody>
      </p:sp>
      <p:sp>
        <p:nvSpPr>
          <p:cNvPr id="3" name="Content Placeholder 2">
            <a:extLst>
              <a:ext uri="{FF2B5EF4-FFF2-40B4-BE49-F238E27FC236}">
                <a16:creationId xmlns:a16="http://schemas.microsoft.com/office/drawing/2014/main" id="{893073FA-02D7-4E99-A0F5-75F47373A1F0}"/>
              </a:ext>
            </a:extLst>
          </p:cNvPr>
          <p:cNvSpPr>
            <a:spLocks noGrp="1"/>
          </p:cNvSpPr>
          <p:nvPr>
            <p:ph idx="1"/>
          </p:nvPr>
        </p:nvSpPr>
        <p:spPr>
          <a:xfrm>
            <a:off x="1484311" y="1998131"/>
            <a:ext cx="5241850" cy="3793069"/>
          </a:xfrm>
        </p:spPr>
        <p:txBody>
          <a:bodyPr>
            <a:normAutofit/>
          </a:bodyPr>
          <a:lstStyle/>
          <a:p>
            <a:r>
              <a:rPr lang="en-US"/>
              <a:t>Electrical Engineering: hardware design (topology)</a:t>
            </a:r>
          </a:p>
          <a:p>
            <a:r>
              <a:rPr lang="en-US"/>
              <a:t>Computer Science: algorithms</a:t>
            </a:r>
          </a:p>
          <a:p>
            <a:r>
              <a:rPr lang="en-US"/>
              <a:t>Computer Network: interconnected computers or routers</a:t>
            </a:r>
          </a:p>
          <a:p>
            <a:r>
              <a:rPr lang="en-US"/>
              <a:t>Science: molecular, chemical and DNA structures</a:t>
            </a:r>
            <a:endParaRPr lang="en-US" dirty="0"/>
          </a:p>
        </p:txBody>
      </p:sp>
      <p:pic>
        <p:nvPicPr>
          <p:cNvPr id="9" name="Picture 8">
            <a:extLst>
              <a:ext uri="{FF2B5EF4-FFF2-40B4-BE49-F238E27FC236}">
                <a16:creationId xmlns:a16="http://schemas.microsoft.com/office/drawing/2014/main" id="{8F03A726-6206-43A7-A4CF-B81764A26516}"/>
              </a:ext>
            </a:extLst>
          </p:cNvPr>
          <p:cNvPicPr>
            <a:picLocks noChangeAspect="1"/>
          </p:cNvPicPr>
          <p:nvPr/>
        </p:nvPicPr>
        <p:blipFill>
          <a:blip r:embed="rId3"/>
          <a:stretch>
            <a:fillRect/>
          </a:stretch>
        </p:blipFill>
        <p:spPr>
          <a:xfrm>
            <a:off x="7217673" y="2884255"/>
            <a:ext cx="2013578" cy="202082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C0CBCA67-4F87-45BE-B890-F8B5CB8471DA}"/>
              </a:ext>
            </a:extLst>
          </p:cNvPr>
          <p:cNvPicPr>
            <a:picLocks noChangeAspect="1"/>
          </p:cNvPicPr>
          <p:nvPr/>
        </p:nvPicPr>
        <p:blipFill>
          <a:blip r:embed="rId4"/>
          <a:stretch>
            <a:fillRect/>
          </a:stretch>
        </p:blipFill>
        <p:spPr>
          <a:xfrm>
            <a:off x="9489445" y="2044235"/>
            <a:ext cx="2013578" cy="17205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F50C2F20-D938-4215-839B-8CB90506C8AD}"/>
              </a:ext>
            </a:extLst>
          </p:cNvPr>
          <p:cNvPicPr>
            <a:picLocks noChangeAspect="1"/>
          </p:cNvPicPr>
          <p:nvPr/>
        </p:nvPicPr>
        <p:blipFill>
          <a:blip r:embed="rId5"/>
          <a:stretch>
            <a:fillRect/>
          </a:stretch>
        </p:blipFill>
        <p:spPr>
          <a:xfrm>
            <a:off x="9489445" y="4024539"/>
            <a:ext cx="2013578" cy="148206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3613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29441C0-D20F-4228-9D8D-2E0EB3DFEA64}"/>
              </a:ext>
            </a:extLst>
          </p:cNvPr>
          <p:cNvSpPr>
            <a:spLocks noGrp="1"/>
          </p:cNvSpPr>
          <p:nvPr>
            <p:ph type="title"/>
          </p:nvPr>
        </p:nvSpPr>
        <p:spPr>
          <a:xfrm>
            <a:off x="1484311" y="685800"/>
            <a:ext cx="5781729" cy="1752599"/>
          </a:xfrm>
        </p:spPr>
        <p:txBody>
          <a:bodyPr>
            <a:normAutofit/>
          </a:bodyPr>
          <a:lstStyle/>
          <a:p>
            <a:r>
              <a:rPr lang="en-US" dirty="0"/>
              <a:t>Simple Graphs</a:t>
            </a:r>
          </a:p>
        </p:txBody>
      </p:sp>
      <p:sp>
        <p:nvSpPr>
          <p:cNvPr id="3" name="Content Placeholder 2">
            <a:extLst>
              <a:ext uri="{FF2B5EF4-FFF2-40B4-BE49-F238E27FC236}">
                <a16:creationId xmlns:a16="http://schemas.microsoft.com/office/drawing/2014/main" id="{94436371-F450-4C84-9DEF-6CBD49F412EB}"/>
              </a:ext>
            </a:extLst>
          </p:cNvPr>
          <p:cNvSpPr>
            <a:spLocks noGrp="1"/>
          </p:cNvSpPr>
          <p:nvPr>
            <p:ph idx="1"/>
          </p:nvPr>
        </p:nvSpPr>
        <p:spPr>
          <a:xfrm>
            <a:off x="1484310" y="2666999"/>
            <a:ext cx="5781730" cy="3124201"/>
          </a:xfrm>
        </p:spPr>
        <p:txBody>
          <a:bodyPr>
            <a:normAutofit/>
          </a:bodyPr>
          <a:lstStyle/>
          <a:p>
            <a:pPr marL="0" indent="0">
              <a:buNone/>
            </a:pPr>
            <a:r>
              <a:rPr lang="en-US"/>
              <a:t>A simple graph is a graph that has the following properties:</a:t>
            </a:r>
          </a:p>
          <a:p>
            <a:pPr marL="0" indent="0">
              <a:buNone/>
            </a:pPr>
            <a:r>
              <a:rPr lang="en-US"/>
              <a:t>–No loops (no edge from a vertex to itself)</a:t>
            </a:r>
          </a:p>
          <a:p>
            <a:pPr marL="0" indent="0">
              <a:buNone/>
            </a:pPr>
            <a:r>
              <a:rPr lang="en-US"/>
              <a:t>–Maximum of one edge between any two distinct vertices</a:t>
            </a:r>
          </a:p>
          <a:p>
            <a:pPr marL="0" indent="0">
              <a:buNone/>
            </a:pPr>
            <a:r>
              <a:rPr lang="en-US"/>
              <a:t>–No sense of direction in the edges</a:t>
            </a:r>
            <a:endParaRPr lang="en-US" dirty="0"/>
          </a:p>
        </p:txBody>
      </p:sp>
      <p:sp>
        <p:nvSpPr>
          <p:cNvPr id="20"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5743FF-735B-4ADF-A4BC-EDA07BEE8293}"/>
              </a:ext>
            </a:extLst>
          </p:cNvPr>
          <p:cNvPicPr>
            <a:picLocks noChangeAspect="1"/>
          </p:cNvPicPr>
          <p:nvPr/>
        </p:nvPicPr>
        <p:blipFill>
          <a:blip r:embed="rId3"/>
          <a:stretch>
            <a:fillRect/>
          </a:stretch>
        </p:blipFill>
        <p:spPr>
          <a:xfrm>
            <a:off x="7951593" y="2210190"/>
            <a:ext cx="3226968" cy="2149858"/>
          </a:xfrm>
          <a:prstGeom prst="rect">
            <a:avLst/>
          </a:prstGeom>
        </p:spPr>
      </p:pic>
      <p:grpSp>
        <p:nvGrpSpPr>
          <p:cNvPr id="27" name="Group 26">
            <a:extLst>
              <a:ext uri="{FF2B5EF4-FFF2-40B4-BE49-F238E27FC236}">
                <a16:creationId xmlns:a16="http://schemas.microsoft.com/office/drawing/2014/main" id="{797DB5DC-C6CF-4848-AA54-1B3B05AA3B23}"/>
              </a:ext>
            </a:extLst>
          </p:cNvPr>
          <p:cNvGrpSpPr/>
          <p:nvPr/>
        </p:nvGrpSpPr>
        <p:grpSpPr>
          <a:xfrm>
            <a:off x="8165193" y="2264701"/>
            <a:ext cx="151200" cy="254160"/>
            <a:chOff x="8165193" y="2264701"/>
            <a:chExt cx="151200" cy="254160"/>
          </a:xfrm>
        </p:grpSpPr>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4E0F55C0-F250-4FBA-848F-9A6B2F3580C9}"/>
                    </a:ext>
                  </a:extLst>
                </p14:cNvPr>
                <p14:cNvContentPartPr/>
                <p14:nvPr/>
              </p14:nvContentPartPr>
              <p14:xfrm>
                <a:off x="8181753" y="2264701"/>
                <a:ext cx="122040" cy="254160"/>
              </p14:xfrm>
            </p:contentPart>
          </mc:Choice>
          <mc:Fallback xmlns="">
            <p:pic>
              <p:nvPicPr>
                <p:cNvPr id="25" name="Ink 24">
                  <a:extLst>
                    <a:ext uri="{FF2B5EF4-FFF2-40B4-BE49-F238E27FC236}">
                      <a16:creationId xmlns:a16="http://schemas.microsoft.com/office/drawing/2014/main" id="{4E0F55C0-F250-4FBA-848F-9A6B2F3580C9}"/>
                    </a:ext>
                  </a:extLst>
                </p:cNvPr>
                <p:cNvPicPr/>
                <p:nvPr/>
              </p:nvPicPr>
              <p:blipFill>
                <a:blip r:embed="rId5"/>
                <a:stretch>
                  <a:fillRect/>
                </a:stretch>
              </p:blipFill>
              <p:spPr>
                <a:xfrm>
                  <a:off x="8172753" y="2255701"/>
                  <a:ext cx="1396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70F9CAAE-E7C6-4EFD-A512-B33E2F244F30}"/>
                    </a:ext>
                  </a:extLst>
                </p14:cNvPr>
                <p14:cNvContentPartPr/>
                <p14:nvPr/>
              </p14:nvContentPartPr>
              <p14:xfrm>
                <a:off x="8165193" y="2275141"/>
                <a:ext cx="151200" cy="175320"/>
              </p14:xfrm>
            </p:contentPart>
          </mc:Choice>
          <mc:Fallback xmlns="">
            <p:pic>
              <p:nvPicPr>
                <p:cNvPr id="26" name="Ink 25">
                  <a:extLst>
                    <a:ext uri="{FF2B5EF4-FFF2-40B4-BE49-F238E27FC236}">
                      <a16:creationId xmlns:a16="http://schemas.microsoft.com/office/drawing/2014/main" id="{70F9CAAE-E7C6-4EFD-A512-B33E2F244F30}"/>
                    </a:ext>
                  </a:extLst>
                </p:cNvPr>
                <p:cNvPicPr/>
                <p:nvPr/>
              </p:nvPicPr>
              <p:blipFill>
                <a:blip r:embed="rId7"/>
                <a:stretch>
                  <a:fillRect/>
                </a:stretch>
              </p:blipFill>
              <p:spPr>
                <a:xfrm>
                  <a:off x="8156553" y="2266141"/>
                  <a:ext cx="168840" cy="192960"/>
                </a:xfrm>
                <a:prstGeom prst="rect">
                  <a:avLst/>
                </a:prstGeom>
              </p:spPr>
            </p:pic>
          </mc:Fallback>
        </mc:AlternateContent>
      </p:grpSp>
      <p:grpSp>
        <p:nvGrpSpPr>
          <p:cNvPr id="30" name="Group 29">
            <a:extLst>
              <a:ext uri="{FF2B5EF4-FFF2-40B4-BE49-F238E27FC236}">
                <a16:creationId xmlns:a16="http://schemas.microsoft.com/office/drawing/2014/main" id="{AC8B51B3-F366-4538-BD95-B7D406E8E6C5}"/>
              </a:ext>
            </a:extLst>
          </p:cNvPr>
          <p:cNvGrpSpPr/>
          <p:nvPr/>
        </p:nvGrpSpPr>
        <p:grpSpPr>
          <a:xfrm>
            <a:off x="9675033" y="2221861"/>
            <a:ext cx="181440" cy="227160"/>
            <a:chOff x="9675033" y="2221861"/>
            <a:chExt cx="181440" cy="227160"/>
          </a:xfrm>
        </p:grpSpPr>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C01A4B72-3ECC-4414-9B11-09AF79C60DEC}"/>
                    </a:ext>
                  </a:extLst>
                </p14:cNvPr>
                <p14:cNvContentPartPr/>
                <p14:nvPr/>
              </p14:nvContentPartPr>
              <p14:xfrm>
                <a:off x="9702393" y="2243101"/>
                <a:ext cx="154080" cy="186840"/>
              </p14:xfrm>
            </p:contentPart>
          </mc:Choice>
          <mc:Fallback xmlns="">
            <p:pic>
              <p:nvPicPr>
                <p:cNvPr id="28" name="Ink 27">
                  <a:extLst>
                    <a:ext uri="{FF2B5EF4-FFF2-40B4-BE49-F238E27FC236}">
                      <a16:creationId xmlns:a16="http://schemas.microsoft.com/office/drawing/2014/main" id="{C01A4B72-3ECC-4414-9B11-09AF79C60DEC}"/>
                    </a:ext>
                  </a:extLst>
                </p:cNvPr>
                <p:cNvPicPr/>
                <p:nvPr/>
              </p:nvPicPr>
              <p:blipFill>
                <a:blip r:embed="rId9"/>
                <a:stretch>
                  <a:fillRect/>
                </a:stretch>
              </p:blipFill>
              <p:spPr>
                <a:xfrm>
                  <a:off x="9693393" y="2234461"/>
                  <a:ext cx="1717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6ADD2454-E70A-4BB3-BEB0-FCD2CBA5A7D1}"/>
                    </a:ext>
                  </a:extLst>
                </p14:cNvPr>
                <p14:cNvContentPartPr/>
                <p14:nvPr/>
              </p14:nvContentPartPr>
              <p14:xfrm>
                <a:off x="9675033" y="2221861"/>
                <a:ext cx="136080" cy="227160"/>
              </p14:xfrm>
            </p:contentPart>
          </mc:Choice>
          <mc:Fallback xmlns="">
            <p:pic>
              <p:nvPicPr>
                <p:cNvPr id="29" name="Ink 28">
                  <a:extLst>
                    <a:ext uri="{FF2B5EF4-FFF2-40B4-BE49-F238E27FC236}">
                      <a16:creationId xmlns:a16="http://schemas.microsoft.com/office/drawing/2014/main" id="{6ADD2454-E70A-4BB3-BEB0-FCD2CBA5A7D1}"/>
                    </a:ext>
                  </a:extLst>
                </p:cNvPr>
                <p:cNvPicPr/>
                <p:nvPr/>
              </p:nvPicPr>
              <p:blipFill>
                <a:blip r:embed="rId11"/>
                <a:stretch>
                  <a:fillRect/>
                </a:stretch>
              </p:blipFill>
              <p:spPr>
                <a:xfrm>
                  <a:off x="9666393" y="2213221"/>
                  <a:ext cx="153720" cy="244800"/>
                </a:xfrm>
                <a:prstGeom prst="rect">
                  <a:avLst/>
                </a:prstGeom>
              </p:spPr>
            </p:pic>
          </mc:Fallback>
        </mc:AlternateContent>
      </p:grpSp>
      <p:grpSp>
        <p:nvGrpSpPr>
          <p:cNvPr id="33" name="Group 32">
            <a:extLst>
              <a:ext uri="{FF2B5EF4-FFF2-40B4-BE49-F238E27FC236}">
                <a16:creationId xmlns:a16="http://schemas.microsoft.com/office/drawing/2014/main" id="{E551F4B3-7446-4A57-AB25-734385B63515}"/>
              </a:ext>
            </a:extLst>
          </p:cNvPr>
          <p:cNvGrpSpPr/>
          <p:nvPr/>
        </p:nvGrpSpPr>
        <p:grpSpPr>
          <a:xfrm>
            <a:off x="9136833" y="2796061"/>
            <a:ext cx="150120" cy="267480"/>
            <a:chOff x="9136833" y="2796061"/>
            <a:chExt cx="150120" cy="267480"/>
          </a:xfrm>
        </p:grpSpPr>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87AE9193-F5AA-4511-9978-6A74A8097B31}"/>
                    </a:ext>
                  </a:extLst>
                </p14:cNvPr>
                <p14:cNvContentPartPr/>
                <p14:nvPr/>
              </p14:nvContentPartPr>
              <p14:xfrm>
                <a:off x="9136833" y="2796061"/>
                <a:ext cx="145080" cy="267480"/>
              </p14:xfrm>
            </p:contentPart>
          </mc:Choice>
          <mc:Fallback xmlns="">
            <p:pic>
              <p:nvPicPr>
                <p:cNvPr id="31" name="Ink 30">
                  <a:extLst>
                    <a:ext uri="{FF2B5EF4-FFF2-40B4-BE49-F238E27FC236}">
                      <a16:creationId xmlns:a16="http://schemas.microsoft.com/office/drawing/2014/main" id="{87AE9193-F5AA-4511-9978-6A74A8097B31}"/>
                    </a:ext>
                  </a:extLst>
                </p:cNvPr>
                <p:cNvPicPr/>
                <p:nvPr/>
              </p:nvPicPr>
              <p:blipFill>
                <a:blip r:embed="rId13"/>
                <a:stretch>
                  <a:fillRect/>
                </a:stretch>
              </p:blipFill>
              <p:spPr>
                <a:xfrm>
                  <a:off x="9128193" y="2787421"/>
                  <a:ext cx="1627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7E4AEE91-54DA-4107-B1A2-DF3C639B2EF6}"/>
                    </a:ext>
                  </a:extLst>
                </p14:cNvPr>
                <p14:cNvContentPartPr/>
                <p14:nvPr/>
              </p14:nvContentPartPr>
              <p14:xfrm>
                <a:off x="9154473" y="2806501"/>
                <a:ext cx="132480" cy="197280"/>
              </p14:xfrm>
            </p:contentPart>
          </mc:Choice>
          <mc:Fallback xmlns="">
            <p:pic>
              <p:nvPicPr>
                <p:cNvPr id="32" name="Ink 31">
                  <a:extLst>
                    <a:ext uri="{FF2B5EF4-FFF2-40B4-BE49-F238E27FC236}">
                      <a16:creationId xmlns:a16="http://schemas.microsoft.com/office/drawing/2014/main" id="{7E4AEE91-54DA-4107-B1A2-DF3C639B2EF6}"/>
                    </a:ext>
                  </a:extLst>
                </p:cNvPr>
                <p:cNvPicPr/>
                <p:nvPr/>
              </p:nvPicPr>
              <p:blipFill>
                <a:blip r:embed="rId15"/>
                <a:stretch>
                  <a:fillRect/>
                </a:stretch>
              </p:blipFill>
              <p:spPr>
                <a:xfrm>
                  <a:off x="9145473" y="2797861"/>
                  <a:ext cx="150120" cy="214920"/>
                </a:xfrm>
                <a:prstGeom prst="rect">
                  <a:avLst/>
                </a:prstGeom>
              </p:spPr>
            </p:pic>
          </mc:Fallback>
        </mc:AlternateContent>
      </p:grpSp>
    </p:spTree>
    <p:extLst>
      <p:ext uri="{BB962C8B-B14F-4D97-AF65-F5344CB8AC3E}">
        <p14:creationId xmlns:p14="http://schemas.microsoft.com/office/powerpoint/2010/main" val="69893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E04F-D718-44C3-B740-B0744BCC0272}"/>
              </a:ext>
            </a:extLst>
          </p:cNvPr>
          <p:cNvSpPr>
            <a:spLocks noGrp="1"/>
          </p:cNvSpPr>
          <p:nvPr>
            <p:ph type="title"/>
          </p:nvPr>
        </p:nvSpPr>
        <p:spPr>
          <a:xfrm>
            <a:off x="1484311" y="685800"/>
            <a:ext cx="10018713" cy="1752599"/>
          </a:xfrm>
        </p:spPr>
        <p:txBody>
          <a:bodyPr>
            <a:normAutofit/>
          </a:bodyPr>
          <a:lstStyle/>
          <a:p>
            <a:r>
              <a:rPr lang="en-US"/>
              <a:t>Example of a Simple Graph</a:t>
            </a:r>
            <a:endParaRPr lang="en-US" dirty="0"/>
          </a:p>
        </p:txBody>
      </p:sp>
      <p:pic>
        <p:nvPicPr>
          <p:cNvPr id="11" name="Picture 10" descr="Chart&#10;&#10;Description automatically generated">
            <a:extLst>
              <a:ext uri="{FF2B5EF4-FFF2-40B4-BE49-F238E27FC236}">
                <a16:creationId xmlns:a16="http://schemas.microsoft.com/office/drawing/2014/main" id="{EB936EB7-B2EA-44AE-927C-1357F738C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692" y="2743199"/>
            <a:ext cx="3408137" cy="30479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5FD6355D-E515-4E30-9C32-F23E27CAEE79}"/>
              </a:ext>
            </a:extLst>
          </p:cNvPr>
          <p:cNvSpPr>
            <a:spLocks noGrp="1"/>
          </p:cNvSpPr>
          <p:nvPr>
            <p:ph idx="1"/>
          </p:nvPr>
        </p:nvSpPr>
        <p:spPr>
          <a:xfrm>
            <a:off x="6016336" y="2666999"/>
            <a:ext cx="6175664" cy="3124199"/>
          </a:xfrm>
        </p:spPr>
        <p:txBody>
          <a:bodyPr anchor="t">
            <a:normAutofit/>
          </a:bodyPr>
          <a:lstStyle/>
          <a:p>
            <a:endParaRPr lang="en-US" b="0" i="0" u="none" strike="noStrike" baseline="0" dirty="0">
              <a:latin typeface="Arial" panose="020B0604020202020204" pitchFamily="34" charset="0"/>
            </a:endParaRPr>
          </a:p>
          <a:p>
            <a:r>
              <a:rPr lang="en-US" b="0" i="0" u="none" strike="noStrike" baseline="0" dirty="0">
                <a:latin typeface="Arial" panose="020B0604020202020204" pitchFamily="34" charset="0"/>
              </a:rPr>
              <a:t>V={1,2,3,4,5,6}</a:t>
            </a:r>
          </a:p>
          <a:p>
            <a:r>
              <a:rPr lang="en-US" b="0" i="0" u="none" strike="noStrike" baseline="0" dirty="0">
                <a:latin typeface="Arial" panose="020B0604020202020204" pitchFamily="34" charset="0"/>
              </a:rPr>
              <a:t>E={{1,4}, {1,6}, {2,3}, {2,5}, {3,4}, {3,5}, {3,6}, {4,5}} </a:t>
            </a:r>
          </a:p>
          <a:p>
            <a:endParaRPr lang="en-US" dirty="0"/>
          </a:p>
        </p:txBody>
      </p:sp>
    </p:spTree>
    <p:extLst>
      <p:ext uri="{BB962C8B-B14F-4D97-AF65-F5344CB8AC3E}">
        <p14:creationId xmlns:p14="http://schemas.microsoft.com/office/powerpoint/2010/main" val="77317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DD1D-06D8-4D14-B80C-2BB7BC9D0627}"/>
              </a:ext>
            </a:extLst>
          </p:cNvPr>
          <p:cNvSpPr>
            <a:spLocks noGrp="1"/>
          </p:cNvSpPr>
          <p:nvPr>
            <p:ph type="title"/>
          </p:nvPr>
        </p:nvSpPr>
        <p:spPr>
          <a:xfrm>
            <a:off x="1484311" y="20782"/>
            <a:ext cx="10018713" cy="1752599"/>
          </a:xfrm>
        </p:spPr>
        <p:txBody>
          <a:bodyPr/>
          <a:lstStyle/>
          <a:p>
            <a:r>
              <a:rPr lang="en-US" dirty="0"/>
              <a:t>Directed Graphs</a:t>
            </a:r>
          </a:p>
        </p:txBody>
      </p:sp>
      <p:sp>
        <p:nvSpPr>
          <p:cNvPr id="3" name="Content Placeholder 2">
            <a:extLst>
              <a:ext uri="{FF2B5EF4-FFF2-40B4-BE49-F238E27FC236}">
                <a16:creationId xmlns:a16="http://schemas.microsoft.com/office/drawing/2014/main" id="{0F90D8F7-F502-41E4-AD37-0BD5672295E0}"/>
              </a:ext>
            </a:extLst>
          </p:cNvPr>
          <p:cNvSpPr>
            <a:spLocks noGrp="1"/>
          </p:cNvSpPr>
          <p:nvPr>
            <p:ph idx="1"/>
          </p:nvPr>
        </p:nvSpPr>
        <p:spPr>
          <a:xfrm>
            <a:off x="1484311" y="1600200"/>
            <a:ext cx="10707690" cy="4572000"/>
          </a:xfrm>
        </p:spPr>
        <p:txBody>
          <a:bodyPr>
            <a:normAutofit/>
          </a:bodyPr>
          <a:lstStyle/>
          <a:p>
            <a:pPr algn="l"/>
            <a:endParaRPr lang="en-US" sz="1800" b="0" i="0" u="none" strike="noStrike" baseline="0" dirty="0">
              <a:solidFill>
                <a:srgbClr val="000000"/>
              </a:solidFill>
              <a:latin typeface="Calibri" panose="020F0502020204030204" pitchFamily="34" charset="0"/>
            </a:endParaRPr>
          </a:p>
          <a:p>
            <a:pPr marL="0" indent="0">
              <a:buNone/>
            </a:pPr>
            <a:r>
              <a:rPr lang="en-US" sz="2600" b="0" i="0" u="none" strike="noStrike" baseline="0" dirty="0">
                <a:solidFill>
                  <a:srgbClr val="000000"/>
                </a:solidFill>
                <a:latin typeface="Calibri" panose="020F0502020204030204" pitchFamily="34" charset="0"/>
              </a:rPr>
              <a:t>A directed graph is a graph that has the following properties:</a:t>
            </a:r>
          </a:p>
          <a:p>
            <a:pPr marL="0" indent="0">
              <a:buNone/>
            </a:pPr>
            <a:r>
              <a:rPr lang="en-US" sz="2600" b="0" i="0" u="none" strike="noStrike" baseline="0" dirty="0">
                <a:solidFill>
                  <a:srgbClr val="000000"/>
                </a:solidFill>
                <a:latin typeface="Arial" panose="020B0604020202020204" pitchFamily="34" charset="0"/>
              </a:rPr>
              <a:t>–Loops are allowed.</a:t>
            </a:r>
          </a:p>
          <a:p>
            <a:pPr marL="0" indent="0">
              <a:buNone/>
            </a:pPr>
            <a:r>
              <a:rPr lang="en-US" sz="2600" b="0" i="0" u="none" strike="noStrike" baseline="0" dirty="0">
                <a:solidFill>
                  <a:srgbClr val="000000"/>
                </a:solidFill>
                <a:latin typeface="Arial" panose="020B0604020202020204" pitchFamily="34" charset="0"/>
              </a:rPr>
              <a:t>–</a:t>
            </a:r>
            <a:r>
              <a:rPr lang="en-US" sz="2600" b="0" i="0" u="none" strike="noStrike" baseline="0" dirty="0">
                <a:solidFill>
                  <a:srgbClr val="000000"/>
                </a:solidFill>
                <a:latin typeface="Calibri" panose="020F0502020204030204" pitchFamily="34" charset="0"/>
              </a:rPr>
              <a:t>Maximum of one edge from one vertex to another.</a:t>
            </a:r>
          </a:p>
          <a:p>
            <a:pPr marL="0" indent="0">
              <a:buNone/>
            </a:pPr>
            <a:r>
              <a:rPr lang="en-US" sz="2600" b="0" i="0" u="none" strike="noStrike" baseline="0" dirty="0">
                <a:solidFill>
                  <a:srgbClr val="000000"/>
                </a:solidFill>
                <a:latin typeface="Arial" panose="020B0604020202020204" pitchFamily="34" charset="0"/>
              </a:rPr>
              <a:t>–</a:t>
            </a:r>
            <a:r>
              <a:rPr lang="en-US" sz="2600" b="0" i="0" u="none" strike="noStrike" baseline="0" dirty="0">
                <a:solidFill>
                  <a:srgbClr val="000000"/>
                </a:solidFill>
                <a:latin typeface="Calibri" panose="020F0502020204030204" pitchFamily="34" charset="0"/>
              </a:rPr>
              <a:t>Each edge has a sense of direction.</a:t>
            </a:r>
          </a:p>
          <a:p>
            <a:pPr marL="0" indent="0">
              <a:buNone/>
            </a:pPr>
            <a:r>
              <a:rPr lang="en-US" sz="2600" b="0" i="0" u="none" strike="noStrike" baseline="0" dirty="0">
                <a:solidFill>
                  <a:srgbClr val="000000"/>
                </a:solidFill>
                <a:latin typeface="Arial" panose="020B0604020202020204" pitchFamily="34" charset="0"/>
              </a:rPr>
              <a:t>–E.g., V={1,2,3,4,5,6}</a:t>
            </a:r>
          </a:p>
          <a:p>
            <a:pPr marL="0" indent="0">
              <a:buNone/>
            </a:pPr>
            <a:r>
              <a:rPr lang="en-US" sz="2600" b="0" i="0" u="none" strike="noStrike" baseline="0" dirty="0">
                <a:solidFill>
                  <a:srgbClr val="000000"/>
                </a:solidFill>
                <a:latin typeface="Calibri" panose="020F0502020204030204" pitchFamily="34" charset="0"/>
              </a:rPr>
              <a:t>E={(1,1), (1,4), (2,3), (2,5), (3,5), </a:t>
            </a:r>
          </a:p>
          <a:p>
            <a:pPr marL="0" indent="0">
              <a:buNone/>
            </a:pPr>
            <a:r>
              <a:rPr lang="en-US" sz="2600" b="0" i="0" u="none" strike="noStrike" baseline="0" dirty="0">
                <a:solidFill>
                  <a:srgbClr val="000000"/>
                </a:solidFill>
                <a:latin typeface="Calibri" panose="020F0502020204030204" pitchFamily="34" charset="0"/>
              </a:rPr>
              <a:t>(4,3), (4,4), (5,3), (5,4), (6,1),(6,3)} </a:t>
            </a:r>
          </a:p>
          <a:p>
            <a:endParaRPr lang="en-US" dirty="0"/>
          </a:p>
        </p:txBody>
      </p:sp>
    </p:spTree>
    <p:extLst>
      <p:ext uri="{BB962C8B-B14F-4D97-AF65-F5344CB8AC3E}">
        <p14:creationId xmlns:p14="http://schemas.microsoft.com/office/powerpoint/2010/main" val="126409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9E5E-043E-452A-871A-44F8E1404E6B}"/>
              </a:ext>
            </a:extLst>
          </p:cNvPr>
          <p:cNvSpPr>
            <a:spLocks noGrp="1"/>
          </p:cNvSpPr>
          <p:nvPr>
            <p:ph type="title"/>
          </p:nvPr>
        </p:nvSpPr>
        <p:spPr>
          <a:xfrm>
            <a:off x="1484311" y="685800"/>
            <a:ext cx="10018713" cy="1185333"/>
          </a:xfrm>
        </p:spPr>
        <p:txBody>
          <a:bodyPr>
            <a:normAutofit/>
          </a:bodyPr>
          <a:lstStyle/>
          <a:p>
            <a:r>
              <a:rPr lang="en-US"/>
              <a:t>Walks</a:t>
            </a:r>
            <a:endParaRPr lang="en-US" dirty="0"/>
          </a:p>
        </p:txBody>
      </p:sp>
      <p:sp>
        <p:nvSpPr>
          <p:cNvPr id="3" name="Content Placeholder 2">
            <a:extLst>
              <a:ext uri="{FF2B5EF4-FFF2-40B4-BE49-F238E27FC236}">
                <a16:creationId xmlns:a16="http://schemas.microsoft.com/office/drawing/2014/main" id="{E9B5B852-C9AF-4EF0-8E3A-D605071B3C53}"/>
              </a:ext>
            </a:extLst>
          </p:cNvPr>
          <p:cNvSpPr>
            <a:spLocks noGrp="1"/>
          </p:cNvSpPr>
          <p:nvPr>
            <p:ph idx="1"/>
          </p:nvPr>
        </p:nvSpPr>
        <p:spPr>
          <a:xfrm>
            <a:off x="1484311" y="1998133"/>
            <a:ext cx="6855356" cy="3793067"/>
          </a:xfrm>
        </p:spPr>
        <p:txBody>
          <a:bodyPr>
            <a:normAutofit/>
          </a:bodyPr>
          <a:lstStyle/>
          <a:p>
            <a:endParaRPr lang="en-US" b="0" i="0" u="none" strike="noStrike" baseline="0">
              <a:latin typeface="Calibri" panose="020F0502020204030204" pitchFamily="34" charset="0"/>
            </a:endParaRPr>
          </a:p>
          <a:p>
            <a:r>
              <a:rPr lang="en-US" b="0" i="0" u="none" strike="noStrike" baseline="0">
                <a:latin typeface="Calibri" panose="020F0502020204030204" pitchFamily="34" charset="0"/>
              </a:rPr>
              <a:t>A walk in a simple graph is an ordered sequence of vertices in which, for every two adjacent vertices, there is an edge that is incident to the two vertices.</a:t>
            </a:r>
          </a:p>
          <a:p>
            <a:r>
              <a:rPr lang="en-US" b="0" i="0" u="none" strike="noStrike" baseline="0">
                <a:latin typeface="Calibri" panose="020F0502020204030204" pitchFamily="34" charset="0"/>
              </a:rPr>
              <a:t>A walk in a directed graph is an ordered sequence of vertices in which, for every two adjacent vertices, there is an edge that first and second vertices are, respectively, the start and end vertex of the edge. </a:t>
            </a:r>
          </a:p>
          <a:p>
            <a:endParaRPr lang="en-US" dirty="0"/>
          </a:p>
        </p:txBody>
      </p:sp>
      <p:pic>
        <p:nvPicPr>
          <p:cNvPr id="8" name="Picture 7">
            <a:extLst>
              <a:ext uri="{FF2B5EF4-FFF2-40B4-BE49-F238E27FC236}">
                <a16:creationId xmlns:a16="http://schemas.microsoft.com/office/drawing/2014/main" id="{397E03A3-E8F8-49EA-80FA-8F9A315C790B}"/>
              </a:ext>
            </a:extLst>
          </p:cNvPr>
          <p:cNvPicPr>
            <a:picLocks noChangeAspect="1"/>
          </p:cNvPicPr>
          <p:nvPr/>
        </p:nvPicPr>
        <p:blipFill>
          <a:blip r:embed="rId3"/>
          <a:stretch>
            <a:fillRect/>
          </a:stretch>
        </p:blipFill>
        <p:spPr>
          <a:xfrm>
            <a:off x="8616758" y="3429000"/>
            <a:ext cx="2717116" cy="181018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0120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4EDA-A216-40A3-A8D5-E687AD5CC5BB}"/>
              </a:ext>
            </a:extLst>
          </p:cNvPr>
          <p:cNvSpPr>
            <a:spLocks noGrp="1"/>
          </p:cNvSpPr>
          <p:nvPr>
            <p:ph type="title"/>
          </p:nvPr>
        </p:nvSpPr>
        <p:spPr/>
        <p:txBody>
          <a:bodyPr/>
          <a:lstStyle/>
          <a:p>
            <a:r>
              <a:rPr lang="en-US" dirty="0"/>
              <a:t>Can you find seven different walks from Vertex 5 to Vertex 3?</a:t>
            </a:r>
          </a:p>
        </p:txBody>
      </p:sp>
      <p:sp>
        <p:nvSpPr>
          <p:cNvPr id="3" name="Content Placeholder 2">
            <a:extLst>
              <a:ext uri="{FF2B5EF4-FFF2-40B4-BE49-F238E27FC236}">
                <a16:creationId xmlns:a16="http://schemas.microsoft.com/office/drawing/2014/main" id="{53316900-0B09-4B65-AEDB-EE6373849A5B}"/>
              </a:ext>
            </a:extLst>
          </p:cNvPr>
          <p:cNvSpPr>
            <a:spLocks noGrp="1"/>
          </p:cNvSpPr>
          <p:nvPr>
            <p:ph idx="1"/>
          </p:nvPr>
        </p:nvSpPr>
        <p:spPr>
          <a:xfrm>
            <a:off x="6831433" y="2609910"/>
            <a:ext cx="5296186" cy="3124201"/>
          </a:xfrm>
        </p:spPr>
        <p:txBody>
          <a:bodyPr>
            <a:normAutofit lnSpcReduction="10000"/>
          </a:bodyPr>
          <a:lstStyle/>
          <a:p>
            <a:pPr marL="0" indent="0" algn="l">
              <a:buNone/>
            </a:pPr>
            <a:endParaRPr lang="en-US" sz="1800" b="0" i="0" u="none" strike="noStrike" baseline="0" dirty="0">
              <a:solidFill>
                <a:srgbClr val="000000"/>
              </a:solidFill>
              <a:latin typeface="Calibri" panose="020F0502020204030204" pitchFamily="34" charset="0"/>
            </a:endParaRPr>
          </a:p>
          <a:p>
            <a:pPr marL="0" indent="0">
              <a:buNone/>
            </a:pPr>
            <a:r>
              <a:rPr lang="en-US" sz="1800" b="0" i="0" u="none" strike="noStrike" baseline="0" dirty="0">
                <a:solidFill>
                  <a:srgbClr val="FF0000"/>
                </a:solidFill>
                <a:latin typeface="Calibri" panose="020F0502020204030204" pitchFamily="34" charset="0"/>
              </a:rPr>
              <a:t>1.5 2 5 2 3</a:t>
            </a:r>
          </a:p>
          <a:p>
            <a:pPr marL="0" indent="0">
              <a:buNone/>
            </a:pPr>
            <a:r>
              <a:rPr lang="en-US" sz="1800" b="0" i="0" u="none" strike="noStrike" baseline="0" dirty="0">
                <a:solidFill>
                  <a:srgbClr val="FF0000"/>
                </a:solidFill>
                <a:latin typeface="Calibri" panose="020F0502020204030204" pitchFamily="34" charset="0"/>
              </a:rPr>
              <a:t>2.5 2 3 5 3</a:t>
            </a:r>
          </a:p>
          <a:p>
            <a:pPr marL="0" indent="0">
              <a:buNone/>
            </a:pPr>
            <a:r>
              <a:rPr lang="en-US" sz="1800" b="0" i="0" u="none" strike="noStrike" baseline="0" dirty="0">
                <a:solidFill>
                  <a:srgbClr val="FF0000"/>
                </a:solidFill>
                <a:latin typeface="Calibri" panose="020F0502020204030204" pitchFamily="34" charset="0"/>
              </a:rPr>
              <a:t>3.5 2 5 4 3</a:t>
            </a:r>
          </a:p>
          <a:p>
            <a:pPr marL="0" indent="0">
              <a:buNone/>
            </a:pPr>
            <a:r>
              <a:rPr lang="en-US" sz="1800" b="0" i="0" u="none" strike="noStrike" baseline="0" dirty="0">
                <a:solidFill>
                  <a:srgbClr val="FF0000"/>
                </a:solidFill>
                <a:latin typeface="Calibri" panose="020F0502020204030204" pitchFamily="34" charset="0"/>
              </a:rPr>
              <a:t>4.5 4 4 4 3</a:t>
            </a:r>
          </a:p>
          <a:p>
            <a:pPr marL="0" indent="0">
              <a:buNone/>
            </a:pPr>
            <a:r>
              <a:rPr lang="en-US" sz="1800" b="0" i="0" u="none" strike="noStrike" baseline="0" dirty="0">
                <a:solidFill>
                  <a:srgbClr val="FF0000"/>
                </a:solidFill>
                <a:latin typeface="Calibri" panose="020F0502020204030204" pitchFamily="34" charset="0"/>
              </a:rPr>
              <a:t>5.5 4 3 5 3</a:t>
            </a:r>
          </a:p>
          <a:p>
            <a:pPr marL="0" indent="0">
              <a:buNone/>
            </a:pPr>
            <a:r>
              <a:rPr lang="en-US" sz="1800" b="0" i="0" u="none" strike="noStrike" baseline="0" dirty="0">
                <a:solidFill>
                  <a:srgbClr val="FF0000"/>
                </a:solidFill>
                <a:latin typeface="Calibri" panose="020F0502020204030204" pitchFamily="34" charset="0"/>
              </a:rPr>
              <a:t>6.5 3 5 4 3</a:t>
            </a:r>
          </a:p>
          <a:p>
            <a:pPr marL="0" indent="0">
              <a:buNone/>
            </a:pPr>
            <a:r>
              <a:rPr lang="en-US" sz="1800" b="0" i="0" u="none" strike="noStrike" baseline="0" dirty="0">
                <a:solidFill>
                  <a:srgbClr val="FF0000"/>
                </a:solidFill>
                <a:latin typeface="Calibri" panose="020F0502020204030204" pitchFamily="34" charset="0"/>
              </a:rPr>
              <a:t>7.5 3 5 2 3 </a:t>
            </a:r>
          </a:p>
        </p:txBody>
      </p:sp>
      <p:pic>
        <p:nvPicPr>
          <p:cNvPr id="5" name="Picture 4">
            <a:extLst>
              <a:ext uri="{FF2B5EF4-FFF2-40B4-BE49-F238E27FC236}">
                <a16:creationId xmlns:a16="http://schemas.microsoft.com/office/drawing/2014/main" id="{5004AE46-C7EF-4B20-8003-3515B3FB471C}"/>
              </a:ext>
            </a:extLst>
          </p:cNvPr>
          <p:cNvPicPr>
            <a:picLocks noChangeAspect="1"/>
          </p:cNvPicPr>
          <p:nvPr/>
        </p:nvPicPr>
        <p:blipFill>
          <a:blip r:embed="rId2"/>
          <a:stretch>
            <a:fillRect/>
          </a:stretch>
        </p:blipFill>
        <p:spPr>
          <a:xfrm>
            <a:off x="2578086" y="2192604"/>
            <a:ext cx="3184264" cy="3958814"/>
          </a:xfrm>
          <a:prstGeom prst="rect">
            <a:avLst/>
          </a:prstGeom>
        </p:spPr>
      </p:pic>
    </p:spTree>
    <p:extLst>
      <p:ext uri="{BB962C8B-B14F-4D97-AF65-F5344CB8AC3E}">
        <p14:creationId xmlns:p14="http://schemas.microsoft.com/office/powerpoint/2010/main" val="320849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288</TotalTime>
  <Words>1200</Words>
  <Application>Microsoft Office PowerPoint</Application>
  <PresentationFormat>Widescreen</PresentationFormat>
  <Paragraphs>134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 Math</vt:lpstr>
      <vt:lpstr>Corbel</vt:lpstr>
      <vt:lpstr>Parallax</vt:lpstr>
      <vt:lpstr>Graph theory</vt:lpstr>
      <vt:lpstr>Consider a relation 𝑊on the set D={1,2,3,4,5,6}. Describe explicitly which edges are introduced/removed in the following descriptions: </vt:lpstr>
      <vt:lpstr>What is a Graph?</vt:lpstr>
      <vt:lpstr>Applications of Graph Theory</vt:lpstr>
      <vt:lpstr>Simple Graphs</vt:lpstr>
      <vt:lpstr>Example of a Simple Graph</vt:lpstr>
      <vt:lpstr>Directed Graphs</vt:lpstr>
      <vt:lpstr>Walks</vt:lpstr>
      <vt:lpstr>Can you find seven different walks from Vertex 5 to Vertex 3?</vt:lpstr>
      <vt:lpstr>Length of Walk</vt:lpstr>
      <vt:lpstr>Path</vt:lpstr>
      <vt:lpstr>Cycle</vt:lpstr>
      <vt:lpstr>Order and Size</vt:lpstr>
      <vt:lpstr>Adjacent and Incident</vt:lpstr>
      <vt:lpstr>Degree of Vertices</vt:lpstr>
      <vt:lpstr>Degree Sequence of a Graph</vt:lpstr>
      <vt:lpstr>Connected</vt:lpstr>
      <vt:lpstr>The Handshaking Theorem</vt:lpstr>
      <vt:lpstr>PowerPoint Presentation</vt:lpstr>
      <vt:lpstr>Representing Graphs</vt:lpstr>
      <vt:lpstr>Adjacency matrix</vt:lpstr>
      <vt:lpstr>Boolean Product</vt:lpstr>
      <vt:lpstr>PowerPoint Presentation</vt:lpstr>
      <vt:lpstr>Equal Graphs</vt:lpstr>
      <vt:lpstr>Example</vt:lpstr>
      <vt:lpstr>PowerPoint Presentation</vt:lpstr>
      <vt:lpstr>Check for isomorphism</vt:lpstr>
      <vt:lpstr>PowerPoint Presentation</vt:lpstr>
      <vt:lpstr>Isomorphic graphs ?</vt:lpstr>
      <vt:lpstr>Special Simple Graphs</vt:lpstr>
      <vt:lpstr>Bipartite graph</vt:lpstr>
      <vt:lpstr>PowerPoint Presentation</vt:lpstr>
      <vt:lpstr>Check for bipartite property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dc:creator>Lyernisha Franglin</dc:creator>
  <cp:lastModifiedBy>Lyernisha Franglin</cp:lastModifiedBy>
  <cp:revision>6</cp:revision>
  <dcterms:created xsi:type="dcterms:W3CDTF">2021-12-05T10:02:49Z</dcterms:created>
  <dcterms:modified xsi:type="dcterms:W3CDTF">2021-12-13T10:58:28Z</dcterms:modified>
</cp:coreProperties>
</file>