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DAB06-8084-46AC-89B5-7F19362DA92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A929B-102E-4809-8582-D9711639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0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A929B-102E-4809-8582-D971163900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70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CC31-DF55-4774-95F8-800874E579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F50E-78FB-4A04-83F2-B669C4849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7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CC31-DF55-4774-95F8-800874E579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F50E-78FB-4A04-83F2-B669C4849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7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CC31-DF55-4774-95F8-800874E579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F50E-78FB-4A04-83F2-B669C4849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CC31-DF55-4774-95F8-800874E579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F50E-78FB-4A04-83F2-B669C4849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1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CC31-DF55-4774-95F8-800874E579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F50E-78FB-4A04-83F2-B669C4849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7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CC31-DF55-4774-95F8-800874E579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F50E-78FB-4A04-83F2-B669C4849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8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CC31-DF55-4774-95F8-800874E579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F50E-78FB-4A04-83F2-B669C4849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CC31-DF55-4774-95F8-800874E579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F50E-78FB-4A04-83F2-B669C4849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9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CC31-DF55-4774-95F8-800874E579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F50E-78FB-4A04-83F2-B669C4849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7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CC31-DF55-4774-95F8-800874E579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F50E-78FB-4A04-83F2-B669C4849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CC31-DF55-4774-95F8-800874E579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F50E-78FB-4A04-83F2-B669C4849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BCC31-DF55-4774-95F8-800874E5794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3F50E-78FB-4A04-83F2-B669C4849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8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Predicate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2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585" y="365125"/>
            <a:ext cx="11724829" cy="362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6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61" y="365125"/>
            <a:ext cx="11862078" cy="497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63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33995"/>
          <a:stretch/>
        </p:blipFill>
        <p:spPr>
          <a:xfrm>
            <a:off x="838200" y="582456"/>
            <a:ext cx="7460563" cy="1958351"/>
          </a:xfrm>
          <a:prstGeom prst="rect">
            <a:avLst/>
          </a:prstGeo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A419520D-59AF-4F0D-9BD1-A2803B5B5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64515"/>
            <a:ext cx="5474305" cy="21542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79F48C-9690-4A64-88CE-D6DE2C9982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10" t="66185" r="35342"/>
          <a:stretch/>
        </p:blipFill>
        <p:spPr>
          <a:xfrm>
            <a:off x="838200" y="2758137"/>
            <a:ext cx="4933012" cy="13255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B5EFCD-EA99-483F-868D-B7C69D647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371" y="2727589"/>
            <a:ext cx="5184850" cy="376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4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6" y="365125"/>
            <a:ext cx="11889987" cy="620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7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515600" cy="648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6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39" y="198869"/>
            <a:ext cx="11953404" cy="470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12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</Words>
  <Application>Microsoft Office PowerPoint</Application>
  <PresentationFormat>Widescreen</PresentationFormat>
  <Paragraphs>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Predicate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Meghna Soman</dc:creator>
  <cp:lastModifiedBy>Lyernisha Franglin</cp:lastModifiedBy>
  <cp:revision>3</cp:revision>
  <dcterms:created xsi:type="dcterms:W3CDTF">2017-10-19T14:31:54Z</dcterms:created>
  <dcterms:modified xsi:type="dcterms:W3CDTF">2021-11-08T12:19:08Z</dcterms:modified>
</cp:coreProperties>
</file>