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6" r:id="rId3"/>
    <p:sldId id="275" r:id="rId4"/>
    <p:sldId id="258" r:id="rId5"/>
    <p:sldId id="259" r:id="rId6"/>
    <p:sldId id="260" r:id="rId7"/>
    <p:sldId id="261" r:id="rId8"/>
    <p:sldId id="273" r:id="rId9"/>
    <p:sldId id="272" r:id="rId10"/>
    <p:sldId id="263" r:id="rId11"/>
    <p:sldId id="262" r:id="rId12"/>
    <p:sldId id="264" r:id="rId13"/>
    <p:sldId id="265" r:id="rId14"/>
    <p:sldId id="266" r:id="rId15"/>
    <p:sldId id="267" r:id="rId16"/>
    <p:sldId id="270" r:id="rId17"/>
    <p:sldId id="268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A1061-C046-4564-8AA7-E337D84383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63333-F678-48A4-B467-1133DC474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63333-F678-48A4-B467-1133DC4744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A82653-A3AD-4029-9D46-E3D619A3EEB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1E9D5E-9780-4A97-8515-784B5E4CF0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Principles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2877" y="5638800"/>
            <a:ext cx="2743200" cy="7832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/>
              <a:t>Presentation by</a:t>
            </a:r>
          </a:p>
          <a:p>
            <a:pPr algn="ctr"/>
            <a:r>
              <a:rPr lang="en-US" dirty="0"/>
              <a:t>Lyernisha S R</a:t>
            </a:r>
          </a:p>
          <a:p>
            <a:pPr algn="ctr"/>
            <a:r>
              <a:rPr lang="en-US" dirty="0" err="1"/>
              <a:t>Lecturer,FICT</a:t>
            </a:r>
            <a:endParaRPr lang="en-US" dirty="0"/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1831398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can be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r>
              <a:rPr lang="en-US" dirty="0"/>
              <a:t>N Inputs-possible combination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</a:t>
            </a:r>
          </a:p>
          <a:p>
            <a:pPr>
              <a:buNone/>
            </a:pPr>
            <a:r>
              <a:rPr lang="en-US" dirty="0"/>
              <a:t>Two inputs A and B -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=2*2=4</a:t>
            </a:r>
          </a:p>
          <a:p>
            <a:pPr>
              <a:buNone/>
            </a:pPr>
            <a:r>
              <a:rPr lang="en-US" dirty="0"/>
              <a:t>	Possible combinations </a:t>
            </a:r>
            <a:r>
              <a:rPr lang="en-US" dirty="0">
                <a:solidFill>
                  <a:srgbClr val="C00000"/>
                </a:solidFill>
              </a:rPr>
              <a:t>{11,10,01,00}</a:t>
            </a:r>
          </a:p>
          <a:p>
            <a:pPr>
              <a:buNone/>
            </a:pPr>
            <a:r>
              <a:rPr lang="en-US" dirty="0"/>
              <a:t>Three inputs A, B and C -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=2*2*2=8</a:t>
            </a:r>
            <a:endParaRPr lang="en-US" dirty="0"/>
          </a:p>
          <a:p>
            <a:pPr>
              <a:buNone/>
            </a:pPr>
            <a:r>
              <a:rPr lang="en-US" dirty="0"/>
              <a:t>	Possible combinations </a:t>
            </a:r>
            <a:r>
              <a:rPr lang="en-US" dirty="0">
                <a:solidFill>
                  <a:srgbClr val="C00000"/>
                </a:solidFill>
              </a:rPr>
              <a:t>{111,110, 101,100,011,010,001,000}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EXOR</a:t>
            </a:r>
          </a:p>
          <a:p>
            <a:r>
              <a:rPr lang="en-US" dirty="0"/>
              <a:t>NAND</a:t>
            </a:r>
          </a:p>
          <a:p>
            <a:r>
              <a:rPr lang="en-US" dirty="0"/>
              <a:t>NOR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the input</a:t>
            </a:r>
          </a:p>
          <a:p>
            <a:r>
              <a:rPr lang="en-US" dirty="0"/>
              <a:t>If input 1 then not operation output is 0</a:t>
            </a:r>
          </a:p>
          <a:p>
            <a:r>
              <a:rPr lang="en-US" dirty="0"/>
              <a:t>If input 0 then not operation output is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multiplication operation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0.0 =</a:t>
            </a:r>
          </a:p>
          <a:p>
            <a:pPr>
              <a:buNone/>
            </a:pPr>
            <a:r>
              <a:rPr lang="en-US" dirty="0"/>
              <a:t>				0.1 = </a:t>
            </a:r>
          </a:p>
          <a:p>
            <a:pPr>
              <a:buNone/>
            </a:pPr>
            <a:r>
              <a:rPr lang="en-US" dirty="0"/>
              <a:t>				1.0 = </a:t>
            </a:r>
          </a:p>
          <a:p>
            <a:pPr>
              <a:buNone/>
            </a:pPr>
            <a:r>
              <a:rPr lang="en-US" dirty="0"/>
              <a:t>				1.1 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514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124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657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41910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addition operation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0+0 =</a:t>
            </a:r>
          </a:p>
          <a:p>
            <a:pPr>
              <a:buNone/>
            </a:pPr>
            <a:r>
              <a:rPr lang="en-US" dirty="0"/>
              <a:t>				0+1 = </a:t>
            </a:r>
          </a:p>
          <a:p>
            <a:pPr>
              <a:buNone/>
            </a:pPr>
            <a:r>
              <a:rPr lang="en-US" dirty="0"/>
              <a:t>				1+0 = </a:t>
            </a:r>
          </a:p>
          <a:p>
            <a:pPr>
              <a:buNone/>
            </a:pPr>
            <a:r>
              <a:rPr lang="en-US" dirty="0"/>
              <a:t>				1+1 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590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124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657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41910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EX-OR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Exclusive Addition operation</a:t>
            </a:r>
          </a:p>
          <a:p>
            <a:pPr>
              <a:buNone/>
            </a:pPr>
            <a:r>
              <a:rPr lang="en-US" dirty="0"/>
              <a:t>	A</a:t>
            </a:r>
            <a:r>
              <a:rPr lang="en-US" dirty="0">
                <a:latin typeface="Yu Gothic UI"/>
                <a:ea typeface="Yu Gothic UI"/>
              </a:rPr>
              <a:t>⊕B =A*B+B*A</a:t>
            </a:r>
            <a:endParaRPr lang="en-US" dirty="0"/>
          </a:p>
          <a:p>
            <a:pPr>
              <a:buNone/>
            </a:pPr>
            <a:r>
              <a:rPr lang="en-US" dirty="0"/>
              <a:t>				0</a:t>
            </a:r>
            <a:r>
              <a:rPr lang="en-US" dirty="0">
                <a:latin typeface="Yu Gothic UI"/>
                <a:ea typeface="Yu Gothic UI"/>
              </a:rPr>
              <a:t>⊕</a:t>
            </a:r>
            <a:r>
              <a:rPr lang="en-US" dirty="0"/>
              <a:t>0 =</a:t>
            </a:r>
          </a:p>
          <a:p>
            <a:pPr>
              <a:buNone/>
            </a:pPr>
            <a:r>
              <a:rPr lang="en-US" dirty="0"/>
              <a:t>				0</a:t>
            </a:r>
            <a:r>
              <a:rPr lang="en-US" dirty="0">
                <a:latin typeface="Yu Gothic UI"/>
                <a:ea typeface="Yu Gothic UI"/>
              </a:rPr>
              <a:t>⊕</a:t>
            </a:r>
            <a:r>
              <a:rPr lang="en-US" dirty="0"/>
              <a:t>1 = </a:t>
            </a:r>
          </a:p>
          <a:p>
            <a:pPr>
              <a:buNone/>
            </a:pPr>
            <a:r>
              <a:rPr lang="en-US" dirty="0"/>
              <a:t>				1</a:t>
            </a:r>
            <a:r>
              <a:rPr lang="en-US" dirty="0">
                <a:latin typeface="Yu Gothic UI"/>
                <a:ea typeface="Yu Gothic UI"/>
              </a:rPr>
              <a:t>⊕</a:t>
            </a:r>
            <a:r>
              <a:rPr lang="en-US" dirty="0"/>
              <a:t>0 = </a:t>
            </a:r>
          </a:p>
          <a:p>
            <a:pPr>
              <a:buNone/>
            </a:pPr>
            <a:r>
              <a:rPr lang="en-US" dirty="0"/>
              <a:t>				1</a:t>
            </a:r>
            <a:r>
              <a:rPr lang="en-US" dirty="0">
                <a:latin typeface="Yu Gothic UI"/>
                <a:ea typeface="Yu Gothic UI"/>
              </a:rPr>
              <a:t>⊕</a:t>
            </a:r>
            <a:r>
              <a:rPr lang="en-US" dirty="0"/>
              <a:t>1 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2514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124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657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4267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0" y="21336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21336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NOT of AND Operation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0.0 =</a:t>
            </a:r>
          </a:p>
          <a:p>
            <a:pPr>
              <a:buNone/>
            </a:pPr>
            <a:r>
              <a:rPr lang="en-US" dirty="0"/>
              <a:t>				0.1 = </a:t>
            </a:r>
          </a:p>
          <a:p>
            <a:pPr>
              <a:buNone/>
            </a:pPr>
            <a:r>
              <a:rPr lang="en-US" dirty="0"/>
              <a:t>				1.0 = </a:t>
            </a:r>
          </a:p>
          <a:p>
            <a:pPr>
              <a:buNone/>
            </a:pPr>
            <a:r>
              <a:rPr lang="en-US" dirty="0"/>
              <a:t>				1.1 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514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124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657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41910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67200" y="26670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32004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38100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43434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of OR Operation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	0+0 =</a:t>
            </a:r>
          </a:p>
          <a:p>
            <a:pPr>
              <a:buNone/>
            </a:pPr>
            <a:r>
              <a:rPr lang="en-US" dirty="0"/>
              <a:t>				0+1 = </a:t>
            </a:r>
          </a:p>
          <a:p>
            <a:pPr>
              <a:buNone/>
            </a:pPr>
            <a:r>
              <a:rPr lang="en-US" dirty="0"/>
              <a:t>				1+0 = </a:t>
            </a:r>
          </a:p>
          <a:p>
            <a:pPr>
              <a:buNone/>
            </a:pPr>
            <a:r>
              <a:rPr lang="en-US" dirty="0"/>
              <a:t>				1+1 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590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124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657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41910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26670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26670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38100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43434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32004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OR of 1 and 1 is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AND of 0 and 1 is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EXOR of 1 and 1 is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NOT of 1 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44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057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3550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7406640" cy="1752600"/>
          </a:xfrm>
        </p:spPr>
        <p:txBody>
          <a:bodyPr/>
          <a:lstStyle/>
          <a:p>
            <a:r>
              <a:rPr lang="en-US" b="1" dirty="0"/>
              <a:t>Principles of Computing</a:t>
            </a:r>
            <a:r>
              <a:rPr lang="en-US" dirty="0"/>
              <a:t> teaches the essential ideas of Computer Science for a zero-prior-experience students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who?</a:t>
            </a:r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1600200"/>
            <a:ext cx="1866900" cy="2447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7800" y="2057400"/>
            <a:ext cx="39624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Mathematician</a:t>
            </a:r>
          </a:p>
          <a:p>
            <a:r>
              <a:rPr lang="en-US" sz="3600" dirty="0"/>
              <a:t>Father of Computer</a:t>
            </a:r>
            <a:endParaRPr lang="en-US" sz="4000" b="1" dirty="0"/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1828800" y="4495800"/>
            <a:ext cx="5757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Charles Babbage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electronic device for storing and processing data</a:t>
            </a:r>
          </a:p>
          <a:p>
            <a:r>
              <a:rPr lang="en-US" dirty="0"/>
              <a:t>Typically, in binary form</a:t>
            </a:r>
          </a:p>
          <a:p>
            <a:r>
              <a:rPr lang="en-US" dirty="0"/>
              <a:t>ENIAC machine – First Computer</a:t>
            </a:r>
          </a:p>
          <a:p>
            <a:pPr lvl="1"/>
            <a:r>
              <a:rPr lang="en-US" dirty="0"/>
              <a:t>Electrical Numerical Integrator and Calculator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Documents, </a:t>
            </a:r>
          </a:p>
          <a:p>
            <a:r>
              <a:rPr lang="en-US" dirty="0"/>
              <a:t>Send Email, </a:t>
            </a:r>
          </a:p>
          <a:p>
            <a:r>
              <a:rPr lang="en-US" dirty="0"/>
              <a:t>Play Games </a:t>
            </a:r>
          </a:p>
          <a:p>
            <a:r>
              <a:rPr lang="en-US" dirty="0"/>
              <a:t>Browse The Web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Input device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 err="1"/>
              <a:t>Keyboard,Mouse,Scanner,Microphone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b="1" dirty="0"/>
              <a:t>Output device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 err="1"/>
              <a:t>Monitor,Printer,Headphones,Computer</a:t>
            </a:r>
            <a:r>
              <a:rPr lang="en-US" dirty="0"/>
              <a:t> 	Speakers.</a:t>
            </a:r>
          </a:p>
          <a:p>
            <a:r>
              <a:rPr lang="en-US" b="1" dirty="0"/>
              <a:t>Memory</a:t>
            </a:r>
          </a:p>
          <a:p>
            <a:pPr>
              <a:buNone/>
            </a:pPr>
            <a:r>
              <a:rPr lang="en-US" dirty="0"/>
              <a:t>		Get, store and retrieve information.</a:t>
            </a:r>
          </a:p>
          <a:p>
            <a:r>
              <a:rPr lang="en-US" b="1" dirty="0"/>
              <a:t>CPU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3000" dirty="0"/>
              <a:t>Arithmetic, </a:t>
            </a:r>
            <a:r>
              <a:rPr lang="en-US" sz="3000" b="1" dirty="0"/>
              <a:t>LOGIC</a:t>
            </a:r>
            <a:r>
              <a:rPr lang="en-US" sz="3000" dirty="0"/>
              <a:t>, controlling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valid rules of inference, </a:t>
            </a:r>
          </a:p>
          <a:p>
            <a:r>
              <a:rPr lang="en-US" dirty="0"/>
              <a:t>The relations that lead to the acceptance</a:t>
            </a:r>
          </a:p>
          <a:p>
            <a:r>
              <a:rPr lang="en-US" dirty="0"/>
              <a:t>A </a:t>
            </a:r>
            <a:r>
              <a:rPr lang="en-US" b="1" dirty="0"/>
              <a:t>logical operation</a:t>
            </a:r>
            <a:r>
              <a:rPr lang="en-US" dirty="0"/>
              <a:t> is a special symbol or word that connects two or more phrases of information. </a:t>
            </a:r>
          </a:p>
          <a:p>
            <a:r>
              <a:rPr lang="en-US" dirty="0"/>
              <a:t>It is most often used to test whether a certain relationship between the phrases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Mary’s mom has four children. The first child is called April. The second May. The third June. What is the name of the fourth child?</a:t>
            </a:r>
            <a:endParaRPr lang="en-US" dirty="0"/>
          </a:p>
          <a:p>
            <a:pPr marL="688975" indent="390525">
              <a:buNone/>
            </a:pPr>
            <a:r>
              <a:rPr lang="en-US" dirty="0"/>
              <a:t>A. Mary </a:t>
            </a:r>
          </a:p>
          <a:p>
            <a:pPr marL="688975" indent="390525">
              <a:buNone/>
            </a:pPr>
            <a:r>
              <a:rPr lang="en-US" dirty="0"/>
              <a:t>B. July </a:t>
            </a:r>
          </a:p>
          <a:p>
            <a:pPr marL="688975" indent="390525">
              <a:buNone/>
            </a:pPr>
            <a:r>
              <a:rPr lang="en-US" dirty="0"/>
              <a:t>C. April </a:t>
            </a:r>
          </a:p>
          <a:p>
            <a:pPr marL="688975" indent="390525">
              <a:buNone/>
            </a:pPr>
            <a:r>
              <a:rPr lang="en-US" dirty="0"/>
              <a:t>D. June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276600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Logic-Proof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knows that proofs are important throughout mathematics</a:t>
            </a:r>
          </a:p>
          <a:p>
            <a:r>
              <a:rPr lang="en-US" dirty="0"/>
              <a:t>Proofs are important in computer science. </a:t>
            </a:r>
          </a:p>
          <a:p>
            <a:pPr marL="1423988" indent="-509588">
              <a:buFont typeface="Wingdings" pitchFamily="2" charset="2"/>
              <a:buChar char="ü"/>
            </a:pPr>
            <a:r>
              <a:rPr lang="en-US" sz="2600" dirty="0"/>
              <a:t>to verify that computer programs produce the correct output for all possible input values</a:t>
            </a:r>
            <a:endParaRPr lang="en-US" sz="3000" dirty="0"/>
          </a:p>
          <a:p>
            <a:pPr marL="1423988" lvl="1" indent="-509588">
              <a:buFont typeface="Wingdings" pitchFamily="2" charset="2"/>
              <a:buChar char="ü"/>
            </a:pPr>
            <a:r>
              <a:rPr lang="en-US" sz="2600" dirty="0"/>
              <a:t>to show that algorithms always produce the correct result</a:t>
            </a:r>
          </a:p>
          <a:p>
            <a:pPr marL="1423988" lvl="1" indent="-509588">
              <a:buFont typeface="Wingdings" pitchFamily="2" charset="2"/>
              <a:buChar char="ü"/>
            </a:pPr>
            <a:r>
              <a:rPr lang="en-US" sz="2600" dirty="0"/>
              <a:t>to establish the security of a system, and </a:t>
            </a:r>
          </a:p>
          <a:p>
            <a:pPr marL="1423988" lvl="1" indent="-509588">
              <a:buFont typeface="Wingdings" pitchFamily="2" charset="2"/>
              <a:buChar char="ü"/>
            </a:pPr>
            <a:r>
              <a:rPr lang="en-US" sz="2600" dirty="0"/>
              <a:t>to create artificial intelligence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355</TotalTime>
  <Words>561</Words>
  <Application>Microsoft Office PowerPoint</Application>
  <PresentationFormat>On-screen Show (4:3)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Yu Gothic UI</vt:lpstr>
      <vt:lpstr>Arial</vt:lpstr>
      <vt:lpstr>Calibri</vt:lpstr>
      <vt:lpstr>Times New Roman</vt:lpstr>
      <vt:lpstr>Verdana</vt:lpstr>
      <vt:lpstr>Wingdings</vt:lpstr>
      <vt:lpstr>Wingdings 2</vt:lpstr>
      <vt:lpstr>Solstice</vt:lpstr>
      <vt:lpstr>Principles of Computing</vt:lpstr>
      <vt:lpstr>Introduction</vt:lpstr>
      <vt:lpstr>Guess who?</vt:lpstr>
      <vt:lpstr>What is a Computer?</vt:lpstr>
      <vt:lpstr>Application</vt:lpstr>
      <vt:lpstr>Components</vt:lpstr>
      <vt:lpstr>Logic</vt:lpstr>
      <vt:lpstr>Quiz</vt:lpstr>
      <vt:lpstr>Logic-Proof</vt:lpstr>
      <vt:lpstr>Logic inputs</vt:lpstr>
      <vt:lpstr>Logic operation</vt:lpstr>
      <vt:lpstr>NOT operation</vt:lpstr>
      <vt:lpstr>AND operation</vt:lpstr>
      <vt:lpstr>OR operation</vt:lpstr>
      <vt:lpstr>EX-OR operation</vt:lpstr>
      <vt:lpstr>NAND operation</vt:lpstr>
      <vt:lpstr>NOR operation</vt:lpstr>
      <vt:lpstr>Exercise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Computing</dc:title>
  <dc:creator>hp</dc:creator>
  <cp:lastModifiedBy>Lyernisha Franglin</cp:lastModifiedBy>
  <cp:revision>7</cp:revision>
  <dcterms:created xsi:type="dcterms:W3CDTF">2021-06-03T10:44:31Z</dcterms:created>
  <dcterms:modified xsi:type="dcterms:W3CDTF">2021-10-04T12:18:50Z</dcterms:modified>
</cp:coreProperties>
</file>