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0" r:id="rId6"/>
    <p:sldId id="259" r:id="rId7"/>
    <p:sldId id="271" r:id="rId8"/>
    <p:sldId id="273" r:id="rId9"/>
    <p:sldId id="279" r:id="rId10"/>
    <p:sldId id="280" r:id="rId11"/>
    <p:sldId id="281" r:id="rId12"/>
    <p:sldId id="282" r:id="rId13"/>
    <p:sldId id="283" r:id="rId14"/>
    <p:sldId id="284" r:id="rId15"/>
    <p:sldId id="261" r:id="rId16"/>
    <p:sldId id="263" r:id="rId17"/>
    <p:sldId id="287" r:id="rId18"/>
    <p:sldId id="262" r:id="rId19"/>
    <p:sldId id="292" r:id="rId20"/>
    <p:sldId id="291" r:id="rId21"/>
    <p:sldId id="293" r:id="rId22"/>
    <p:sldId id="265" r:id="rId23"/>
  </p:sldIdLst>
  <p:sldSz cx="12192000" cy="6858000"/>
  <p:notesSz cx="6858000" cy="9144000"/>
  <p:embeddedFontLst>
    <p:embeddedFont>
      <p:font typeface="Yu Gothic" panose="020B0400000000000000" pitchFamily="34" charset="-128"/>
      <p:regular r:id="rId25"/>
      <p:bold r:id="rId26"/>
    </p:embeddedFont>
    <p:embeddedFont>
      <p:font typeface="Yu Gothic UI" panose="020B0500000000000000" pitchFamily="34" charset="-128"/>
      <p:regular r:id="rId27"/>
      <p:bold r:id="rId28"/>
    </p:embeddedFont>
    <p:embeddedFont>
      <p:font typeface="Bradley Hand ITC" panose="03070402050302030203" pitchFamily="66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enny Penny" panose="020B0604020202020204" charset="0"/>
      <p:regular r:id="rId34"/>
    </p:embeddedFont>
    <p:embeddedFont>
      <p:font typeface="Karma" panose="020B0604020202020204" charset="0"/>
      <p:regular r:id="rId35"/>
      <p:bold r:id="rId36"/>
    </p:embeddedFont>
    <p:embeddedFont>
      <p:font typeface="Wingdings 2" panose="050201020105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ernisha Franglin" initials="LF" lastIdx="1" clrIdx="0">
    <p:extLst>
      <p:ext uri="{19B8F6BF-5375-455C-9EA6-DF929625EA0E}">
        <p15:presenceInfo xmlns:p15="http://schemas.microsoft.com/office/powerpoint/2012/main" userId="S::lyernisha.franglin@villacollege.edu.mv::e5f2e3dd-40a3-42c5-b09f-9d29a2927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57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1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1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0" y="4340877"/>
            <a:ext cx="12215538" cy="2520411"/>
            <a:chOff x="0" y="4340877"/>
            <a:chExt cx="12215538" cy="2520411"/>
          </a:xfrm>
        </p:grpSpPr>
        <p:sp>
          <p:nvSpPr>
            <p:cNvPr id="18" name="Google Shape;18;p2"/>
            <p:cNvSpPr/>
            <p:nvPr/>
          </p:nvSpPr>
          <p:spPr>
            <a:xfrm>
              <a:off x="0" y="4402442"/>
              <a:ext cx="12215538" cy="2453909"/>
            </a:xfrm>
            <a:custGeom>
              <a:avLst/>
              <a:gdLst/>
              <a:ahLst/>
              <a:cxnLst/>
              <a:rect l="l" t="t" r="r" b="b"/>
              <a:pathLst>
                <a:path w="12215538" h="2549516" extrusionOk="0">
                  <a:moveTo>
                    <a:pt x="3136815" y="69735"/>
                  </a:moveTo>
                  <a:lnTo>
                    <a:pt x="12215538" y="0"/>
                  </a:lnTo>
                  <a:lnTo>
                    <a:pt x="12192000" y="2549516"/>
                  </a:lnTo>
                  <a:lnTo>
                    <a:pt x="0" y="2549516"/>
                  </a:lnTo>
                  <a:lnTo>
                    <a:pt x="3136815" y="69735"/>
                  </a:lnTo>
                  <a:close/>
                </a:path>
              </a:pathLst>
            </a:custGeom>
            <a:solidFill>
              <a:srgbClr val="DBD7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9;p2"/>
            <p:cNvCxnSpPr/>
            <p:nvPr/>
          </p:nvCxnSpPr>
          <p:spPr>
            <a:xfrm flipH="1">
              <a:off x="3869690" y="4444832"/>
              <a:ext cx="1713600" cy="23376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2"/>
            <p:cNvCxnSpPr/>
            <p:nvPr/>
          </p:nvCxnSpPr>
          <p:spPr>
            <a:xfrm flipH="1">
              <a:off x="5953728" y="4360053"/>
              <a:ext cx="961800" cy="24978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211433" y="4340877"/>
              <a:ext cx="226200" cy="2517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9640562" y="4360053"/>
              <a:ext cx="1165800" cy="2408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>
              <a:off x="1568474" y="4420609"/>
              <a:ext cx="2652300" cy="2437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1277668" y="5855772"/>
              <a:ext cx="1592700" cy="9447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2046767" y="5256427"/>
              <a:ext cx="3457800" cy="1550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 rot="10800000">
              <a:off x="3068064" y="4570083"/>
              <a:ext cx="6790500" cy="2242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2"/>
            <p:cNvCxnSpPr/>
            <p:nvPr/>
          </p:nvCxnSpPr>
          <p:spPr>
            <a:xfrm rot="10800000">
              <a:off x="5135100" y="4444764"/>
              <a:ext cx="7056900" cy="17562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0" y="6770193"/>
              <a:ext cx="12192000" cy="879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2272615">
              <a:off x="-348443" y="5553068"/>
              <a:ext cx="3915845" cy="11864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0;p2"/>
            <p:cNvCxnSpPr/>
            <p:nvPr/>
          </p:nvCxnSpPr>
          <p:spPr>
            <a:xfrm rot="10800000">
              <a:off x="8945100" y="4445893"/>
              <a:ext cx="3246900" cy="441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3136816" y="4372165"/>
              <a:ext cx="9072000" cy="1212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1235349" y="5764958"/>
            <a:ext cx="4420500" cy="738900"/>
          </a:xfrm>
          <a:prstGeom prst="ellipse">
            <a:avLst/>
          </a:prstGeom>
          <a:solidFill>
            <a:srgbClr val="262626">
              <a:alpha val="505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 rot="10800000">
            <a:off x="4784909" y="-2"/>
            <a:ext cx="7429666" cy="6665952"/>
          </a:xfrm>
          <a:custGeom>
            <a:avLst/>
            <a:gdLst/>
            <a:ahLst/>
            <a:cxnLst/>
            <a:rect l="l" t="t" r="r" b="b"/>
            <a:pathLst>
              <a:path w="4936655" h="6665952" extrusionOk="0">
                <a:moveTo>
                  <a:pt x="3626362" y="6665952"/>
                </a:moveTo>
                <a:lnTo>
                  <a:pt x="14588" y="6665615"/>
                </a:lnTo>
                <a:cubicBezTo>
                  <a:pt x="8439" y="4526504"/>
                  <a:pt x="6149" y="2139111"/>
                  <a:pt x="0" y="0"/>
                </a:cubicBezTo>
                <a:cubicBezTo>
                  <a:pt x="2119969" y="2750478"/>
                  <a:pt x="4533875" y="259808"/>
                  <a:pt x="4339566" y="3641745"/>
                </a:cubicBezTo>
                <a:cubicBezTo>
                  <a:pt x="4269638" y="4858840"/>
                  <a:pt x="6124551" y="6208400"/>
                  <a:pt x="3626362" y="6665952"/>
                </a:cubicBezTo>
                <a:close/>
              </a:path>
            </a:pathLst>
          </a:custGeom>
          <a:solidFill>
            <a:srgbClr val="4C0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3218761">
            <a:off x="5202491" y="2774052"/>
            <a:ext cx="60528" cy="2179025"/>
          </a:xfrm>
          <a:custGeom>
            <a:avLst/>
            <a:gdLst/>
            <a:ahLst/>
            <a:cxnLst/>
            <a:rect l="l" t="t" r="r" b="b"/>
            <a:pathLst>
              <a:path w="60556" h="2180027" extrusionOk="0">
                <a:moveTo>
                  <a:pt x="0" y="6056"/>
                </a:moveTo>
                <a:lnTo>
                  <a:pt x="18166" y="0"/>
                </a:lnTo>
                <a:lnTo>
                  <a:pt x="60556" y="2180027"/>
                </a:lnTo>
                <a:lnTo>
                  <a:pt x="0" y="2180027"/>
                </a:lnTo>
                <a:lnTo>
                  <a:pt x="0" y="6056"/>
                </a:lnTo>
                <a:close/>
              </a:path>
            </a:pathLst>
          </a:custGeom>
          <a:solidFill>
            <a:srgbClr val="29211E"/>
          </a:solidFill>
          <a:ln w="12700" cap="flat" cmpd="sng">
            <a:solidFill>
              <a:srgbClr val="29211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6091965" y="3118649"/>
            <a:ext cx="72000" cy="72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8290131" flipH="1">
            <a:off x="2946413" y="1622223"/>
            <a:ext cx="1466728" cy="1394146"/>
          </a:xfrm>
          <a:custGeom>
            <a:avLst/>
            <a:gdLst/>
            <a:ahLst/>
            <a:cxnLst/>
            <a:rect l="l" t="t" r="r" b="b"/>
            <a:pathLst>
              <a:path w="1433284" h="1348402" extrusionOk="0">
                <a:moveTo>
                  <a:pt x="1014256" y="581316"/>
                </a:moveTo>
                <a:lnTo>
                  <a:pt x="1012799" y="580451"/>
                </a:lnTo>
                <a:lnTo>
                  <a:pt x="1014190" y="580479"/>
                </a:lnTo>
                <a:close/>
                <a:moveTo>
                  <a:pt x="1216279" y="1137349"/>
                </a:moveTo>
                <a:cubicBezTo>
                  <a:pt x="1240201" y="1105315"/>
                  <a:pt x="1200627" y="1032950"/>
                  <a:pt x="1123744" y="957248"/>
                </a:cubicBezTo>
                <a:lnTo>
                  <a:pt x="1123221" y="956803"/>
                </a:lnTo>
                <a:lnTo>
                  <a:pt x="1151886" y="966678"/>
                </a:lnTo>
                <a:cubicBezTo>
                  <a:pt x="1244838" y="992485"/>
                  <a:pt x="1322343" y="995220"/>
                  <a:pt x="1354126" y="972594"/>
                </a:cubicBezTo>
                <a:cubicBezTo>
                  <a:pt x="1360179" y="968284"/>
                  <a:pt x="1364574" y="963054"/>
                  <a:pt x="1367100" y="956889"/>
                </a:cubicBezTo>
                <a:cubicBezTo>
                  <a:pt x="1377208" y="932226"/>
                  <a:pt x="1355511" y="897256"/>
                  <a:pt x="1312262" y="860655"/>
                </a:cubicBezTo>
                <a:lnTo>
                  <a:pt x="1253213" y="819906"/>
                </a:lnTo>
                <a:lnTo>
                  <a:pt x="1312020" y="814425"/>
                </a:lnTo>
                <a:cubicBezTo>
                  <a:pt x="1364540" y="805385"/>
                  <a:pt x="1403100" y="789552"/>
                  <a:pt x="1418925" y="768911"/>
                </a:cubicBezTo>
                <a:cubicBezTo>
                  <a:pt x="1423447" y="763013"/>
                  <a:pt x="1426112" y="756723"/>
                  <a:pt x="1426716" y="750087"/>
                </a:cubicBezTo>
                <a:cubicBezTo>
                  <a:pt x="1429136" y="723543"/>
                  <a:pt x="1398127" y="696486"/>
                  <a:pt x="1346037" y="674200"/>
                </a:cubicBezTo>
                <a:lnTo>
                  <a:pt x="1305457" y="661379"/>
                </a:lnTo>
                <a:lnTo>
                  <a:pt x="1380788" y="602769"/>
                </a:lnTo>
                <a:cubicBezTo>
                  <a:pt x="1421874" y="563757"/>
                  <a:pt x="1441538" y="527606"/>
                  <a:pt x="1430038" y="503559"/>
                </a:cubicBezTo>
                <a:cubicBezTo>
                  <a:pt x="1418539" y="479514"/>
                  <a:pt x="1378053" y="472127"/>
                  <a:pt x="1321894" y="479623"/>
                </a:cubicBezTo>
                <a:lnTo>
                  <a:pt x="1269502" y="491943"/>
                </a:lnTo>
                <a:lnTo>
                  <a:pt x="1319161" y="455584"/>
                </a:lnTo>
                <a:cubicBezTo>
                  <a:pt x="1350908" y="426921"/>
                  <a:pt x="1366389" y="399544"/>
                  <a:pt x="1358079" y="380249"/>
                </a:cubicBezTo>
                <a:cubicBezTo>
                  <a:pt x="1349769" y="360955"/>
                  <a:pt x="1319240" y="353394"/>
                  <a:pt x="1276601" y="356768"/>
                </a:cubicBezTo>
                <a:lnTo>
                  <a:pt x="1248604" y="361902"/>
                </a:lnTo>
                <a:lnTo>
                  <a:pt x="1257933" y="320123"/>
                </a:lnTo>
                <a:cubicBezTo>
                  <a:pt x="1257750" y="300173"/>
                  <a:pt x="1252485" y="281798"/>
                  <a:pt x="1241582" y="266290"/>
                </a:cubicBezTo>
                <a:cubicBezTo>
                  <a:pt x="1219776" y="235274"/>
                  <a:pt x="1179544" y="221600"/>
                  <a:pt x="1132125" y="224565"/>
                </a:cubicBezTo>
                <a:lnTo>
                  <a:pt x="1078242" y="236645"/>
                </a:lnTo>
                <a:lnTo>
                  <a:pt x="1094764" y="197925"/>
                </a:lnTo>
                <a:cubicBezTo>
                  <a:pt x="1106799" y="155084"/>
                  <a:pt x="1103489" y="119504"/>
                  <a:pt x="1081982" y="101342"/>
                </a:cubicBezTo>
                <a:cubicBezTo>
                  <a:pt x="1060476" y="83180"/>
                  <a:pt x="1024845" y="85874"/>
                  <a:pt x="984623" y="104911"/>
                </a:cubicBezTo>
                <a:lnTo>
                  <a:pt x="945348" y="130170"/>
                </a:lnTo>
                <a:lnTo>
                  <a:pt x="954826" y="84487"/>
                </a:lnTo>
                <a:cubicBezTo>
                  <a:pt x="959189" y="41936"/>
                  <a:pt x="952339" y="11241"/>
                  <a:pt x="933242" y="2485"/>
                </a:cubicBezTo>
                <a:cubicBezTo>
                  <a:pt x="895048" y="-15026"/>
                  <a:pt x="822329" y="61851"/>
                  <a:pt x="770820" y="174197"/>
                </a:cubicBezTo>
                <a:cubicBezTo>
                  <a:pt x="719310" y="286542"/>
                  <a:pt x="708516" y="391813"/>
                  <a:pt x="746710" y="409324"/>
                </a:cubicBezTo>
                <a:cubicBezTo>
                  <a:pt x="751484" y="411513"/>
                  <a:pt x="756798" y="412227"/>
                  <a:pt x="762542" y="411582"/>
                </a:cubicBezTo>
                <a:lnTo>
                  <a:pt x="775161" y="407538"/>
                </a:lnTo>
                <a:lnTo>
                  <a:pt x="780451" y="426556"/>
                </a:lnTo>
                <a:cubicBezTo>
                  <a:pt x="783598" y="433115"/>
                  <a:pt x="787838" y="438744"/>
                  <a:pt x="793214" y="443285"/>
                </a:cubicBezTo>
                <a:cubicBezTo>
                  <a:pt x="803967" y="452365"/>
                  <a:pt x="818252" y="456233"/>
                  <a:pt x="834875" y="455449"/>
                </a:cubicBezTo>
                <a:lnTo>
                  <a:pt x="864168" y="447175"/>
                </a:lnTo>
                <a:lnTo>
                  <a:pt x="859100" y="469868"/>
                </a:lnTo>
                <a:cubicBezTo>
                  <a:pt x="859285" y="489818"/>
                  <a:pt x="864549" y="508194"/>
                  <a:pt x="875452" y="523702"/>
                </a:cubicBezTo>
                <a:cubicBezTo>
                  <a:pt x="886355" y="539210"/>
                  <a:pt x="901865" y="550382"/>
                  <a:pt x="920576" y="557308"/>
                </a:cubicBezTo>
                <a:lnTo>
                  <a:pt x="950147" y="561039"/>
                </a:lnTo>
                <a:lnTo>
                  <a:pt x="957261" y="569573"/>
                </a:lnTo>
                <a:lnTo>
                  <a:pt x="972853" y="575148"/>
                </a:lnTo>
                <a:lnTo>
                  <a:pt x="967965" y="577322"/>
                </a:lnTo>
                <a:cubicBezTo>
                  <a:pt x="960819" y="583860"/>
                  <a:pt x="954124" y="593414"/>
                  <a:pt x="948052" y="605479"/>
                </a:cubicBezTo>
                <a:lnTo>
                  <a:pt x="937137" y="634653"/>
                </a:lnTo>
                <a:lnTo>
                  <a:pt x="926574" y="635972"/>
                </a:lnTo>
                <a:cubicBezTo>
                  <a:pt x="871313" y="648475"/>
                  <a:pt x="835924" y="669481"/>
                  <a:pt x="833505" y="696024"/>
                </a:cubicBezTo>
                <a:lnTo>
                  <a:pt x="838855" y="710884"/>
                </a:lnTo>
                <a:lnTo>
                  <a:pt x="828893" y="715310"/>
                </a:lnTo>
                <a:cubicBezTo>
                  <a:pt x="822838" y="719620"/>
                  <a:pt x="818444" y="724849"/>
                  <a:pt x="815916" y="731015"/>
                </a:cubicBezTo>
                <a:lnTo>
                  <a:pt x="815158" y="739675"/>
                </a:lnTo>
                <a:lnTo>
                  <a:pt x="811250" y="737051"/>
                </a:lnTo>
                <a:cubicBezTo>
                  <a:pt x="794371" y="728355"/>
                  <a:pt x="779332" y="726242"/>
                  <a:pt x="767281" y="731934"/>
                </a:cubicBezTo>
                <a:cubicBezTo>
                  <a:pt x="755231" y="737626"/>
                  <a:pt x="747311" y="750584"/>
                  <a:pt x="743305" y="769144"/>
                </a:cubicBezTo>
                <a:lnTo>
                  <a:pt x="742332" y="779150"/>
                </a:lnTo>
                <a:lnTo>
                  <a:pt x="739000" y="780940"/>
                </a:lnTo>
                <a:lnTo>
                  <a:pt x="734056" y="794927"/>
                </a:lnTo>
                <a:lnTo>
                  <a:pt x="727887" y="791022"/>
                </a:lnTo>
                <a:lnTo>
                  <a:pt x="716127" y="790731"/>
                </a:lnTo>
                <a:lnTo>
                  <a:pt x="710369" y="780840"/>
                </a:lnTo>
                <a:lnTo>
                  <a:pt x="704883" y="751574"/>
                </a:lnTo>
                <a:cubicBezTo>
                  <a:pt x="699257" y="733440"/>
                  <a:pt x="690225" y="721231"/>
                  <a:pt x="677719" y="716624"/>
                </a:cubicBezTo>
                <a:cubicBezTo>
                  <a:pt x="640203" y="702803"/>
                  <a:pt x="582085" y="761327"/>
                  <a:pt x="531383" y="856568"/>
                </a:cubicBezTo>
                <a:lnTo>
                  <a:pt x="522762" y="875960"/>
                </a:lnTo>
                <a:lnTo>
                  <a:pt x="502383" y="876361"/>
                </a:lnTo>
                <a:lnTo>
                  <a:pt x="500475" y="877515"/>
                </a:lnTo>
                <a:lnTo>
                  <a:pt x="507447" y="853170"/>
                </a:lnTo>
                <a:cubicBezTo>
                  <a:pt x="510687" y="830966"/>
                  <a:pt x="510244" y="810944"/>
                  <a:pt x="505926" y="794419"/>
                </a:cubicBezTo>
                <a:lnTo>
                  <a:pt x="486978" y="765523"/>
                </a:lnTo>
                <a:lnTo>
                  <a:pt x="486242" y="752354"/>
                </a:lnTo>
                <a:cubicBezTo>
                  <a:pt x="480382" y="743635"/>
                  <a:pt x="469603" y="738822"/>
                  <a:pt x="455127" y="737585"/>
                </a:cubicBezTo>
                <a:lnTo>
                  <a:pt x="419680" y="742028"/>
                </a:lnTo>
                <a:lnTo>
                  <a:pt x="426160" y="712435"/>
                </a:lnTo>
                <a:cubicBezTo>
                  <a:pt x="412929" y="672555"/>
                  <a:pt x="307110" y="671776"/>
                  <a:pt x="189806" y="710692"/>
                </a:cubicBezTo>
                <a:cubicBezTo>
                  <a:pt x="72503" y="749611"/>
                  <a:pt x="-11865" y="813489"/>
                  <a:pt x="1366" y="853369"/>
                </a:cubicBezTo>
                <a:cubicBezTo>
                  <a:pt x="11290" y="883278"/>
                  <a:pt x="73293" y="891195"/>
                  <a:pt x="153162" y="876865"/>
                </a:cubicBezTo>
                <a:lnTo>
                  <a:pt x="189075" y="867625"/>
                </a:lnTo>
                <a:lnTo>
                  <a:pt x="139170" y="920797"/>
                </a:lnTo>
                <a:cubicBezTo>
                  <a:pt x="113238" y="954813"/>
                  <a:pt x="103059" y="984570"/>
                  <a:pt x="114778" y="1002006"/>
                </a:cubicBezTo>
                <a:cubicBezTo>
                  <a:pt x="126496" y="1019443"/>
                  <a:pt x="157894" y="1021257"/>
                  <a:pt x="199185" y="1010094"/>
                </a:cubicBezTo>
                <a:lnTo>
                  <a:pt x="213532" y="1004589"/>
                </a:lnTo>
                <a:lnTo>
                  <a:pt x="205704" y="1031921"/>
                </a:lnTo>
                <a:cubicBezTo>
                  <a:pt x="199225" y="1076327"/>
                  <a:pt x="207476" y="1112009"/>
                  <a:pt x="231991" y="1128440"/>
                </a:cubicBezTo>
                <a:cubicBezTo>
                  <a:pt x="244250" y="1136655"/>
                  <a:pt x="259414" y="1139280"/>
                  <a:pt x="276339" y="1136991"/>
                </a:cubicBezTo>
                <a:lnTo>
                  <a:pt x="319698" y="1120470"/>
                </a:lnTo>
                <a:lnTo>
                  <a:pt x="301465" y="1181366"/>
                </a:lnTo>
                <a:cubicBezTo>
                  <a:pt x="293450" y="1223380"/>
                  <a:pt x="297627" y="1254552"/>
                  <a:pt x="315899" y="1264922"/>
                </a:cubicBezTo>
                <a:cubicBezTo>
                  <a:pt x="334170" y="1275292"/>
                  <a:pt x="363074" y="1262897"/>
                  <a:pt x="395037" y="1234474"/>
                </a:cubicBezTo>
                <a:lnTo>
                  <a:pt x="438280" y="1187262"/>
                </a:lnTo>
                <a:lnTo>
                  <a:pt x="438747" y="1209186"/>
                </a:lnTo>
                <a:cubicBezTo>
                  <a:pt x="442101" y="1244645"/>
                  <a:pt x="453045" y="1268660"/>
                  <a:pt x="471803" y="1275571"/>
                </a:cubicBezTo>
                <a:cubicBezTo>
                  <a:pt x="496814" y="1284784"/>
                  <a:pt x="530981" y="1261845"/>
                  <a:pt x="566003" y="1217309"/>
                </a:cubicBezTo>
                <a:lnTo>
                  <a:pt x="574686" y="1203706"/>
                </a:lnTo>
                <a:lnTo>
                  <a:pt x="590608" y="1262353"/>
                </a:lnTo>
                <a:cubicBezTo>
                  <a:pt x="611843" y="1315942"/>
                  <a:pt x="640573" y="1348858"/>
                  <a:pt x="671763" y="1348398"/>
                </a:cubicBezTo>
                <a:cubicBezTo>
                  <a:pt x="702954" y="1347938"/>
                  <a:pt x="730700" y="1314189"/>
                  <a:pt x="750345" y="1259995"/>
                </a:cubicBezTo>
                <a:lnTo>
                  <a:pt x="760689" y="1225146"/>
                </a:lnTo>
                <a:lnTo>
                  <a:pt x="781672" y="1281342"/>
                </a:lnTo>
                <a:cubicBezTo>
                  <a:pt x="797549" y="1313225"/>
                  <a:pt x="816395" y="1331700"/>
                  <a:pt x="836383" y="1331405"/>
                </a:cubicBezTo>
                <a:cubicBezTo>
                  <a:pt x="843046" y="1331307"/>
                  <a:pt x="849520" y="1329128"/>
                  <a:pt x="855744" y="1325068"/>
                </a:cubicBezTo>
                <a:cubicBezTo>
                  <a:pt x="872083" y="1314412"/>
                  <a:pt x="886697" y="1290798"/>
                  <a:pt x="898472" y="1257854"/>
                </a:cubicBezTo>
                <a:lnTo>
                  <a:pt x="912358" y="1207366"/>
                </a:lnTo>
                <a:lnTo>
                  <a:pt x="922719" y="1220816"/>
                </a:lnTo>
                <a:cubicBezTo>
                  <a:pt x="961532" y="1262090"/>
                  <a:pt x="997589" y="1281927"/>
                  <a:pt x="1021689" y="1270543"/>
                </a:cubicBezTo>
                <a:cubicBezTo>
                  <a:pt x="1045790" y="1259159"/>
                  <a:pt x="1053372" y="1218710"/>
                  <a:pt x="1046146" y="1162515"/>
                </a:cubicBezTo>
                <a:lnTo>
                  <a:pt x="1033389" y="1107070"/>
                </a:lnTo>
                <a:lnTo>
                  <a:pt x="1105546" y="1139841"/>
                </a:lnTo>
                <a:cubicBezTo>
                  <a:pt x="1159183" y="1158094"/>
                  <a:pt x="1200332" y="1158705"/>
                  <a:pt x="1216279" y="1137349"/>
                </a:cubicBezTo>
                <a:close/>
              </a:path>
            </a:pathLst>
          </a:custGeom>
          <a:solidFill>
            <a:srgbClr val="29211E"/>
          </a:solidFill>
          <a:ln w="12700" cap="flat" cmpd="sng">
            <a:solidFill>
              <a:srgbClr val="16121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2"/>
          <p:cNvGrpSpPr/>
          <p:nvPr/>
        </p:nvGrpSpPr>
        <p:grpSpPr>
          <a:xfrm>
            <a:off x="3183505" y="1981737"/>
            <a:ext cx="972805" cy="1249311"/>
            <a:chOff x="803485" y="3465513"/>
            <a:chExt cx="2091154" cy="2685535"/>
          </a:xfrm>
        </p:grpSpPr>
        <p:sp>
          <p:nvSpPr>
            <p:cNvPr id="38" name="Google Shape;38;p2"/>
            <p:cNvSpPr/>
            <p:nvPr/>
          </p:nvSpPr>
          <p:spPr>
            <a:xfrm rot="10570873" flipH="1">
              <a:off x="817345" y="4552271"/>
              <a:ext cx="486480" cy="432660"/>
            </a:xfrm>
            <a:prstGeom prst="chord">
              <a:avLst>
                <a:gd name="adj1" fmla="val 5015227"/>
                <a:gd name="adj2" fmla="val 16200000"/>
              </a:avLst>
            </a:prstGeom>
            <a:solidFill>
              <a:srgbClr val="E6B4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10570873">
              <a:off x="2394299" y="4528342"/>
              <a:ext cx="486480" cy="432660"/>
            </a:xfrm>
            <a:prstGeom prst="chord">
              <a:avLst>
                <a:gd name="adj1" fmla="val 5015227"/>
                <a:gd name="adj2" fmla="val 16200000"/>
              </a:avLst>
            </a:prstGeom>
            <a:solidFill>
              <a:srgbClr val="E6B4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54609" y="3465513"/>
              <a:ext cx="1787700" cy="2224500"/>
            </a:xfrm>
            <a:prstGeom prst="roundRect">
              <a:avLst>
                <a:gd name="adj" fmla="val 50000"/>
              </a:avLst>
            </a:prstGeom>
            <a:solidFill>
              <a:srgbClr val="F3C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46965" y="4558452"/>
              <a:ext cx="154800" cy="232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2206438" y="4561896"/>
              <a:ext cx="154800" cy="232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1713171" y="4727468"/>
              <a:ext cx="288000" cy="1476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E1A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46357" y="5641728"/>
              <a:ext cx="414972" cy="509320"/>
            </a:xfrm>
            <a:custGeom>
              <a:avLst/>
              <a:gdLst/>
              <a:ahLst/>
              <a:cxnLst/>
              <a:rect l="l" t="t" r="r" b="b"/>
              <a:pathLst>
                <a:path w="414972" h="780567" extrusionOk="0">
                  <a:moveTo>
                    <a:pt x="0" y="0"/>
                  </a:moveTo>
                  <a:lnTo>
                    <a:pt x="45025" y="13976"/>
                  </a:lnTo>
                  <a:cubicBezTo>
                    <a:pt x="103213" y="25883"/>
                    <a:pt x="163460" y="32136"/>
                    <a:pt x="225168" y="32136"/>
                  </a:cubicBezTo>
                  <a:lnTo>
                    <a:pt x="225167" y="32137"/>
                  </a:lnTo>
                  <a:cubicBezTo>
                    <a:pt x="286875" y="32137"/>
                    <a:pt x="347123" y="25884"/>
                    <a:pt x="405311" y="13977"/>
                  </a:cubicBezTo>
                  <a:lnTo>
                    <a:pt x="414972" y="10978"/>
                  </a:lnTo>
                  <a:lnTo>
                    <a:pt x="411932" y="128958"/>
                  </a:lnTo>
                  <a:cubicBezTo>
                    <a:pt x="392487" y="500831"/>
                    <a:pt x="308405" y="780567"/>
                    <a:pt x="207627" y="780567"/>
                  </a:cubicBezTo>
                  <a:cubicBezTo>
                    <a:pt x="106849" y="780567"/>
                    <a:pt x="22768" y="500831"/>
                    <a:pt x="3322" y="128958"/>
                  </a:cubicBezTo>
                  <a:close/>
                </a:path>
              </a:pathLst>
            </a:custGeom>
            <a:solidFill>
              <a:srgbClr val="E6B4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75634" y="4170593"/>
              <a:ext cx="400800" cy="232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3118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92512" y="4165695"/>
              <a:ext cx="400800" cy="232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3118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3244759" y="2349572"/>
            <a:ext cx="826488" cy="373950"/>
            <a:chOff x="8343629" y="3149720"/>
            <a:chExt cx="1989141" cy="900000"/>
          </a:xfrm>
        </p:grpSpPr>
        <p:sp>
          <p:nvSpPr>
            <p:cNvPr id="48" name="Google Shape;48;p2"/>
            <p:cNvSpPr/>
            <p:nvPr/>
          </p:nvSpPr>
          <p:spPr>
            <a:xfrm>
              <a:off x="8343629" y="3149720"/>
              <a:ext cx="900000" cy="900000"/>
            </a:xfrm>
            <a:prstGeom prst="donut">
              <a:avLst>
                <a:gd name="adj" fmla="val 5068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432770" y="3149720"/>
              <a:ext cx="900000" cy="900000"/>
            </a:xfrm>
            <a:prstGeom prst="donut">
              <a:avLst>
                <a:gd name="adj" fmla="val 5068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43629" y="3543010"/>
              <a:ext cx="189000" cy="5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350370" y="2498525"/>
            <a:ext cx="3938041" cy="4006517"/>
            <a:chOff x="6182761" y="2534859"/>
            <a:chExt cx="3938041" cy="4006517"/>
          </a:xfrm>
        </p:grpSpPr>
        <p:sp>
          <p:nvSpPr>
            <p:cNvPr id="52" name="Google Shape;52;p2"/>
            <p:cNvSpPr/>
            <p:nvPr/>
          </p:nvSpPr>
          <p:spPr>
            <a:xfrm rot="-904748">
              <a:off x="8760071" y="3094336"/>
              <a:ext cx="435749" cy="1228806"/>
            </a:xfrm>
            <a:custGeom>
              <a:avLst/>
              <a:gdLst/>
              <a:ahLst/>
              <a:cxnLst/>
              <a:rect l="l" t="t" r="r" b="b"/>
              <a:pathLst>
                <a:path w="436005" h="2046803" extrusionOk="0">
                  <a:moveTo>
                    <a:pt x="0" y="0"/>
                  </a:moveTo>
                  <a:lnTo>
                    <a:pt x="205891" y="0"/>
                  </a:lnTo>
                  <a:cubicBezTo>
                    <a:pt x="282596" y="678231"/>
                    <a:pt x="389578" y="1071846"/>
                    <a:pt x="436005" y="2034692"/>
                  </a:cubicBezTo>
                  <a:lnTo>
                    <a:pt x="0" y="2046803"/>
                  </a:lnTo>
                  <a:cubicBezTo>
                    <a:pt x="163502" y="1225256"/>
                    <a:pt x="0" y="682268"/>
                    <a:pt x="0" y="0"/>
                  </a:cubicBezTo>
                  <a:close/>
                </a:path>
              </a:pathLst>
            </a:custGeom>
            <a:solidFill>
              <a:srgbClr val="E2A8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944986" y="2979369"/>
              <a:ext cx="684300" cy="5874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948463">
              <a:off x="6605808" y="3127619"/>
              <a:ext cx="1345489" cy="3292759"/>
            </a:xfrm>
            <a:custGeom>
              <a:avLst/>
              <a:gdLst/>
              <a:ahLst/>
              <a:cxnLst/>
              <a:rect l="l" t="t" r="r" b="b"/>
              <a:pathLst>
                <a:path w="1345044" h="3291669" extrusionOk="0">
                  <a:moveTo>
                    <a:pt x="0" y="3291669"/>
                  </a:moveTo>
                  <a:cubicBezTo>
                    <a:pt x="1268715" y="2239663"/>
                    <a:pt x="866989" y="1102125"/>
                    <a:pt x="993148" y="0"/>
                  </a:cubicBezTo>
                  <a:lnTo>
                    <a:pt x="1345044" y="2923683"/>
                  </a:lnTo>
                  <a:lnTo>
                    <a:pt x="0" y="3291669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52203">
              <a:off x="7343517" y="3134256"/>
              <a:ext cx="859964" cy="3227398"/>
            </a:xfrm>
            <a:custGeom>
              <a:avLst/>
              <a:gdLst/>
              <a:ahLst/>
              <a:cxnLst/>
              <a:rect l="l" t="t" r="r" b="b"/>
              <a:pathLst>
                <a:path w="859639" h="3226178" extrusionOk="0">
                  <a:moveTo>
                    <a:pt x="0" y="3112381"/>
                  </a:moveTo>
                  <a:cubicBezTo>
                    <a:pt x="248209" y="2021449"/>
                    <a:pt x="420475" y="1091395"/>
                    <a:pt x="580863" y="0"/>
                  </a:cubicBezTo>
                  <a:cubicBezTo>
                    <a:pt x="769442" y="1032765"/>
                    <a:pt x="766714" y="2096380"/>
                    <a:pt x="859639" y="3144570"/>
                  </a:cubicBezTo>
                  <a:cubicBezTo>
                    <a:pt x="573093" y="3133840"/>
                    <a:pt x="489418" y="3354151"/>
                    <a:pt x="0" y="3112381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474430">
              <a:off x="8030382" y="3130221"/>
              <a:ext cx="756577" cy="3208193"/>
            </a:xfrm>
            <a:custGeom>
              <a:avLst/>
              <a:gdLst/>
              <a:ahLst/>
              <a:cxnLst/>
              <a:rect l="l" t="t" r="r" b="b"/>
              <a:pathLst>
                <a:path w="756953" h="3209788" extrusionOk="0">
                  <a:moveTo>
                    <a:pt x="0" y="3126849"/>
                  </a:moveTo>
                  <a:lnTo>
                    <a:pt x="323508" y="0"/>
                  </a:lnTo>
                  <a:cubicBezTo>
                    <a:pt x="795476" y="1189243"/>
                    <a:pt x="599683" y="2015525"/>
                    <a:pt x="756953" y="3126849"/>
                  </a:cubicBezTo>
                  <a:cubicBezTo>
                    <a:pt x="504635" y="3126849"/>
                    <a:pt x="538112" y="3313463"/>
                    <a:pt x="0" y="3126849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721806" y="3228421"/>
              <a:ext cx="769468" cy="3252615"/>
            </a:xfrm>
            <a:custGeom>
              <a:avLst/>
              <a:gdLst/>
              <a:ahLst/>
              <a:cxnLst/>
              <a:rect l="l" t="t" r="r" b="b"/>
              <a:pathLst>
                <a:path w="769468" h="3252615" extrusionOk="0">
                  <a:moveTo>
                    <a:pt x="5941" y="3153034"/>
                  </a:moveTo>
                  <a:cubicBezTo>
                    <a:pt x="-57138" y="2601972"/>
                    <a:pt x="402798" y="-691687"/>
                    <a:pt x="408641" y="131274"/>
                  </a:cubicBezTo>
                  <a:cubicBezTo>
                    <a:pt x="414484" y="954235"/>
                    <a:pt x="825973" y="2601972"/>
                    <a:pt x="762894" y="3153034"/>
                  </a:cubicBezTo>
                  <a:cubicBezTo>
                    <a:pt x="510576" y="3153034"/>
                    <a:pt x="506540" y="3377092"/>
                    <a:pt x="5941" y="3153034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877614" flipH="1">
              <a:off x="8564103" y="3146072"/>
              <a:ext cx="859558" cy="3217479"/>
            </a:xfrm>
            <a:custGeom>
              <a:avLst/>
              <a:gdLst/>
              <a:ahLst/>
              <a:cxnLst/>
              <a:rect l="l" t="t" r="r" b="b"/>
              <a:pathLst>
                <a:path w="859639" h="3217781" extrusionOk="0">
                  <a:moveTo>
                    <a:pt x="0" y="3103984"/>
                  </a:moveTo>
                  <a:cubicBezTo>
                    <a:pt x="248209" y="2013052"/>
                    <a:pt x="339953" y="1091395"/>
                    <a:pt x="500341" y="0"/>
                  </a:cubicBezTo>
                  <a:lnTo>
                    <a:pt x="859639" y="3136173"/>
                  </a:lnTo>
                  <a:cubicBezTo>
                    <a:pt x="573093" y="3125443"/>
                    <a:pt x="489418" y="3345754"/>
                    <a:pt x="0" y="3103984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154594" flipH="1">
              <a:off x="7976185" y="3232200"/>
              <a:ext cx="757719" cy="3173833"/>
            </a:xfrm>
            <a:custGeom>
              <a:avLst/>
              <a:gdLst/>
              <a:ahLst/>
              <a:cxnLst/>
              <a:rect l="l" t="t" r="r" b="b"/>
              <a:pathLst>
                <a:path w="756953" h="3170624" extrusionOk="0">
                  <a:moveTo>
                    <a:pt x="0" y="3087685"/>
                  </a:moveTo>
                  <a:lnTo>
                    <a:pt x="371189" y="0"/>
                  </a:lnTo>
                  <a:cubicBezTo>
                    <a:pt x="843157" y="1189243"/>
                    <a:pt x="599683" y="1976361"/>
                    <a:pt x="756953" y="3087685"/>
                  </a:cubicBezTo>
                  <a:cubicBezTo>
                    <a:pt x="504635" y="3087685"/>
                    <a:pt x="538112" y="3274299"/>
                    <a:pt x="0" y="3087685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-327235" flipH="1">
              <a:off x="8228470" y="3136299"/>
              <a:ext cx="769166" cy="3347742"/>
            </a:xfrm>
            <a:custGeom>
              <a:avLst/>
              <a:gdLst/>
              <a:ahLst/>
              <a:cxnLst/>
              <a:rect l="l" t="t" r="r" b="b"/>
              <a:pathLst>
                <a:path w="769532" h="3349333" extrusionOk="0">
                  <a:moveTo>
                    <a:pt x="5741" y="3249752"/>
                  </a:moveTo>
                  <a:cubicBezTo>
                    <a:pt x="-57338" y="2698690"/>
                    <a:pt x="420151" y="-694970"/>
                    <a:pt x="425994" y="127991"/>
                  </a:cubicBezTo>
                  <a:cubicBezTo>
                    <a:pt x="431837" y="950952"/>
                    <a:pt x="825773" y="2698690"/>
                    <a:pt x="762694" y="3249752"/>
                  </a:cubicBezTo>
                  <a:cubicBezTo>
                    <a:pt x="510376" y="3249752"/>
                    <a:pt x="506340" y="3473810"/>
                    <a:pt x="5741" y="3249752"/>
                  </a:cubicBez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50000">
                  <a:srgbClr val="262626"/>
                </a:gs>
                <a:gs pos="100000">
                  <a:srgbClr val="3F3F3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2"/>
            <p:cNvGrpSpPr/>
            <p:nvPr/>
          </p:nvGrpSpPr>
          <p:grpSpPr>
            <a:xfrm rot="-2696169" flipH="1">
              <a:off x="8534371" y="2631780"/>
              <a:ext cx="1066062" cy="1914476"/>
              <a:chOff x="6601334" y="2346187"/>
              <a:chExt cx="1400110" cy="3554518"/>
            </a:xfrm>
          </p:grpSpPr>
          <p:sp>
            <p:nvSpPr>
              <p:cNvPr id="62" name="Google Shape;62;p2"/>
              <p:cNvSpPr/>
              <p:nvPr/>
            </p:nvSpPr>
            <p:spPr>
              <a:xfrm rot="552203">
                <a:off x="6866837" y="2393143"/>
                <a:ext cx="859964" cy="3389263"/>
              </a:xfrm>
              <a:custGeom>
                <a:avLst/>
                <a:gdLst/>
                <a:ahLst/>
                <a:cxnLst/>
                <a:rect l="l" t="t" r="r" b="b"/>
                <a:pathLst>
                  <a:path w="859639" h="3387982" extrusionOk="0">
                    <a:moveTo>
                      <a:pt x="0" y="3274185"/>
                    </a:moveTo>
                    <a:cubicBezTo>
                      <a:pt x="248209" y="2183253"/>
                      <a:pt x="320775" y="1091395"/>
                      <a:pt x="481163" y="0"/>
                    </a:cubicBezTo>
                    <a:lnTo>
                      <a:pt x="859639" y="3306374"/>
                    </a:lnTo>
                    <a:cubicBezTo>
                      <a:pt x="573093" y="3295644"/>
                      <a:pt x="489418" y="3515955"/>
                      <a:pt x="0" y="32741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232008" y="2372411"/>
                <a:ext cx="769436" cy="3528294"/>
              </a:xfrm>
              <a:custGeom>
                <a:avLst/>
                <a:gdLst/>
                <a:ahLst/>
                <a:cxnLst/>
                <a:rect l="l" t="t" r="r" b="b"/>
                <a:pathLst>
                  <a:path w="769436" h="3528294" extrusionOk="0">
                    <a:moveTo>
                      <a:pt x="6242" y="3428713"/>
                    </a:moveTo>
                    <a:cubicBezTo>
                      <a:pt x="-56837" y="2877651"/>
                      <a:pt x="378876" y="-700622"/>
                      <a:pt x="384719" y="122339"/>
                    </a:cubicBezTo>
                    <a:cubicBezTo>
                      <a:pt x="390562" y="945300"/>
                      <a:pt x="826274" y="2877651"/>
                      <a:pt x="763195" y="3428713"/>
                    </a:cubicBezTo>
                    <a:cubicBezTo>
                      <a:pt x="510877" y="3428713"/>
                      <a:pt x="506841" y="3652771"/>
                      <a:pt x="6242" y="34287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1951527">
              <a:off x="7100061" y="2780133"/>
              <a:ext cx="1066083" cy="1876283"/>
              <a:chOff x="6601334" y="2346187"/>
              <a:chExt cx="1400110" cy="3483174"/>
            </a:xfrm>
          </p:grpSpPr>
          <p:sp>
            <p:nvSpPr>
              <p:cNvPr id="65" name="Google Shape;65;p2"/>
              <p:cNvSpPr/>
              <p:nvPr/>
            </p:nvSpPr>
            <p:spPr>
              <a:xfrm rot="552203">
                <a:off x="6866837" y="2393143"/>
                <a:ext cx="859964" cy="3389263"/>
              </a:xfrm>
              <a:custGeom>
                <a:avLst/>
                <a:gdLst/>
                <a:ahLst/>
                <a:cxnLst/>
                <a:rect l="l" t="t" r="r" b="b"/>
                <a:pathLst>
                  <a:path w="859639" h="3387982" extrusionOk="0">
                    <a:moveTo>
                      <a:pt x="0" y="3274185"/>
                    </a:moveTo>
                    <a:cubicBezTo>
                      <a:pt x="248209" y="2183253"/>
                      <a:pt x="320775" y="1091395"/>
                      <a:pt x="481163" y="0"/>
                    </a:cubicBezTo>
                    <a:lnTo>
                      <a:pt x="859639" y="3306374"/>
                    </a:lnTo>
                    <a:cubicBezTo>
                      <a:pt x="573093" y="3295644"/>
                      <a:pt x="489418" y="3515955"/>
                      <a:pt x="0" y="32741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232008" y="2372412"/>
                <a:ext cx="769436" cy="3428714"/>
              </a:xfrm>
              <a:custGeom>
                <a:avLst/>
                <a:gdLst/>
                <a:ahLst/>
                <a:cxnLst/>
                <a:rect l="l" t="t" r="r" b="b"/>
                <a:pathLst>
                  <a:path w="769436" h="3428714" extrusionOk="0">
                    <a:moveTo>
                      <a:pt x="6242" y="3428713"/>
                    </a:moveTo>
                    <a:cubicBezTo>
                      <a:pt x="-56837" y="2877651"/>
                      <a:pt x="378876" y="-700622"/>
                      <a:pt x="384719" y="122339"/>
                    </a:cubicBezTo>
                    <a:cubicBezTo>
                      <a:pt x="390562" y="945300"/>
                      <a:pt x="826274" y="2877651"/>
                      <a:pt x="763195" y="3428713"/>
                    </a:cubicBezTo>
                    <a:cubicBezTo>
                      <a:pt x="294247" y="3303978"/>
                      <a:pt x="489538" y="3321686"/>
                      <a:pt x="6242" y="34287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" name="Google Shape;67;p2"/>
            <p:cNvSpPr/>
            <p:nvPr/>
          </p:nvSpPr>
          <p:spPr>
            <a:xfrm>
              <a:off x="8526326" y="3324540"/>
              <a:ext cx="436005" cy="2046803"/>
            </a:xfrm>
            <a:custGeom>
              <a:avLst/>
              <a:gdLst/>
              <a:ahLst/>
              <a:cxnLst/>
              <a:rect l="l" t="t" r="r" b="b"/>
              <a:pathLst>
                <a:path w="436005" h="2046803" extrusionOk="0">
                  <a:moveTo>
                    <a:pt x="0" y="0"/>
                  </a:moveTo>
                  <a:lnTo>
                    <a:pt x="205891" y="0"/>
                  </a:lnTo>
                  <a:cubicBezTo>
                    <a:pt x="282596" y="678231"/>
                    <a:pt x="389578" y="1071846"/>
                    <a:pt x="436005" y="2034692"/>
                  </a:cubicBezTo>
                  <a:lnTo>
                    <a:pt x="0" y="2046803"/>
                  </a:lnTo>
                  <a:cubicBezTo>
                    <a:pt x="163502" y="1225256"/>
                    <a:pt x="0" y="682268"/>
                    <a:pt x="0" y="0"/>
                  </a:cubicBezTo>
                  <a:close/>
                </a:path>
              </a:pathLst>
            </a:custGeom>
            <a:solidFill>
              <a:srgbClr val="AC14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527334" y="3355828"/>
              <a:ext cx="436005" cy="2046803"/>
            </a:xfrm>
            <a:custGeom>
              <a:avLst/>
              <a:gdLst/>
              <a:ahLst/>
              <a:cxnLst/>
              <a:rect l="l" t="t" r="r" b="b"/>
              <a:pathLst>
                <a:path w="436005" h="2046803" extrusionOk="0">
                  <a:moveTo>
                    <a:pt x="25054" y="1906513"/>
                  </a:moveTo>
                  <a:lnTo>
                    <a:pt x="428349" y="1906513"/>
                  </a:lnTo>
                  <a:lnTo>
                    <a:pt x="436005" y="2034692"/>
                  </a:lnTo>
                  <a:lnTo>
                    <a:pt x="0" y="2046803"/>
                  </a:lnTo>
                  <a:close/>
                  <a:moveTo>
                    <a:pt x="69538" y="1446287"/>
                  </a:moveTo>
                  <a:lnTo>
                    <a:pt x="394652" y="1446287"/>
                  </a:lnTo>
                  <a:lnTo>
                    <a:pt x="403844" y="1555286"/>
                  </a:lnTo>
                  <a:lnTo>
                    <a:pt x="62643" y="1555286"/>
                  </a:lnTo>
                  <a:lnTo>
                    <a:pt x="68977" y="1476344"/>
                  </a:lnTo>
                  <a:close/>
                  <a:moveTo>
                    <a:pt x="66539" y="1120292"/>
                  </a:moveTo>
                  <a:lnTo>
                    <a:pt x="359004" y="1120292"/>
                  </a:lnTo>
                  <a:lnTo>
                    <a:pt x="370350" y="1208863"/>
                  </a:lnTo>
                  <a:lnTo>
                    <a:pt x="380865" y="1308016"/>
                  </a:lnTo>
                  <a:lnTo>
                    <a:pt x="72117" y="1308016"/>
                  </a:lnTo>
                  <a:lnTo>
                    <a:pt x="72615" y="1281358"/>
                  </a:lnTo>
                  <a:close/>
                  <a:moveTo>
                    <a:pt x="50167" y="829620"/>
                  </a:moveTo>
                  <a:lnTo>
                    <a:pt x="320543" y="829620"/>
                  </a:lnTo>
                  <a:lnTo>
                    <a:pt x="330324" y="896413"/>
                  </a:lnTo>
                  <a:lnTo>
                    <a:pt x="341291" y="982021"/>
                  </a:lnTo>
                  <a:lnTo>
                    <a:pt x="61322" y="982021"/>
                  </a:lnTo>
                  <a:lnTo>
                    <a:pt x="60341" y="956010"/>
                  </a:lnTo>
                  <a:close/>
                  <a:moveTo>
                    <a:pt x="4350" y="164511"/>
                  </a:moveTo>
                  <a:lnTo>
                    <a:pt x="226209" y="164511"/>
                  </a:lnTo>
                  <a:lnTo>
                    <a:pt x="235412" y="239026"/>
                  </a:lnTo>
                  <a:cubicBezTo>
                    <a:pt x="245598" y="315452"/>
                    <a:pt x="256073" y="389160"/>
                    <a:pt x="266668" y="461740"/>
                  </a:cubicBezTo>
                  <a:lnTo>
                    <a:pt x="269107" y="478393"/>
                  </a:lnTo>
                  <a:lnTo>
                    <a:pt x="21980" y="478393"/>
                  </a:lnTo>
                  <a:lnTo>
                    <a:pt x="6513" y="246305"/>
                  </a:lnTo>
                  <a:close/>
                  <a:moveTo>
                    <a:pt x="0" y="0"/>
                  </a:moveTo>
                  <a:lnTo>
                    <a:pt x="205891" y="0"/>
                  </a:lnTo>
                  <a:lnTo>
                    <a:pt x="209132" y="26240"/>
                  </a:lnTo>
                  <a:lnTo>
                    <a:pt x="694" y="26240"/>
                  </a:lnTo>
                  <a:close/>
                </a:path>
              </a:pathLst>
            </a:custGeom>
            <a:solidFill>
              <a:srgbClr val="E2A8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3548076">
              <a:off x="8055663" y="2873579"/>
              <a:ext cx="789594" cy="810355"/>
            </a:xfrm>
            <a:custGeom>
              <a:avLst/>
              <a:gdLst/>
              <a:ahLst/>
              <a:cxnLst/>
              <a:rect l="l" t="t" r="r" b="b"/>
              <a:pathLst>
                <a:path w="790400" h="811182" extrusionOk="0">
                  <a:moveTo>
                    <a:pt x="0" y="416087"/>
                  </a:moveTo>
                  <a:cubicBezTo>
                    <a:pt x="270814" y="233513"/>
                    <a:pt x="263467" y="138696"/>
                    <a:pt x="395200" y="0"/>
                  </a:cubicBezTo>
                  <a:lnTo>
                    <a:pt x="790400" y="0"/>
                  </a:lnTo>
                  <a:cubicBezTo>
                    <a:pt x="514654" y="561625"/>
                    <a:pt x="395704" y="553843"/>
                    <a:pt x="118353" y="811182"/>
                  </a:cubicBezTo>
                  <a:lnTo>
                    <a:pt x="0" y="416087"/>
                  </a:lnTo>
                  <a:close/>
                </a:path>
              </a:pathLst>
            </a:custGeom>
            <a:solidFill>
              <a:srgbClr val="AC14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3548076">
              <a:off x="8045742" y="2859065"/>
              <a:ext cx="789594" cy="831225"/>
            </a:xfrm>
            <a:custGeom>
              <a:avLst/>
              <a:gdLst/>
              <a:ahLst/>
              <a:cxnLst/>
              <a:rect l="l" t="t" r="r" b="b"/>
              <a:pathLst>
                <a:path w="790400" h="811183" extrusionOk="0">
                  <a:moveTo>
                    <a:pt x="402129" y="0"/>
                  </a:moveTo>
                  <a:lnTo>
                    <a:pt x="790400" y="1"/>
                  </a:lnTo>
                  <a:cubicBezTo>
                    <a:pt x="764548" y="52654"/>
                    <a:pt x="740076" y="100301"/>
                    <a:pt x="716721" y="143632"/>
                  </a:cubicBezTo>
                  <a:lnTo>
                    <a:pt x="678273" y="211222"/>
                  </a:lnTo>
                  <a:close/>
                  <a:moveTo>
                    <a:pt x="245733" y="196483"/>
                  </a:moveTo>
                  <a:lnTo>
                    <a:pt x="249756" y="191590"/>
                  </a:lnTo>
                  <a:lnTo>
                    <a:pt x="291110" y="133035"/>
                  </a:lnTo>
                  <a:lnTo>
                    <a:pt x="586627" y="359074"/>
                  </a:lnTo>
                  <a:lnTo>
                    <a:pt x="529712" y="435619"/>
                  </a:lnTo>
                  <a:lnTo>
                    <a:pt x="484486" y="486501"/>
                  </a:lnTo>
                  <a:close/>
                  <a:moveTo>
                    <a:pt x="0" y="416088"/>
                  </a:moveTo>
                  <a:lnTo>
                    <a:pt x="74488" y="362215"/>
                  </a:lnTo>
                  <a:lnTo>
                    <a:pt x="309786" y="648036"/>
                  </a:lnTo>
                  <a:lnTo>
                    <a:pt x="301591" y="654849"/>
                  </a:lnTo>
                  <a:cubicBezTo>
                    <a:pt x="247128" y="699084"/>
                    <a:pt x="187690" y="746849"/>
                    <a:pt x="118353" y="811183"/>
                  </a:cubicBezTo>
                  <a:close/>
                </a:path>
              </a:pathLst>
            </a:custGeom>
            <a:solidFill>
              <a:srgbClr val="E2A8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 rot="10800000">
            <a:off x="3527269" y="2745833"/>
            <a:ext cx="312000" cy="88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BA6B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 rot="7170831" flipH="1">
            <a:off x="3229785" y="1517314"/>
            <a:ext cx="917908" cy="1276034"/>
          </a:xfrm>
          <a:custGeom>
            <a:avLst/>
            <a:gdLst/>
            <a:ahLst/>
            <a:cxnLst/>
            <a:rect l="l" t="t" r="r" b="b"/>
            <a:pathLst>
              <a:path w="918158" h="1276381" extrusionOk="0">
                <a:moveTo>
                  <a:pt x="710092" y="1008060"/>
                </a:moveTo>
                <a:cubicBezTo>
                  <a:pt x="728014" y="983108"/>
                  <a:pt x="724466" y="928678"/>
                  <a:pt x="704369" y="866359"/>
                </a:cubicBezTo>
                <a:lnTo>
                  <a:pt x="701931" y="859720"/>
                </a:lnTo>
                <a:lnTo>
                  <a:pt x="721183" y="860661"/>
                </a:lnTo>
                <a:cubicBezTo>
                  <a:pt x="772381" y="859864"/>
                  <a:pt x="811450" y="842205"/>
                  <a:pt x="821476" y="810439"/>
                </a:cubicBezTo>
                <a:cubicBezTo>
                  <a:pt x="830499" y="781848"/>
                  <a:pt x="814075" y="747919"/>
                  <a:pt x="780988" y="717886"/>
                </a:cubicBezTo>
                <a:lnTo>
                  <a:pt x="761654" y="703562"/>
                </a:lnTo>
                <a:lnTo>
                  <a:pt x="762676" y="701179"/>
                </a:lnTo>
                <a:lnTo>
                  <a:pt x="766775" y="684679"/>
                </a:lnTo>
                <a:lnTo>
                  <a:pt x="806212" y="672197"/>
                </a:lnTo>
                <a:cubicBezTo>
                  <a:pt x="847654" y="655844"/>
                  <a:pt x="879332" y="633077"/>
                  <a:pt x="892906" y="608291"/>
                </a:cubicBezTo>
                <a:cubicBezTo>
                  <a:pt x="896355" y="601996"/>
                  <a:pt x="898634" y="595572"/>
                  <a:pt x="899610" y="589090"/>
                </a:cubicBezTo>
                <a:cubicBezTo>
                  <a:pt x="903511" y="563158"/>
                  <a:pt x="885805" y="541208"/>
                  <a:pt x="854023" y="526684"/>
                </a:cubicBezTo>
                <a:lnTo>
                  <a:pt x="853126" y="526437"/>
                </a:lnTo>
                <a:lnTo>
                  <a:pt x="863474" y="501338"/>
                </a:lnTo>
                <a:lnTo>
                  <a:pt x="879403" y="453692"/>
                </a:lnTo>
                <a:lnTo>
                  <a:pt x="890363" y="442074"/>
                </a:lnTo>
                <a:cubicBezTo>
                  <a:pt x="901278" y="427825"/>
                  <a:pt x="909081" y="414183"/>
                  <a:pt x="913088" y="401817"/>
                </a:cubicBezTo>
                <a:cubicBezTo>
                  <a:pt x="915379" y="394752"/>
                  <a:pt x="916430" y="388103"/>
                  <a:pt x="916117" y="381995"/>
                </a:cubicBezTo>
                <a:cubicBezTo>
                  <a:pt x="915803" y="375888"/>
                  <a:pt x="914137" y="370612"/>
                  <a:pt x="911254" y="366160"/>
                </a:cubicBezTo>
                <a:lnTo>
                  <a:pt x="904456" y="360078"/>
                </a:lnTo>
                <a:lnTo>
                  <a:pt x="906077" y="353703"/>
                </a:lnTo>
                <a:cubicBezTo>
                  <a:pt x="922350" y="274732"/>
                  <a:pt x="922648" y="215988"/>
                  <a:pt x="904139" y="210441"/>
                </a:cubicBezTo>
                <a:lnTo>
                  <a:pt x="888627" y="218483"/>
                </a:lnTo>
                <a:lnTo>
                  <a:pt x="893599" y="203839"/>
                </a:lnTo>
                <a:cubicBezTo>
                  <a:pt x="897360" y="185359"/>
                  <a:pt x="897080" y="171233"/>
                  <a:pt x="892095" y="162983"/>
                </a:cubicBezTo>
                <a:cubicBezTo>
                  <a:pt x="882125" y="146484"/>
                  <a:pt x="855225" y="156614"/>
                  <a:pt x="819796" y="186329"/>
                </a:cubicBezTo>
                <a:lnTo>
                  <a:pt x="786327" y="219732"/>
                </a:lnTo>
                <a:lnTo>
                  <a:pt x="780626" y="136675"/>
                </a:lnTo>
                <a:cubicBezTo>
                  <a:pt x="769077" y="56357"/>
                  <a:pt x="742039" y="0"/>
                  <a:pt x="710526" y="0"/>
                </a:cubicBezTo>
                <a:cubicBezTo>
                  <a:pt x="679013" y="0"/>
                  <a:pt x="651975" y="56357"/>
                  <a:pt x="640426" y="136675"/>
                </a:cubicBezTo>
                <a:lnTo>
                  <a:pt x="634572" y="221968"/>
                </a:lnTo>
                <a:lnTo>
                  <a:pt x="622578" y="196825"/>
                </a:lnTo>
                <a:cubicBezTo>
                  <a:pt x="582301" y="126382"/>
                  <a:pt x="536433" y="83917"/>
                  <a:pt x="507129" y="95505"/>
                </a:cubicBezTo>
                <a:cubicBezTo>
                  <a:pt x="468056" y="110956"/>
                  <a:pt x="473224" y="216652"/>
                  <a:pt x="518673" y="331583"/>
                </a:cubicBezTo>
                <a:cubicBezTo>
                  <a:pt x="530036" y="360316"/>
                  <a:pt x="542840" y="386905"/>
                  <a:pt x="556265" y="410387"/>
                </a:cubicBezTo>
                <a:lnTo>
                  <a:pt x="577124" y="440752"/>
                </a:lnTo>
                <a:lnTo>
                  <a:pt x="575679" y="460555"/>
                </a:lnTo>
                <a:lnTo>
                  <a:pt x="554800" y="434649"/>
                </a:lnTo>
                <a:cubicBezTo>
                  <a:pt x="527813" y="409089"/>
                  <a:pt x="503488" y="402369"/>
                  <a:pt x="488221" y="420549"/>
                </a:cubicBezTo>
                <a:cubicBezTo>
                  <a:pt x="469138" y="443272"/>
                  <a:pt x="468724" y="499522"/>
                  <a:pt x="483750" y="566435"/>
                </a:cubicBezTo>
                <a:lnTo>
                  <a:pt x="485636" y="573610"/>
                </a:lnTo>
                <a:lnTo>
                  <a:pt x="467095" y="569630"/>
                </a:lnTo>
                <a:cubicBezTo>
                  <a:pt x="417556" y="562424"/>
                  <a:pt x="378549" y="574371"/>
                  <a:pt x="366617" y="605305"/>
                </a:cubicBezTo>
                <a:cubicBezTo>
                  <a:pt x="355878" y="633145"/>
                  <a:pt x="369356" y="670434"/>
                  <a:pt x="399216" y="706347"/>
                </a:cubicBezTo>
                <a:lnTo>
                  <a:pt x="424975" y="732123"/>
                </a:lnTo>
                <a:lnTo>
                  <a:pt x="420983" y="741496"/>
                </a:lnTo>
                <a:lnTo>
                  <a:pt x="420922" y="741701"/>
                </a:lnTo>
                <a:lnTo>
                  <a:pt x="415503" y="741724"/>
                </a:lnTo>
                <a:cubicBezTo>
                  <a:pt x="353815" y="747706"/>
                  <a:pt x="303135" y="769972"/>
                  <a:pt x="283309" y="800950"/>
                </a:cubicBezTo>
                <a:cubicBezTo>
                  <a:pt x="279531" y="806850"/>
                  <a:pt x="276875" y="813067"/>
                  <a:pt x="275475" y="819547"/>
                </a:cubicBezTo>
                <a:lnTo>
                  <a:pt x="281221" y="852478"/>
                </a:lnTo>
                <a:lnTo>
                  <a:pt x="212599" y="856465"/>
                </a:lnTo>
                <a:cubicBezTo>
                  <a:pt x="89996" y="872064"/>
                  <a:pt x="-5093" y="918500"/>
                  <a:pt x="211" y="960180"/>
                </a:cubicBezTo>
                <a:cubicBezTo>
                  <a:pt x="4188" y="991441"/>
                  <a:pt x="63507" y="1011149"/>
                  <a:pt x="144641" y="1012469"/>
                </a:cubicBezTo>
                <a:lnTo>
                  <a:pt x="205240" y="1008948"/>
                </a:lnTo>
                <a:lnTo>
                  <a:pt x="147779" y="1060980"/>
                </a:lnTo>
                <a:cubicBezTo>
                  <a:pt x="91838" y="1119760"/>
                  <a:pt x="64304" y="1175876"/>
                  <a:pt x="83807" y="1200628"/>
                </a:cubicBezTo>
                <a:cubicBezTo>
                  <a:pt x="103310" y="1225381"/>
                  <a:pt x="164311" y="1211741"/>
                  <a:pt x="234547" y="1171105"/>
                </a:cubicBezTo>
                <a:lnTo>
                  <a:pt x="287907" y="1134694"/>
                </a:lnTo>
                <a:lnTo>
                  <a:pt x="287258" y="1138139"/>
                </a:lnTo>
                <a:lnTo>
                  <a:pt x="287177" y="1139070"/>
                </a:lnTo>
                <a:lnTo>
                  <a:pt x="280801" y="1149701"/>
                </a:lnTo>
                <a:cubicBezTo>
                  <a:pt x="255563" y="1198728"/>
                  <a:pt x="244188" y="1238274"/>
                  <a:pt x="252659" y="1256717"/>
                </a:cubicBezTo>
                <a:cubicBezTo>
                  <a:pt x="256895" y="1265940"/>
                  <a:pt x="265692" y="1269013"/>
                  <a:pt x="277971" y="1266675"/>
                </a:cubicBezTo>
                <a:lnTo>
                  <a:pt x="288541" y="1261525"/>
                </a:lnTo>
                <a:lnTo>
                  <a:pt x="299355" y="1276299"/>
                </a:lnTo>
                <a:cubicBezTo>
                  <a:pt x="305798" y="1277119"/>
                  <a:pt x="313352" y="1271822"/>
                  <a:pt x="321495" y="1261539"/>
                </a:cubicBezTo>
                <a:lnTo>
                  <a:pt x="338201" y="1232473"/>
                </a:lnTo>
                <a:lnTo>
                  <a:pt x="384842" y="1193587"/>
                </a:lnTo>
                <a:lnTo>
                  <a:pt x="402084" y="1174946"/>
                </a:lnTo>
                <a:lnTo>
                  <a:pt x="402525" y="1177536"/>
                </a:lnTo>
                <a:cubicBezTo>
                  <a:pt x="414998" y="1223547"/>
                  <a:pt x="432905" y="1248279"/>
                  <a:pt x="453290" y="1240830"/>
                </a:cubicBezTo>
                <a:cubicBezTo>
                  <a:pt x="473676" y="1233382"/>
                  <a:pt x="492681" y="1195161"/>
                  <a:pt x="506927" y="1139388"/>
                </a:cubicBezTo>
                <a:lnTo>
                  <a:pt x="516447" y="1087264"/>
                </a:lnTo>
                <a:lnTo>
                  <a:pt x="528135" y="1123028"/>
                </a:lnTo>
                <a:cubicBezTo>
                  <a:pt x="545606" y="1162867"/>
                  <a:pt x="564987" y="1181855"/>
                  <a:pt x="582137" y="1170547"/>
                </a:cubicBezTo>
                <a:cubicBezTo>
                  <a:pt x="586425" y="1167719"/>
                  <a:pt x="590370" y="1163132"/>
                  <a:pt x="593953" y="1156989"/>
                </a:cubicBezTo>
                <a:cubicBezTo>
                  <a:pt x="606497" y="1135485"/>
                  <a:pt x="614621" y="1094903"/>
                  <a:pt x="617526" y="1043927"/>
                </a:cubicBezTo>
                <a:lnTo>
                  <a:pt x="617780" y="983097"/>
                </a:lnTo>
                <a:lnTo>
                  <a:pt x="640972" y="1004864"/>
                </a:lnTo>
                <a:cubicBezTo>
                  <a:pt x="670390" y="1025340"/>
                  <a:pt x="695753" y="1028023"/>
                  <a:pt x="710092" y="1008060"/>
                </a:cubicBezTo>
                <a:close/>
              </a:path>
            </a:pathLst>
          </a:custGeom>
          <a:solidFill>
            <a:srgbClr val="29211E"/>
          </a:solidFill>
          <a:ln w="12700" cap="flat" cmpd="sng">
            <a:solidFill>
              <a:srgbClr val="16121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856805" y="2913767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6051595" y="2763385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919381" y="2467668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659998" y="2262786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5830565" y="2009459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6152523" y="1538129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5759917" y="848796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5924428" y="1176810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5725602" y="1432155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5966817" y="522802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701379" y="396643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464201" y="1122308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5356209" y="626755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08117" y="131203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600453" y="95878"/>
            <a:ext cx="36000" cy="3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200000" sy="200000" algn="ctr" rotWithShape="0">
              <a:srgbClr val="FFFFF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2"/>
          <p:cNvGrpSpPr/>
          <p:nvPr/>
        </p:nvGrpSpPr>
        <p:grpSpPr>
          <a:xfrm>
            <a:off x="1973752" y="2621611"/>
            <a:ext cx="1052906" cy="1249321"/>
            <a:chOff x="879239" y="1133200"/>
            <a:chExt cx="3370378" cy="3999107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79239" y="1133200"/>
              <a:ext cx="3370378" cy="3999107"/>
              <a:chOff x="8628480" y="-256823"/>
              <a:chExt cx="3288816" cy="3902329"/>
            </a:xfrm>
          </p:grpSpPr>
          <p:sp>
            <p:nvSpPr>
              <p:cNvPr id="90" name="Google Shape;90;p2"/>
              <p:cNvSpPr/>
              <p:nvPr/>
            </p:nvSpPr>
            <p:spPr>
              <a:xfrm rot="10800000">
                <a:off x="10336997" y="3241552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10800000">
                <a:off x="9916207" y="3243806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7050720" flipH="1">
                <a:off x="10883440" y="1703222"/>
                <a:ext cx="828040" cy="828040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7210186">
                <a:off x="8780453" y="1721176"/>
                <a:ext cx="827955" cy="827955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9231084" y="1373848"/>
                <a:ext cx="2094900" cy="205530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9435211" y="1409003"/>
                <a:ext cx="1663800" cy="2055300"/>
              </a:xfrm>
              <a:prstGeom prst="ellipse">
                <a:avLst/>
              </a:prstGeom>
              <a:solidFill>
                <a:srgbClr val="CFB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1555494" flipH="1">
                <a:off x="9064019" y="179284"/>
                <a:ext cx="2499741" cy="2192685"/>
              </a:xfrm>
              <a:custGeom>
                <a:avLst/>
                <a:gdLst/>
                <a:ahLst/>
                <a:cxnLst/>
                <a:rect l="l" t="t" r="r" b="b"/>
                <a:pathLst>
                  <a:path w="2497985" h="2191145" extrusionOk="0">
                    <a:moveTo>
                      <a:pt x="774578" y="0"/>
                    </a:moveTo>
                    <a:lnTo>
                      <a:pt x="392185" y="366758"/>
                    </a:lnTo>
                    <a:lnTo>
                      <a:pt x="360789" y="378107"/>
                    </a:lnTo>
                    <a:lnTo>
                      <a:pt x="343617" y="389204"/>
                    </a:lnTo>
                    <a:lnTo>
                      <a:pt x="329165" y="395365"/>
                    </a:lnTo>
                    <a:cubicBezTo>
                      <a:pt x="216572" y="456872"/>
                      <a:pt x="122414" y="551231"/>
                      <a:pt x="63097" y="673240"/>
                    </a:cubicBezTo>
                    <a:cubicBezTo>
                      <a:pt x="-95084" y="998596"/>
                      <a:pt x="54391" y="1397362"/>
                      <a:pt x="396958" y="1563910"/>
                    </a:cubicBezTo>
                    <a:cubicBezTo>
                      <a:pt x="482599" y="1605547"/>
                      <a:pt x="572202" y="1628728"/>
                      <a:pt x="660903" y="1634996"/>
                    </a:cubicBezTo>
                    <a:lnTo>
                      <a:pt x="851769" y="1619176"/>
                    </a:lnTo>
                    <a:lnTo>
                      <a:pt x="919444" y="1604600"/>
                    </a:lnTo>
                    <a:cubicBezTo>
                      <a:pt x="960463" y="1591591"/>
                      <a:pt x="1000042" y="1574739"/>
                      <a:pt x="1037572" y="1554237"/>
                    </a:cubicBezTo>
                    <a:lnTo>
                      <a:pt x="1085203" y="1521716"/>
                    </a:lnTo>
                    <a:lnTo>
                      <a:pt x="1088845" y="1522570"/>
                    </a:lnTo>
                    <a:cubicBezTo>
                      <a:pt x="1097370" y="1526839"/>
                      <a:pt x="1105243" y="1533900"/>
                      <a:pt x="1112567" y="1543123"/>
                    </a:cubicBezTo>
                    <a:lnTo>
                      <a:pt x="1124853" y="1563279"/>
                    </a:lnTo>
                    <a:lnTo>
                      <a:pt x="1127874" y="1608516"/>
                    </a:lnTo>
                    <a:cubicBezTo>
                      <a:pt x="1163154" y="1819412"/>
                      <a:pt x="1301832" y="2014215"/>
                      <a:pt x="1515937" y="2118308"/>
                    </a:cubicBezTo>
                    <a:cubicBezTo>
                      <a:pt x="1858503" y="2284855"/>
                      <a:pt x="2264439" y="2156117"/>
                      <a:pt x="2422619" y="1830761"/>
                    </a:cubicBezTo>
                    <a:cubicBezTo>
                      <a:pt x="2481937" y="1708752"/>
                      <a:pt x="2497991" y="1576420"/>
                      <a:pt x="2476822" y="1449882"/>
                    </a:cubicBezTo>
                    <a:lnTo>
                      <a:pt x="2449966" y="1350031"/>
                    </a:lnTo>
                    <a:lnTo>
                      <a:pt x="2497985" y="865549"/>
                    </a:lnTo>
                    <a:lnTo>
                      <a:pt x="2048870" y="802019"/>
                    </a:lnTo>
                    <a:lnTo>
                      <a:pt x="2045220" y="798530"/>
                    </a:lnTo>
                    <a:cubicBezTo>
                      <a:pt x="1916681" y="686863"/>
                      <a:pt x="1761707" y="583962"/>
                      <a:pt x="1586571" y="498815"/>
                    </a:cubicBezTo>
                    <a:cubicBezTo>
                      <a:pt x="1508733" y="460972"/>
                      <a:pt x="1430596" y="428427"/>
                      <a:pt x="1353122" y="401126"/>
                    </a:cubicBezTo>
                    <a:lnTo>
                      <a:pt x="1123800" y="334945"/>
                    </a:lnTo>
                    <a:lnTo>
                      <a:pt x="774578" y="0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802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9187694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642536" y="1275233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0350110" y="1286118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782215" y="1409123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0485232" y="1416747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9887331" y="146611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0598699" y="147389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10800000">
                <a:off x="10068732" y="1744386"/>
                <a:ext cx="373500" cy="310500"/>
              </a:xfrm>
              <a:prstGeom prst="triangle">
                <a:avLst>
                  <a:gd name="adj" fmla="val 50000"/>
                </a:avLst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2"/>
            <p:cNvSpPr/>
            <p:nvPr/>
          </p:nvSpPr>
          <p:spPr>
            <a:xfrm rot="-10360140" flipH="1">
              <a:off x="2798041" y="340938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10360140" flipH="1">
              <a:off x="2574993" y="3410390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10360140" flipH="1">
              <a:off x="1364876" y="338112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-10360140" flipH="1">
              <a:off x="1668667" y="3412408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0" y="6770193"/>
            <a:ext cx="12192000" cy="87900"/>
          </a:xfrm>
          <a:prstGeom prst="rect">
            <a:avLst/>
          </a:pr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-790" y="5068563"/>
            <a:ext cx="1038678" cy="1789437"/>
          </a:xfrm>
          <a:custGeom>
            <a:avLst/>
            <a:gdLst/>
            <a:ahLst/>
            <a:cxnLst/>
            <a:rect l="l" t="t" r="r" b="b"/>
            <a:pathLst>
              <a:path w="1084781" h="1789437" extrusionOk="0">
                <a:moveTo>
                  <a:pt x="490253" y="0"/>
                </a:moveTo>
                <a:lnTo>
                  <a:pt x="505148" y="593840"/>
                </a:lnTo>
                <a:lnTo>
                  <a:pt x="1069709" y="275530"/>
                </a:lnTo>
                <a:lnTo>
                  <a:pt x="1084781" y="1038539"/>
                </a:lnTo>
                <a:lnTo>
                  <a:pt x="824" y="1789437"/>
                </a:lnTo>
                <a:cubicBezTo>
                  <a:pt x="2842" y="1213144"/>
                  <a:pt x="-1465" y="860908"/>
                  <a:pt x="553" y="284615"/>
                </a:cubicBezTo>
                <a:lnTo>
                  <a:pt x="490253" y="0"/>
                </a:lnTo>
                <a:close/>
              </a:path>
            </a:pathLst>
          </a:cu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ctrTitle"/>
          </p:nvPr>
        </p:nvSpPr>
        <p:spPr>
          <a:xfrm>
            <a:off x="6309200" y="992775"/>
            <a:ext cx="5467500" cy="35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6900"/>
              <a:buNone/>
              <a:defRPr sz="6900">
                <a:solidFill>
                  <a:srgbClr val="DBD7B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1818612" y="631110"/>
            <a:ext cx="8185932" cy="5237834"/>
            <a:chOff x="4933090" y="1375489"/>
            <a:chExt cx="3375503" cy="3991947"/>
          </a:xfrm>
        </p:grpSpPr>
        <p:sp>
          <p:nvSpPr>
            <p:cNvPr id="116" name="Google Shape;116;p3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326615" y="1789969"/>
              <a:ext cx="2626847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218466" y="7286"/>
                    <a:pt x="295769" y="23325"/>
                    <a:pt x="475643" y="15010"/>
                  </a:cubicBezTo>
                  <a:cubicBezTo>
                    <a:pt x="655517" y="6694"/>
                    <a:pt x="888109" y="19313"/>
                    <a:pt x="1016147" y="10199"/>
                  </a:cubicBezTo>
                  <a:cubicBezTo>
                    <a:pt x="1144185" y="1085"/>
                    <a:pt x="1304791" y="22468"/>
                    <a:pt x="1578270" y="5196"/>
                  </a:cubicBezTo>
                  <a:cubicBezTo>
                    <a:pt x="1851749" y="-12076"/>
                    <a:pt x="1904787" y="14594"/>
                    <a:pt x="2162014" y="0"/>
                  </a:cubicBezTo>
                  <a:cubicBezTo>
                    <a:pt x="2160767" y="162499"/>
                    <a:pt x="2138771" y="295063"/>
                    <a:pt x="2137862" y="559613"/>
                  </a:cubicBezTo>
                  <a:cubicBezTo>
                    <a:pt x="2136953" y="824163"/>
                    <a:pt x="2107738" y="930300"/>
                    <a:pt x="2113709" y="1119227"/>
                  </a:cubicBezTo>
                  <a:cubicBezTo>
                    <a:pt x="2119680" y="1308154"/>
                    <a:pt x="2117488" y="1427587"/>
                    <a:pt x="2090764" y="1650860"/>
                  </a:cubicBezTo>
                  <a:cubicBezTo>
                    <a:pt x="2064040" y="1874133"/>
                    <a:pt x="2093084" y="1934252"/>
                    <a:pt x="2067820" y="2182492"/>
                  </a:cubicBezTo>
                  <a:cubicBezTo>
                    <a:pt x="2042555" y="2430732"/>
                    <a:pt x="2036240" y="2548322"/>
                    <a:pt x="2041252" y="2798067"/>
                  </a:cubicBezTo>
                  <a:cubicBezTo>
                    <a:pt x="1907185" y="2813551"/>
                    <a:pt x="1726737" y="2804610"/>
                    <a:pt x="1424072" y="2796822"/>
                  </a:cubicBezTo>
                  <a:cubicBezTo>
                    <a:pt x="1121407" y="2789034"/>
                    <a:pt x="1132886" y="2785915"/>
                    <a:pt x="845068" y="2795655"/>
                  </a:cubicBezTo>
                  <a:cubicBezTo>
                    <a:pt x="557250" y="2805395"/>
                    <a:pt x="399574" y="2782135"/>
                    <a:pt x="132447" y="2794218"/>
                  </a:cubicBezTo>
                  <a:cubicBezTo>
                    <a:pt x="94801" y="2648887"/>
                    <a:pt x="106286" y="2375230"/>
                    <a:pt x="98011" y="2072725"/>
                  </a:cubicBezTo>
                  <a:cubicBezTo>
                    <a:pt x="89736" y="1770220"/>
                    <a:pt x="66762" y="1546916"/>
                    <a:pt x="66224" y="1406731"/>
                  </a:cubicBezTo>
                  <a:cubicBezTo>
                    <a:pt x="65686" y="1266546"/>
                    <a:pt x="30471" y="931901"/>
                    <a:pt x="34436" y="740737"/>
                  </a:cubicBezTo>
                  <a:cubicBezTo>
                    <a:pt x="38401" y="549573"/>
                    <a:pt x="-13510" y="293168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27653" y="15410"/>
                    <a:pt x="416320" y="-8963"/>
                    <a:pt x="562124" y="14240"/>
                  </a:cubicBezTo>
                  <a:cubicBezTo>
                    <a:pt x="707928" y="37442"/>
                    <a:pt x="937352" y="20903"/>
                    <a:pt x="1037767" y="10006"/>
                  </a:cubicBezTo>
                  <a:cubicBezTo>
                    <a:pt x="1138182" y="-891"/>
                    <a:pt x="1336834" y="-13867"/>
                    <a:pt x="1578270" y="5196"/>
                  </a:cubicBezTo>
                  <a:cubicBezTo>
                    <a:pt x="1819706" y="24258"/>
                    <a:pt x="1939255" y="-11111"/>
                    <a:pt x="2162014" y="0"/>
                  </a:cubicBezTo>
                  <a:cubicBezTo>
                    <a:pt x="2169137" y="165402"/>
                    <a:pt x="2162822" y="288790"/>
                    <a:pt x="2141484" y="475671"/>
                  </a:cubicBezTo>
                  <a:cubicBezTo>
                    <a:pt x="2120146" y="662552"/>
                    <a:pt x="2134315" y="763267"/>
                    <a:pt x="2118540" y="1007304"/>
                  </a:cubicBezTo>
                  <a:cubicBezTo>
                    <a:pt x="2102765" y="1251341"/>
                    <a:pt x="2096867" y="1315133"/>
                    <a:pt x="2096803" y="1510956"/>
                  </a:cubicBezTo>
                  <a:cubicBezTo>
                    <a:pt x="2096739" y="1706779"/>
                    <a:pt x="2105529" y="1783633"/>
                    <a:pt x="2075065" y="2014608"/>
                  </a:cubicBezTo>
                  <a:cubicBezTo>
                    <a:pt x="2044602" y="2245583"/>
                    <a:pt x="2055848" y="2448552"/>
                    <a:pt x="2041252" y="2798067"/>
                  </a:cubicBezTo>
                  <a:cubicBezTo>
                    <a:pt x="1741812" y="2808219"/>
                    <a:pt x="1698229" y="2781080"/>
                    <a:pt x="1404984" y="2796784"/>
                  </a:cubicBezTo>
                  <a:cubicBezTo>
                    <a:pt x="1111739" y="2812488"/>
                    <a:pt x="1099640" y="2783215"/>
                    <a:pt x="825979" y="2795616"/>
                  </a:cubicBezTo>
                  <a:cubicBezTo>
                    <a:pt x="552318" y="2808018"/>
                    <a:pt x="341799" y="2760944"/>
                    <a:pt x="132447" y="2794218"/>
                  </a:cubicBezTo>
                  <a:cubicBezTo>
                    <a:pt x="147637" y="2645862"/>
                    <a:pt x="90737" y="2409759"/>
                    <a:pt x="100660" y="2128224"/>
                  </a:cubicBezTo>
                  <a:cubicBezTo>
                    <a:pt x="110583" y="1846689"/>
                    <a:pt x="96353" y="1754754"/>
                    <a:pt x="67548" y="1434480"/>
                  </a:cubicBezTo>
                  <a:cubicBezTo>
                    <a:pt x="38743" y="1114206"/>
                    <a:pt x="51696" y="1011044"/>
                    <a:pt x="34436" y="740737"/>
                  </a:cubicBezTo>
                  <a:cubicBezTo>
                    <a:pt x="17176" y="470430"/>
                    <a:pt x="-3037" y="178502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3605475" y="2714475"/>
            <a:ext cx="47961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6349015" y="1298821"/>
            <a:ext cx="4603173" cy="5378350"/>
            <a:chOff x="4933090" y="1375489"/>
            <a:chExt cx="3375503" cy="3991947"/>
          </a:xfrm>
        </p:grpSpPr>
        <p:sp>
          <p:nvSpPr>
            <p:cNvPr id="154" name="Google Shape;154;p5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218466" y="7286"/>
                    <a:pt x="295769" y="23325"/>
                    <a:pt x="475643" y="15010"/>
                  </a:cubicBezTo>
                  <a:cubicBezTo>
                    <a:pt x="655517" y="6694"/>
                    <a:pt x="888109" y="19313"/>
                    <a:pt x="1016147" y="10199"/>
                  </a:cubicBezTo>
                  <a:cubicBezTo>
                    <a:pt x="1144185" y="1085"/>
                    <a:pt x="1304791" y="22468"/>
                    <a:pt x="1578270" y="5196"/>
                  </a:cubicBezTo>
                  <a:cubicBezTo>
                    <a:pt x="1851749" y="-12076"/>
                    <a:pt x="1904787" y="14594"/>
                    <a:pt x="2162014" y="0"/>
                  </a:cubicBezTo>
                  <a:cubicBezTo>
                    <a:pt x="2160767" y="162499"/>
                    <a:pt x="2138771" y="295063"/>
                    <a:pt x="2137862" y="559613"/>
                  </a:cubicBezTo>
                  <a:cubicBezTo>
                    <a:pt x="2136953" y="824163"/>
                    <a:pt x="2107738" y="930300"/>
                    <a:pt x="2113709" y="1119227"/>
                  </a:cubicBezTo>
                  <a:cubicBezTo>
                    <a:pt x="2119680" y="1308154"/>
                    <a:pt x="2117488" y="1427587"/>
                    <a:pt x="2090764" y="1650860"/>
                  </a:cubicBezTo>
                  <a:cubicBezTo>
                    <a:pt x="2064040" y="1874133"/>
                    <a:pt x="2093084" y="1934252"/>
                    <a:pt x="2067820" y="2182492"/>
                  </a:cubicBezTo>
                  <a:cubicBezTo>
                    <a:pt x="2042555" y="2430732"/>
                    <a:pt x="2036240" y="2548322"/>
                    <a:pt x="2041252" y="2798067"/>
                  </a:cubicBezTo>
                  <a:cubicBezTo>
                    <a:pt x="1907185" y="2813551"/>
                    <a:pt x="1726737" y="2804610"/>
                    <a:pt x="1424072" y="2796822"/>
                  </a:cubicBezTo>
                  <a:cubicBezTo>
                    <a:pt x="1121407" y="2789034"/>
                    <a:pt x="1132886" y="2785915"/>
                    <a:pt x="845068" y="2795655"/>
                  </a:cubicBezTo>
                  <a:cubicBezTo>
                    <a:pt x="557250" y="2805395"/>
                    <a:pt x="399574" y="2782135"/>
                    <a:pt x="132447" y="2794218"/>
                  </a:cubicBezTo>
                  <a:cubicBezTo>
                    <a:pt x="94801" y="2648887"/>
                    <a:pt x="106286" y="2375230"/>
                    <a:pt x="98011" y="2072725"/>
                  </a:cubicBezTo>
                  <a:cubicBezTo>
                    <a:pt x="89736" y="1770220"/>
                    <a:pt x="66762" y="1546916"/>
                    <a:pt x="66224" y="1406731"/>
                  </a:cubicBezTo>
                  <a:cubicBezTo>
                    <a:pt x="65686" y="1266546"/>
                    <a:pt x="30471" y="931901"/>
                    <a:pt x="34436" y="740737"/>
                  </a:cubicBezTo>
                  <a:cubicBezTo>
                    <a:pt x="38401" y="549573"/>
                    <a:pt x="-13510" y="293168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27653" y="15410"/>
                    <a:pt x="416320" y="-8963"/>
                    <a:pt x="562124" y="14240"/>
                  </a:cubicBezTo>
                  <a:cubicBezTo>
                    <a:pt x="707928" y="37442"/>
                    <a:pt x="937352" y="20903"/>
                    <a:pt x="1037767" y="10006"/>
                  </a:cubicBezTo>
                  <a:cubicBezTo>
                    <a:pt x="1138182" y="-891"/>
                    <a:pt x="1336834" y="-13867"/>
                    <a:pt x="1578270" y="5196"/>
                  </a:cubicBezTo>
                  <a:cubicBezTo>
                    <a:pt x="1819706" y="24258"/>
                    <a:pt x="1939255" y="-11111"/>
                    <a:pt x="2162014" y="0"/>
                  </a:cubicBezTo>
                  <a:cubicBezTo>
                    <a:pt x="2169137" y="165402"/>
                    <a:pt x="2162822" y="288790"/>
                    <a:pt x="2141484" y="475671"/>
                  </a:cubicBezTo>
                  <a:cubicBezTo>
                    <a:pt x="2120146" y="662552"/>
                    <a:pt x="2134315" y="763267"/>
                    <a:pt x="2118540" y="1007304"/>
                  </a:cubicBezTo>
                  <a:cubicBezTo>
                    <a:pt x="2102765" y="1251341"/>
                    <a:pt x="2096867" y="1315133"/>
                    <a:pt x="2096803" y="1510956"/>
                  </a:cubicBezTo>
                  <a:cubicBezTo>
                    <a:pt x="2096739" y="1706779"/>
                    <a:pt x="2105529" y="1783633"/>
                    <a:pt x="2075065" y="2014608"/>
                  </a:cubicBezTo>
                  <a:cubicBezTo>
                    <a:pt x="2044602" y="2245583"/>
                    <a:pt x="2055848" y="2448552"/>
                    <a:pt x="2041252" y="2798067"/>
                  </a:cubicBezTo>
                  <a:cubicBezTo>
                    <a:pt x="1741812" y="2808219"/>
                    <a:pt x="1698229" y="2781080"/>
                    <a:pt x="1404984" y="2796784"/>
                  </a:cubicBezTo>
                  <a:cubicBezTo>
                    <a:pt x="1111739" y="2812488"/>
                    <a:pt x="1099640" y="2783215"/>
                    <a:pt x="825979" y="2795616"/>
                  </a:cubicBezTo>
                  <a:cubicBezTo>
                    <a:pt x="552318" y="2808018"/>
                    <a:pt x="341799" y="2760944"/>
                    <a:pt x="132447" y="2794218"/>
                  </a:cubicBezTo>
                  <a:cubicBezTo>
                    <a:pt x="147637" y="2645862"/>
                    <a:pt x="90737" y="2409759"/>
                    <a:pt x="100660" y="2128224"/>
                  </a:cubicBezTo>
                  <a:cubicBezTo>
                    <a:pt x="110583" y="1846689"/>
                    <a:pt x="96353" y="1754754"/>
                    <a:pt x="67548" y="1434480"/>
                  </a:cubicBezTo>
                  <a:cubicBezTo>
                    <a:pt x="38743" y="1114206"/>
                    <a:pt x="51696" y="1011044"/>
                    <a:pt x="34436" y="740737"/>
                  </a:cubicBezTo>
                  <a:cubicBezTo>
                    <a:pt x="17176" y="470430"/>
                    <a:pt x="-3037" y="178502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687924" y="1475942"/>
            <a:ext cx="4332458" cy="5061789"/>
            <a:chOff x="4933090" y="1375489"/>
            <a:chExt cx="3375503" cy="3991947"/>
          </a:xfrm>
        </p:grpSpPr>
        <p:sp>
          <p:nvSpPr>
            <p:cNvPr id="157" name="Google Shape;157;p5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415567" y="303542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700"/>
              <a:buNone/>
              <a:defRPr>
                <a:solidFill>
                  <a:srgbClr val="DBD7B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1448500" y="2163750"/>
            <a:ext cx="2663100" cy="377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2"/>
          </p:nvPr>
        </p:nvSpPr>
        <p:spPr>
          <a:xfrm>
            <a:off x="7304900" y="2061850"/>
            <a:ext cx="2663100" cy="387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-790" y="5068563"/>
            <a:ext cx="1038678" cy="1789437"/>
          </a:xfrm>
          <a:custGeom>
            <a:avLst/>
            <a:gdLst/>
            <a:ahLst/>
            <a:cxnLst/>
            <a:rect l="l" t="t" r="r" b="b"/>
            <a:pathLst>
              <a:path w="1084781" h="1789437" extrusionOk="0">
                <a:moveTo>
                  <a:pt x="490253" y="0"/>
                </a:moveTo>
                <a:lnTo>
                  <a:pt x="505148" y="593840"/>
                </a:lnTo>
                <a:lnTo>
                  <a:pt x="1069709" y="275530"/>
                </a:lnTo>
                <a:lnTo>
                  <a:pt x="1084781" y="1038539"/>
                </a:lnTo>
                <a:lnTo>
                  <a:pt x="824" y="1789437"/>
                </a:lnTo>
                <a:cubicBezTo>
                  <a:pt x="2842" y="1213144"/>
                  <a:pt x="-1465" y="860908"/>
                  <a:pt x="553" y="284615"/>
                </a:cubicBezTo>
                <a:lnTo>
                  <a:pt x="490253" y="0"/>
                </a:lnTo>
                <a:close/>
              </a:path>
            </a:pathLst>
          </a:cu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0" y="4340877"/>
            <a:ext cx="12215538" cy="2520411"/>
            <a:chOff x="0" y="4340877"/>
            <a:chExt cx="12215538" cy="2520411"/>
          </a:xfrm>
        </p:grpSpPr>
        <p:sp>
          <p:nvSpPr>
            <p:cNvPr id="181" name="Google Shape;181;p7"/>
            <p:cNvSpPr/>
            <p:nvPr/>
          </p:nvSpPr>
          <p:spPr>
            <a:xfrm>
              <a:off x="0" y="4402442"/>
              <a:ext cx="12215538" cy="2453909"/>
            </a:xfrm>
            <a:custGeom>
              <a:avLst/>
              <a:gdLst/>
              <a:ahLst/>
              <a:cxnLst/>
              <a:rect l="l" t="t" r="r" b="b"/>
              <a:pathLst>
                <a:path w="12215538" h="2549516" extrusionOk="0">
                  <a:moveTo>
                    <a:pt x="3136815" y="69735"/>
                  </a:moveTo>
                  <a:lnTo>
                    <a:pt x="12215538" y="0"/>
                  </a:lnTo>
                  <a:lnTo>
                    <a:pt x="12192000" y="2549516"/>
                  </a:lnTo>
                  <a:lnTo>
                    <a:pt x="0" y="2549516"/>
                  </a:lnTo>
                  <a:lnTo>
                    <a:pt x="3136815" y="69735"/>
                  </a:lnTo>
                  <a:close/>
                </a:path>
              </a:pathLst>
            </a:custGeom>
            <a:solidFill>
              <a:srgbClr val="DBD7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7"/>
            <p:cNvCxnSpPr/>
            <p:nvPr/>
          </p:nvCxnSpPr>
          <p:spPr>
            <a:xfrm flipH="1">
              <a:off x="3869690" y="4444832"/>
              <a:ext cx="1713600" cy="23376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7"/>
            <p:cNvCxnSpPr/>
            <p:nvPr/>
          </p:nvCxnSpPr>
          <p:spPr>
            <a:xfrm flipH="1">
              <a:off x="5953728" y="4360053"/>
              <a:ext cx="961800" cy="24978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8211433" y="4340877"/>
              <a:ext cx="226200" cy="2517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9640562" y="4360053"/>
              <a:ext cx="1165800" cy="2408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7"/>
            <p:cNvCxnSpPr/>
            <p:nvPr/>
          </p:nvCxnSpPr>
          <p:spPr>
            <a:xfrm flipH="1">
              <a:off x="1568474" y="4420609"/>
              <a:ext cx="2652300" cy="2437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" name="Google Shape;187;p7"/>
            <p:cNvCxnSpPr/>
            <p:nvPr/>
          </p:nvCxnSpPr>
          <p:spPr>
            <a:xfrm rot="10800000">
              <a:off x="1277668" y="5855772"/>
              <a:ext cx="1592700" cy="9447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7"/>
            <p:cNvCxnSpPr/>
            <p:nvPr/>
          </p:nvCxnSpPr>
          <p:spPr>
            <a:xfrm rot="10800000">
              <a:off x="2046767" y="5256427"/>
              <a:ext cx="3457800" cy="1550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7"/>
            <p:cNvCxnSpPr/>
            <p:nvPr/>
          </p:nvCxnSpPr>
          <p:spPr>
            <a:xfrm rot="10800000">
              <a:off x="3068064" y="4570083"/>
              <a:ext cx="6790500" cy="2242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7"/>
            <p:cNvCxnSpPr/>
            <p:nvPr/>
          </p:nvCxnSpPr>
          <p:spPr>
            <a:xfrm rot="10800000">
              <a:off x="5135100" y="4444764"/>
              <a:ext cx="7056900" cy="17562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1" name="Google Shape;191;p7"/>
            <p:cNvSpPr/>
            <p:nvPr/>
          </p:nvSpPr>
          <p:spPr>
            <a:xfrm>
              <a:off x="0" y="6770193"/>
              <a:ext cx="12192000" cy="879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rot="-2272615">
              <a:off x="-348443" y="5553068"/>
              <a:ext cx="3915845" cy="11864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7"/>
            <p:cNvCxnSpPr/>
            <p:nvPr/>
          </p:nvCxnSpPr>
          <p:spPr>
            <a:xfrm rot="10800000">
              <a:off x="8945100" y="4445893"/>
              <a:ext cx="3246900" cy="441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4" name="Google Shape;194;p7"/>
            <p:cNvSpPr/>
            <p:nvPr/>
          </p:nvSpPr>
          <p:spPr>
            <a:xfrm>
              <a:off x="3136816" y="4372165"/>
              <a:ext cx="9072000" cy="1212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874153" y="811910"/>
            <a:ext cx="7412544" cy="4777891"/>
          </a:xfrm>
          <a:custGeom>
            <a:avLst/>
            <a:gdLst/>
            <a:ahLst/>
            <a:cxnLst/>
            <a:rect l="l" t="t" r="r" b="b"/>
            <a:pathLst>
              <a:path w="10981546" h="4777891" extrusionOk="0">
                <a:moveTo>
                  <a:pt x="0" y="0"/>
                </a:moveTo>
                <a:cubicBezTo>
                  <a:pt x="3766601" y="411783"/>
                  <a:pt x="7206199" y="0"/>
                  <a:pt x="10809298" y="0"/>
                </a:cubicBezTo>
                <a:cubicBezTo>
                  <a:pt x="11196858" y="2670532"/>
                  <a:pt x="10809298" y="3185261"/>
                  <a:pt x="10809298" y="4777891"/>
                </a:cubicBezTo>
                <a:cubicBezTo>
                  <a:pt x="6939751" y="4462998"/>
                  <a:pt x="3603099" y="4777891"/>
                  <a:pt x="0" y="4777891"/>
                </a:cubicBezTo>
                <a:cubicBezTo>
                  <a:pt x="0" y="3185261"/>
                  <a:pt x="339116" y="2482807"/>
                  <a:pt x="0" y="0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9913131" y="403428"/>
            <a:ext cx="1984816" cy="2700243"/>
            <a:chOff x="879239" y="1133200"/>
            <a:chExt cx="3370378" cy="4585232"/>
          </a:xfrm>
        </p:grpSpPr>
        <p:sp>
          <p:nvSpPr>
            <p:cNvPr id="197" name="Google Shape;197;p7"/>
            <p:cNvSpPr/>
            <p:nvPr/>
          </p:nvSpPr>
          <p:spPr>
            <a:xfrm rot="9919867" flipH="1">
              <a:off x="1699111" y="4372633"/>
              <a:ext cx="1601777" cy="1161924"/>
            </a:xfrm>
            <a:custGeom>
              <a:avLst/>
              <a:gdLst/>
              <a:ahLst/>
              <a:cxnLst/>
              <a:rect l="l" t="t" r="r" b="b"/>
              <a:pathLst>
                <a:path w="1823021" h="1322414" extrusionOk="0">
                  <a:moveTo>
                    <a:pt x="1066475" y="1322414"/>
                  </a:moveTo>
                  <a:cubicBezTo>
                    <a:pt x="1084537" y="1276544"/>
                    <a:pt x="1100821" y="1232034"/>
                    <a:pt x="1115425" y="1188867"/>
                  </a:cubicBezTo>
                  <a:lnTo>
                    <a:pt x="1120670" y="1171931"/>
                  </a:lnTo>
                  <a:lnTo>
                    <a:pt x="1195802" y="1229933"/>
                  </a:lnTo>
                  <a:cubicBezTo>
                    <a:pt x="2467107" y="295913"/>
                    <a:pt x="1455252" y="-430547"/>
                    <a:pt x="1195802" y="295913"/>
                  </a:cubicBezTo>
                  <a:cubicBezTo>
                    <a:pt x="1049861" y="-112721"/>
                    <a:pt x="665855" y="-61642"/>
                    <a:pt x="584048" y="227503"/>
                  </a:cubicBezTo>
                  <a:lnTo>
                    <a:pt x="580245" y="253521"/>
                  </a:lnTo>
                  <a:lnTo>
                    <a:pt x="565698" y="289644"/>
                  </a:lnTo>
                  <a:cubicBezTo>
                    <a:pt x="548869" y="356776"/>
                    <a:pt x="547773" y="437953"/>
                    <a:pt x="568723" y="532074"/>
                  </a:cubicBezTo>
                  <a:cubicBezTo>
                    <a:pt x="-37956" y="55631"/>
                    <a:pt x="-507016" y="1209571"/>
                    <a:pt x="1066475" y="13224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7"/>
            <p:cNvGrpSpPr/>
            <p:nvPr/>
          </p:nvGrpSpPr>
          <p:grpSpPr>
            <a:xfrm>
              <a:off x="879239" y="1133200"/>
              <a:ext cx="3370378" cy="3999107"/>
              <a:chOff x="8628480" y="-256823"/>
              <a:chExt cx="3288816" cy="3902329"/>
            </a:xfrm>
          </p:grpSpPr>
          <p:sp>
            <p:nvSpPr>
              <p:cNvPr id="199" name="Google Shape;199;p7"/>
              <p:cNvSpPr/>
              <p:nvPr/>
            </p:nvSpPr>
            <p:spPr>
              <a:xfrm rot="10800000">
                <a:off x="10336997" y="3241552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10800000">
                <a:off x="9916207" y="3243806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 rot="7050720" flipH="1">
                <a:off x="10883440" y="1703222"/>
                <a:ext cx="828040" cy="828040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 rot="-7210186">
                <a:off x="8780453" y="1721176"/>
                <a:ext cx="827955" cy="827955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9231084" y="1373848"/>
                <a:ext cx="2094900" cy="205530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435211" y="1409003"/>
                <a:ext cx="1663800" cy="2055300"/>
              </a:xfrm>
              <a:prstGeom prst="ellipse">
                <a:avLst/>
              </a:prstGeom>
              <a:solidFill>
                <a:srgbClr val="CFB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 rot="1555494" flipH="1">
                <a:off x="9064019" y="179284"/>
                <a:ext cx="2499741" cy="2192685"/>
              </a:xfrm>
              <a:custGeom>
                <a:avLst/>
                <a:gdLst/>
                <a:ahLst/>
                <a:cxnLst/>
                <a:rect l="l" t="t" r="r" b="b"/>
                <a:pathLst>
                  <a:path w="2497985" h="2191145" extrusionOk="0">
                    <a:moveTo>
                      <a:pt x="774578" y="0"/>
                    </a:moveTo>
                    <a:lnTo>
                      <a:pt x="392185" y="366758"/>
                    </a:lnTo>
                    <a:lnTo>
                      <a:pt x="360789" y="378107"/>
                    </a:lnTo>
                    <a:lnTo>
                      <a:pt x="343617" y="389204"/>
                    </a:lnTo>
                    <a:lnTo>
                      <a:pt x="329165" y="395365"/>
                    </a:lnTo>
                    <a:cubicBezTo>
                      <a:pt x="216572" y="456872"/>
                      <a:pt x="122414" y="551231"/>
                      <a:pt x="63097" y="673240"/>
                    </a:cubicBezTo>
                    <a:cubicBezTo>
                      <a:pt x="-95084" y="998596"/>
                      <a:pt x="54391" y="1397362"/>
                      <a:pt x="396958" y="1563910"/>
                    </a:cubicBezTo>
                    <a:cubicBezTo>
                      <a:pt x="482599" y="1605547"/>
                      <a:pt x="572202" y="1628728"/>
                      <a:pt x="660903" y="1634996"/>
                    </a:cubicBezTo>
                    <a:lnTo>
                      <a:pt x="851769" y="1619176"/>
                    </a:lnTo>
                    <a:lnTo>
                      <a:pt x="919444" y="1604600"/>
                    </a:lnTo>
                    <a:cubicBezTo>
                      <a:pt x="960463" y="1591591"/>
                      <a:pt x="1000042" y="1574739"/>
                      <a:pt x="1037572" y="1554237"/>
                    </a:cubicBezTo>
                    <a:lnTo>
                      <a:pt x="1085203" y="1521716"/>
                    </a:lnTo>
                    <a:lnTo>
                      <a:pt x="1088845" y="1522570"/>
                    </a:lnTo>
                    <a:cubicBezTo>
                      <a:pt x="1097370" y="1526839"/>
                      <a:pt x="1105243" y="1533900"/>
                      <a:pt x="1112567" y="1543123"/>
                    </a:cubicBezTo>
                    <a:lnTo>
                      <a:pt x="1124853" y="1563279"/>
                    </a:lnTo>
                    <a:lnTo>
                      <a:pt x="1127874" y="1608516"/>
                    </a:lnTo>
                    <a:cubicBezTo>
                      <a:pt x="1163154" y="1819412"/>
                      <a:pt x="1301832" y="2014215"/>
                      <a:pt x="1515937" y="2118308"/>
                    </a:cubicBezTo>
                    <a:cubicBezTo>
                      <a:pt x="1858503" y="2284855"/>
                      <a:pt x="2264439" y="2156117"/>
                      <a:pt x="2422619" y="1830761"/>
                    </a:cubicBezTo>
                    <a:cubicBezTo>
                      <a:pt x="2481937" y="1708752"/>
                      <a:pt x="2497991" y="1576420"/>
                      <a:pt x="2476822" y="1449882"/>
                    </a:cubicBezTo>
                    <a:lnTo>
                      <a:pt x="2449966" y="1350031"/>
                    </a:lnTo>
                    <a:lnTo>
                      <a:pt x="2497985" y="865549"/>
                    </a:lnTo>
                    <a:lnTo>
                      <a:pt x="2048870" y="802019"/>
                    </a:lnTo>
                    <a:lnTo>
                      <a:pt x="2045220" y="798530"/>
                    </a:lnTo>
                    <a:cubicBezTo>
                      <a:pt x="1916681" y="686863"/>
                      <a:pt x="1761707" y="583962"/>
                      <a:pt x="1586571" y="498815"/>
                    </a:cubicBezTo>
                    <a:cubicBezTo>
                      <a:pt x="1508733" y="460972"/>
                      <a:pt x="1430596" y="428427"/>
                      <a:pt x="1353122" y="401126"/>
                    </a:cubicBezTo>
                    <a:lnTo>
                      <a:pt x="1123800" y="334945"/>
                    </a:lnTo>
                    <a:lnTo>
                      <a:pt x="774578" y="0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10250802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9187694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9642536" y="1275233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350110" y="1286118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9782215" y="1409123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0485232" y="1416747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9887331" y="146611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0598699" y="147389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 rot="10800000">
                <a:off x="10068732" y="1744386"/>
                <a:ext cx="373500" cy="310500"/>
              </a:xfrm>
              <a:prstGeom prst="triangle">
                <a:avLst>
                  <a:gd name="adj" fmla="val 50000"/>
                </a:avLst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7"/>
            <p:cNvSpPr/>
            <p:nvPr/>
          </p:nvSpPr>
          <p:spPr>
            <a:xfrm rot="-10360140" flipH="1">
              <a:off x="2798041" y="340938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-10360140" flipH="1">
              <a:off x="2574993" y="3410390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-10360140" flipH="1">
              <a:off x="1364876" y="338112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-10360140" flipH="1">
              <a:off x="1668667" y="3412408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7"/>
          <p:cNvSpPr/>
          <p:nvPr/>
        </p:nvSpPr>
        <p:spPr>
          <a:xfrm>
            <a:off x="9374778" y="2743374"/>
            <a:ext cx="2817300" cy="65700"/>
          </a:xfrm>
          <a:prstGeom prst="rect">
            <a:avLst/>
          </a:prstGeom>
          <a:solidFill>
            <a:srgbClr val="714B1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1336954" y="1086225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1"/>
          </p:nvPr>
        </p:nvSpPr>
        <p:spPr>
          <a:xfrm>
            <a:off x="1336950" y="2274425"/>
            <a:ext cx="6598800" cy="276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8"/>
          <p:cNvGrpSpPr/>
          <p:nvPr/>
        </p:nvGrpSpPr>
        <p:grpSpPr>
          <a:xfrm>
            <a:off x="3754658" y="1612609"/>
            <a:ext cx="2666310" cy="3115315"/>
            <a:chOff x="4933090" y="1375489"/>
            <a:chExt cx="3375503" cy="3991947"/>
          </a:xfrm>
        </p:grpSpPr>
        <p:sp>
          <p:nvSpPr>
            <p:cNvPr id="225" name="Google Shape;225;p8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8"/>
          <p:cNvGrpSpPr/>
          <p:nvPr/>
        </p:nvGrpSpPr>
        <p:grpSpPr>
          <a:xfrm rot="279153">
            <a:off x="6481138" y="1397204"/>
            <a:ext cx="2419032" cy="3446022"/>
            <a:chOff x="4318036" y="662994"/>
            <a:chExt cx="3227227" cy="4653373"/>
          </a:xfrm>
        </p:grpSpPr>
        <p:sp>
          <p:nvSpPr>
            <p:cNvPr id="228" name="Google Shape;228;p8"/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8987351" y="1544162"/>
            <a:ext cx="2666310" cy="3115315"/>
            <a:chOff x="4933090" y="1375489"/>
            <a:chExt cx="3375503" cy="3991947"/>
          </a:xfrm>
        </p:grpSpPr>
        <p:sp>
          <p:nvSpPr>
            <p:cNvPr id="231" name="Google Shape;231;p8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218466" y="7286"/>
                    <a:pt x="295769" y="23325"/>
                    <a:pt x="475643" y="15010"/>
                  </a:cubicBezTo>
                  <a:cubicBezTo>
                    <a:pt x="655517" y="6694"/>
                    <a:pt x="888109" y="19313"/>
                    <a:pt x="1016147" y="10199"/>
                  </a:cubicBezTo>
                  <a:cubicBezTo>
                    <a:pt x="1144185" y="1085"/>
                    <a:pt x="1304791" y="22468"/>
                    <a:pt x="1578270" y="5196"/>
                  </a:cubicBezTo>
                  <a:cubicBezTo>
                    <a:pt x="1851749" y="-12076"/>
                    <a:pt x="1904787" y="14594"/>
                    <a:pt x="2162014" y="0"/>
                  </a:cubicBezTo>
                  <a:cubicBezTo>
                    <a:pt x="2160767" y="162499"/>
                    <a:pt x="2138771" y="295063"/>
                    <a:pt x="2137862" y="559613"/>
                  </a:cubicBezTo>
                  <a:cubicBezTo>
                    <a:pt x="2136953" y="824163"/>
                    <a:pt x="2107738" y="930300"/>
                    <a:pt x="2113709" y="1119227"/>
                  </a:cubicBezTo>
                  <a:cubicBezTo>
                    <a:pt x="2119680" y="1308154"/>
                    <a:pt x="2117488" y="1427587"/>
                    <a:pt x="2090764" y="1650860"/>
                  </a:cubicBezTo>
                  <a:cubicBezTo>
                    <a:pt x="2064040" y="1874133"/>
                    <a:pt x="2093084" y="1934252"/>
                    <a:pt x="2067820" y="2182492"/>
                  </a:cubicBezTo>
                  <a:cubicBezTo>
                    <a:pt x="2042555" y="2430732"/>
                    <a:pt x="2036240" y="2548322"/>
                    <a:pt x="2041252" y="2798067"/>
                  </a:cubicBezTo>
                  <a:cubicBezTo>
                    <a:pt x="1907185" y="2813551"/>
                    <a:pt x="1726737" y="2804610"/>
                    <a:pt x="1424072" y="2796822"/>
                  </a:cubicBezTo>
                  <a:cubicBezTo>
                    <a:pt x="1121407" y="2789034"/>
                    <a:pt x="1132886" y="2785915"/>
                    <a:pt x="845068" y="2795655"/>
                  </a:cubicBezTo>
                  <a:cubicBezTo>
                    <a:pt x="557250" y="2805395"/>
                    <a:pt x="399574" y="2782135"/>
                    <a:pt x="132447" y="2794218"/>
                  </a:cubicBezTo>
                  <a:cubicBezTo>
                    <a:pt x="94801" y="2648887"/>
                    <a:pt x="106286" y="2375230"/>
                    <a:pt x="98011" y="2072725"/>
                  </a:cubicBezTo>
                  <a:cubicBezTo>
                    <a:pt x="89736" y="1770220"/>
                    <a:pt x="66762" y="1546916"/>
                    <a:pt x="66224" y="1406731"/>
                  </a:cubicBezTo>
                  <a:cubicBezTo>
                    <a:pt x="65686" y="1266546"/>
                    <a:pt x="30471" y="931901"/>
                    <a:pt x="34436" y="740737"/>
                  </a:cubicBezTo>
                  <a:cubicBezTo>
                    <a:pt x="38401" y="549573"/>
                    <a:pt x="-13510" y="293168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27653" y="15410"/>
                    <a:pt x="416320" y="-8963"/>
                    <a:pt x="562124" y="14240"/>
                  </a:cubicBezTo>
                  <a:cubicBezTo>
                    <a:pt x="707928" y="37442"/>
                    <a:pt x="937352" y="20903"/>
                    <a:pt x="1037767" y="10006"/>
                  </a:cubicBezTo>
                  <a:cubicBezTo>
                    <a:pt x="1138182" y="-891"/>
                    <a:pt x="1336834" y="-13867"/>
                    <a:pt x="1578270" y="5196"/>
                  </a:cubicBezTo>
                  <a:cubicBezTo>
                    <a:pt x="1819706" y="24258"/>
                    <a:pt x="1939255" y="-11111"/>
                    <a:pt x="2162014" y="0"/>
                  </a:cubicBezTo>
                  <a:cubicBezTo>
                    <a:pt x="2169137" y="165402"/>
                    <a:pt x="2162822" y="288790"/>
                    <a:pt x="2141484" y="475671"/>
                  </a:cubicBezTo>
                  <a:cubicBezTo>
                    <a:pt x="2120146" y="662552"/>
                    <a:pt x="2134315" y="763267"/>
                    <a:pt x="2118540" y="1007304"/>
                  </a:cubicBezTo>
                  <a:cubicBezTo>
                    <a:pt x="2102765" y="1251341"/>
                    <a:pt x="2096867" y="1315133"/>
                    <a:pt x="2096803" y="1510956"/>
                  </a:cubicBezTo>
                  <a:cubicBezTo>
                    <a:pt x="2096739" y="1706779"/>
                    <a:pt x="2105529" y="1783633"/>
                    <a:pt x="2075065" y="2014608"/>
                  </a:cubicBezTo>
                  <a:cubicBezTo>
                    <a:pt x="2044602" y="2245583"/>
                    <a:pt x="2055848" y="2448552"/>
                    <a:pt x="2041252" y="2798067"/>
                  </a:cubicBezTo>
                  <a:cubicBezTo>
                    <a:pt x="1741812" y="2808219"/>
                    <a:pt x="1698229" y="2781080"/>
                    <a:pt x="1404984" y="2796784"/>
                  </a:cubicBezTo>
                  <a:cubicBezTo>
                    <a:pt x="1111739" y="2812488"/>
                    <a:pt x="1099640" y="2783215"/>
                    <a:pt x="825979" y="2795616"/>
                  </a:cubicBezTo>
                  <a:cubicBezTo>
                    <a:pt x="552318" y="2808018"/>
                    <a:pt x="341799" y="2760944"/>
                    <a:pt x="132447" y="2794218"/>
                  </a:cubicBezTo>
                  <a:cubicBezTo>
                    <a:pt x="147637" y="2645862"/>
                    <a:pt x="90737" y="2409759"/>
                    <a:pt x="100660" y="2128224"/>
                  </a:cubicBezTo>
                  <a:cubicBezTo>
                    <a:pt x="110583" y="1846689"/>
                    <a:pt x="96353" y="1754754"/>
                    <a:pt x="67548" y="1434480"/>
                  </a:cubicBezTo>
                  <a:cubicBezTo>
                    <a:pt x="38743" y="1114206"/>
                    <a:pt x="51696" y="1011044"/>
                    <a:pt x="34436" y="740737"/>
                  </a:cubicBezTo>
                  <a:cubicBezTo>
                    <a:pt x="17176" y="470430"/>
                    <a:pt x="-3037" y="178502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4124361" y="178900"/>
            <a:ext cx="76128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BD7B8"/>
              </a:buClr>
              <a:buSzPts val="3200"/>
              <a:buNone/>
              <a:defRPr sz="3200">
                <a:solidFill>
                  <a:srgbClr val="DBD7B8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8"/>
          <p:cNvSpPr txBox="1">
            <a:spLocks noGrp="1"/>
          </p:cNvSpPr>
          <p:nvPr>
            <p:ph type="body" idx="1"/>
          </p:nvPr>
        </p:nvSpPr>
        <p:spPr>
          <a:xfrm>
            <a:off x="4273463" y="2119113"/>
            <a:ext cx="1628700" cy="200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81000" algn="ctr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569209" y="787285"/>
            <a:ext cx="1628745" cy="2225546"/>
            <a:chOff x="448116" y="430960"/>
            <a:chExt cx="4287300" cy="5858241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1338879" y="1712301"/>
              <a:ext cx="2621817" cy="3566852"/>
              <a:chOff x="879239" y="1133200"/>
              <a:chExt cx="3370378" cy="4585232"/>
            </a:xfrm>
          </p:grpSpPr>
          <p:sp>
            <p:nvSpPr>
              <p:cNvPr id="238" name="Google Shape;238;p8"/>
              <p:cNvSpPr/>
              <p:nvPr/>
            </p:nvSpPr>
            <p:spPr>
              <a:xfrm rot="9919867" flipH="1">
                <a:off x="1699111" y="4372633"/>
                <a:ext cx="1601777" cy="1161924"/>
              </a:xfrm>
              <a:custGeom>
                <a:avLst/>
                <a:gdLst/>
                <a:ahLst/>
                <a:cxnLst/>
                <a:rect l="l" t="t" r="r" b="b"/>
                <a:pathLst>
                  <a:path w="1823021" h="1322414" extrusionOk="0">
                    <a:moveTo>
                      <a:pt x="1066475" y="1322414"/>
                    </a:moveTo>
                    <a:cubicBezTo>
                      <a:pt x="1084537" y="1276544"/>
                      <a:pt x="1100821" y="1232034"/>
                      <a:pt x="1115425" y="1188867"/>
                    </a:cubicBezTo>
                    <a:lnTo>
                      <a:pt x="1120670" y="1171931"/>
                    </a:lnTo>
                    <a:lnTo>
                      <a:pt x="1195802" y="1229933"/>
                    </a:lnTo>
                    <a:cubicBezTo>
                      <a:pt x="2467107" y="295913"/>
                      <a:pt x="1455252" y="-430547"/>
                      <a:pt x="1195802" y="295913"/>
                    </a:cubicBezTo>
                    <a:cubicBezTo>
                      <a:pt x="1049861" y="-112721"/>
                      <a:pt x="665855" y="-61642"/>
                      <a:pt x="584048" y="227503"/>
                    </a:cubicBezTo>
                    <a:lnTo>
                      <a:pt x="580245" y="253521"/>
                    </a:lnTo>
                    <a:lnTo>
                      <a:pt x="565698" y="289644"/>
                    </a:lnTo>
                    <a:cubicBezTo>
                      <a:pt x="548869" y="356776"/>
                      <a:pt x="547773" y="437953"/>
                      <a:pt x="568723" y="532074"/>
                    </a:cubicBezTo>
                    <a:cubicBezTo>
                      <a:pt x="-37956" y="55631"/>
                      <a:pt x="-507016" y="1209571"/>
                      <a:pt x="1066475" y="1322414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" name="Google Shape;239;p8"/>
              <p:cNvGrpSpPr/>
              <p:nvPr/>
            </p:nvGrpSpPr>
            <p:grpSpPr>
              <a:xfrm>
                <a:off x="879239" y="1133200"/>
                <a:ext cx="3370378" cy="3999107"/>
                <a:chOff x="8628480" y="-256823"/>
                <a:chExt cx="3288816" cy="3902329"/>
              </a:xfrm>
            </p:grpSpPr>
            <p:sp>
              <p:nvSpPr>
                <p:cNvPr id="240" name="Google Shape;240;p8"/>
                <p:cNvSpPr/>
                <p:nvPr/>
              </p:nvSpPr>
              <p:spPr>
                <a:xfrm rot="10800000">
                  <a:off x="10336997" y="3241552"/>
                  <a:ext cx="383700" cy="401700"/>
                </a:xfrm>
                <a:prstGeom prst="heart">
                  <a:avLst/>
                </a:prstGeom>
                <a:solidFill>
                  <a:srgbClr val="BC93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8"/>
                <p:cNvSpPr/>
                <p:nvPr/>
              </p:nvSpPr>
              <p:spPr>
                <a:xfrm rot="10800000">
                  <a:off x="9916207" y="3243806"/>
                  <a:ext cx="383700" cy="401700"/>
                </a:xfrm>
                <a:prstGeom prst="heart">
                  <a:avLst/>
                </a:prstGeom>
                <a:solidFill>
                  <a:srgbClr val="BC93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8"/>
                <p:cNvSpPr/>
                <p:nvPr/>
              </p:nvSpPr>
              <p:spPr>
                <a:xfrm rot="7050720" flipH="1">
                  <a:off x="10883440" y="1703222"/>
                  <a:ext cx="828040" cy="828040"/>
                </a:xfrm>
                <a:prstGeom prst="hear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8"/>
                <p:cNvSpPr/>
                <p:nvPr/>
              </p:nvSpPr>
              <p:spPr>
                <a:xfrm rot="-7210186">
                  <a:off x="8780453" y="1721176"/>
                  <a:ext cx="827955" cy="827955"/>
                </a:xfrm>
                <a:prstGeom prst="hear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8"/>
                <p:cNvSpPr/>
                <p:nvPr/>
              </p:nvSpPr>
              <p:spPr>
                <a:xfrm>
                  <a:off x="9231084" y="1373848"/>
                  <a:ext cx="2094900" cy="2055300"/>
                </a:xfrm>
                <a:prstGeom prst="ellipse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8"/>
                <p:cNvSpPr/>
                <p:nvPr/>
              </p:nvSpPr>
              <p:spPr>
                <a:xfrm>
                  <a:off x="9435211" y="1409003"/>
                  <a:ext cx="1663800" cy="2055300"/>
                </a:xfrm>
                <a:prstGeom prst="ellipse">
                  <a:avLst/>
                </a:prstGeom>
                <a:solidFill>
                  <a:srgbClr val="CFBFB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 rot="1555494" flipH="1">
                  <a:off x="9064019" y="179284"/>
                  <a:ext cx="2499741" cy="219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985" h="2191145" extrusionOk="0">
                      <a:moveTo>
                        <a:pt x="774578" y="0"/>
                      </a:moveTo>
                      <a:lnTo>
                        <a:pt x="392185" y="366758"/>
                      </a:lnTo>
                      <a:lnTo>
                        <a:pt x="360789" y="378107"/>
                      </a:lnTo>
                      <a:lnTo>
                        <a:pt x="343617" y="389204"/>
                      </a:lnTo>
                      <a:lnTo>
                        <a:pt x="329165" y="395365"/>
                      </a:lnTo>
                      <a:cubicBezTo>
                        <a:pt x="216572" y="456872"/>
                        <a:pt x="122414" y="551231"/>
                        <a:pt x="63097" y="673240"/>
                      </a:cubicBezTo>
                      <a:cubicBezTo>
                        <a:pt x="-95084" y="998596"/>
                        <a:pt x="54391" y="1397362"/>
                        <a:pt x="396958" y="1563910"/>
                      </a:cubicBezTo>
                      <a:cubicBezTo>
                        <a:pt x="482599" y="1605547"/>
                        <a:pt x="572202" y="1628728"/>
                        <a:pt x="660903" y="1634996"/>
                      </a:cubicBezTo>
                      <a:lnTo>
                        <a:pt x="851769" y="1619176"/>
                      </a:lnTo>
                      <a:lnTo>
                        <a:pt x="919444" y="1604600"/>
                      </a:lnTo>
                      <a:cubicBezTo>
                        <a:pt x="960463" y="1591591"/>
                        <a:pt x="1000042" y="1574739"/>
                        <a:pt x="1037572" y="1554237"/>
                      </a:cubicBezTo>
                      <a:lnTo>
                        <a:pt x="1085203" y="1521716"/>
                      </a:lnTo>
                      <a:lnTo>
                        <a:pt x="1088845" y="1522570"/>
                      </a:lnTo>
                      <a:cubicBezTo>
                        <a:pt x="1097370" y="1526839"/>
                        <a:pt x="1105243" y="1533900"/>
                        <a:pt x="1112567" y="1543123"/>
                      </a:cubicBezTo>
                      <a:lnTo>
                        <a:pt x="1124853" y="1563279"/>
                      </a:lnTo>
                      <a:lnTo>
                        <a:pt x="1127874" y="1608516"/>
                      </a:lnTo>
                      <a:cubicBezTo>
                        <a:pt x="1163154" y="1819412"/>
                        <a:pt x="1301832" y="2014215"/>
                        <a:pt x="1515937" y="2118308"/>
                      </a:cubicBezTo>
                      <a:cubicBezTo>
                        <a:pt x="1858503" y="2284855"/>
                        <a:pt x="2264439" y="2156117"/>
                        <a:pt x="2422619" y="1830761"/>
                      </a:cubicBezTo>
                      <a:cubicBezTo>
                        <a:pt x="2481937" y="1708752"/>
                        <a:pt x="2497991" y="1576420"/>
                        <a:pt x="2476822" y="1449882"/>
                      </a:cubicBezTo>
                      <a:lnTo>
                        <a:pt x="2449966" y="1350031"/>
                      </a:lnTo>
                      <a:lnTo>
                        <a:pt x="2497985" y="865549"/>
                      </a:lnTo>
                      <a:lnTo>
                        <a:pt x="2048870" y="802019"/>
                      </a:lnTo>
                      <a:lnTo>
                        <a:pt x="2045220" y="798530"/>
                      </a:lnTo>
                      <a:cubicBezTo>
                        <a:pt x="1916681" y="686863"/>
                        <a:pt x="1761707" y="583962"/>
                        <a:pt x="1586571" y="498815"/>
                      </a:cubicBezTo>
                      <a:cubicBezTo>
                        <a:pt x="1508733" y="460972"/>
                        <a:pt x="1430596" y="428427"/>
                        <a:pt x="1353122" y="401126"/>
                      </a:cubicBezTo>
                      <a:lnTo>
                        <a:pt x="1123800" y="334945"/>
                      </a:lnTo>
                      <a:lnTo>
                        <a:pt x="774578" y="0"/>
                      </a:lnTo>
                      <a:close/>
                    </a:path>
                  </a:pathLst>
                </a:custGeom>
                <a:solidFill>
                  <a:srgbClr val="ECEC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>
                  <a:off x="10250802" y="901781"/>
                  <a:ext cx="1080000" cy="1080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8"/>
                <p:cNvSpPr/>
                <p:nvPr/>
              </p:nvSpPr>
              <p:spPr>
                <a:xfrm>
                  <a:off x="9187694" y="901781"/>
                  <a:ext cx="1080000" cy="1080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8"/>
                <p:cNvSpPr/>
                <p:nvPr/>
              </p:nvSpPr>
              <p:spPr>
                <a:xfrm>
                  <a:off x="9642536" y="1275233"/>
                  <a:ext cx="540000" cy="540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10350110" y="1286118"/>
                  <a:ext cx="540000" cy="540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9782215" y="1409123"/>
                  <a:ext cx="288000" cy="288000"/>
                </a:xfrm>
                <a:prstGeom prst="ellipse">
                  <a:avLst/>
                </a:prstGeom>
                <a:solidFill>
                  <a:srgbClr val="201C1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8"/>
                <p:cNvSpPr/>
                <p:nvPr/>
              </p:nvSpPr>
              <p:spPr>
                <a:xfrm>
                  <a:off x="10485232" y="1416747"/>
                  <a:ext cx="288000" cy="288000"/>
                </a:xfrm>
                <a:prstGeom prst="ellipse">
                  <a:avLst/>
                </a:prstGeom>
                <a:solidFill>
                  <a:srgbClr val="201C1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8"/>
                <p:cNvSpPr/>
                <p:nvPr/>
              </p:nvSpPr>
              <p:spPr>
                <a:xfrm>
                  <a:off x="9887331" y="1466119"/>
                  <a:ext cx="108000" cy="108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10598699" y="1473899"/>
                  <a:ext cx="108000" cy="108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 rot="10800000">
                  <a:off x="10068732" y="1744386"/>
                  <a:ext cx="373500" cy="310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C93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6" name="Google Shape;256;p8"/>
              <p:cNvSpPr/>
              <p:nvPr/>
            </p:nvSpPr>
            <p:spPr>
              <a:xfrm rot="-10360140" flipH="1">
                <a:off x="2798041" y="3409381"/>
                <a:ext cx="848738" cy="848738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 rot="-10360140" flipH="1">
                <a:off x="2574993" y="3410390"/>
                <a:ext cx="848738" cy="848738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 rot="-10360140" flipH="1">
                <a:off x="1364876" y="3381121"/>
                <a:ext cx="848738" cy="848738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 rot="-10360140" flipH="1">
                <a:off x="1668667" y="3412408"/>
                <a:ext cx="848738" cy="848738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8"/>
            <p:cNvSpPr/>
            <p:nvPr/>
          </p:nvSpPr>
          <p:spPr>
            <a:xfrm>
              <a:off x="448116" y="4765781"/>
              <a:ext cx="4287300" cy="139200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8"/>
            <p:cNvGrpSpPr/>
            <p:nvPr/>
          </p:nvGrpSpPr>
          <p:grpSpPr>
            <a:xfrm>
              <a:off x="448116" y="430960"/>
              <a:ext cx="4257056" cy="5858241"/>
              <a:chOff x="448116" y="430960"/>
              <a:chExt cx="4257056" cy="5858241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448116" y="437370"/>
                <a:ext cx="4251052" cy="5851831"/>
              </a:xfrm>
              <a:custGeom>
                <a:avLst/>
                <a:gdLst/>
                <a:ahLst/>
                <a:cxnLst/>
                <a:rect l="l" t="t" r="r" b="b"/>
                <a:pathLst>
                  <a:path w="4251052" h="5851831" extrusionOk="0">
                    <a:moveTo>
                      <a:pt x="2975090" y="4302220"/>
                    </a:moveTo>
                    <a:lnTo>
                      <a:pt x="2973258" y="4302338"/>
                    </a:lnTo>
                    <a:cubicBezTo>
                      <a:pt x="2719650" y="4316636"/>
                      <a:pt x="2497950" y="4322127"/>
                      <a:pt x="2299296" y="4321258"/>
                    </a:cubicBezTo>
                    <a:lnTo>
                      <a:pt x="2249691" y="4320505"/>
                    </a:lnTo>
                    <a:lnTo>
                      <a:pt x="2285215" y="4710474"/>
                    </a:lnTo>
                    <a:lnTo>
                      <a:pt x="2312158" y="4977559"/>
                    </a:lnTo>
                    <a:lnTo>
                      <a:pt x="2318103" y="4977694"/>
                    </a:lnTo>
                    <a:cubicBezTo>
                      <a:pt x="2497516" y="4980436"/>
                      <a:pt x="2688506" y="4979199"/>
                      <a:pt x="2895613" y="4972422"/>
                    </a:cubicBezTo>
                    <a:lnTo>
                      <a:pt x="2984221" y="4968815"/>
                    </a:lnTo>
                    <a:lnTo>
                      <a:pt x="2979760" y="4719800"/>
                    </a:lnTo>
                    <a:close/>
                    <a:moveTo>
                      <a:pt x="1385199" y="4267058"/>
                    </a:moveTo>
                    <a:lnTo>
                      <a:pt x="1380255" y="4553981"/>
                    </a:lnTo>
                    <a:cubicBezTo>
                      <a:pt x="1378219" y="4656163"/>
                      <a:pt x="1375891" y="4759509"/>
                      <a:pt x="1373046" y="4864887"/>
                    </a:cubicBezTo>
                    <a:lnTo>
                      <a:pt x="1371037" y="4927923"/>
                    </a:lnTo>
                    <a:lnTo>
                      <a:pt x="1496471" y="4938054"/>
                    </a:lnTo>
                    <a:cubicBezTo>
                      <a:pt x="1701064" y="4953611"/>
                      <a:pt x="1912778" y="4966722"/>
                      <a:pt x="2142379" y="4973684"/>
                    </a:cubicBezTo>
                    <a:lnTo>
                      <a:pt x="2176028" y="4974451"/>
                    </a:lnTo>
                    <a:lnTo>
                      <a:pt x="2143571" y="4654431"/>
                    </a:lnTo>
                    <a:cubicBezTo>
                      <a:pt x="2136799" y="4581661"/>
                      <a:pt x="2130180" y="4507115"/>
                      <a:pt x="2123736" y="4430553"/>
                    </a:cubicBezTo>
                    <a:lnTo>
                      <a:pt x="2114815" y="4318462"/>
                    </a:lnTo>
                    <a:lnTo>
                      <a:pt x="2107995" y="4318358"/>
                    </a:lnTo>
                    <a:cubicBezTo>
                      <a:pt x="1862294" y="4311907"/>
                      <a:pt x="1652309" y="4295600"/>
                      <a:pt x="1457029" y="4275232"/>
                    </a:cubicBezTo>
                    <a:close/>
                    <a:moveTo>
                      <a:pt x="3642632" y="4250342"/>
                    </a:moveTo>
                    <a:lnTo>
                      <a:pt x="3474572" y="4265823"/>
                    </a:lnTo>
                    <a:cubicBezTo>
                      <a:pt x="3384423" y="4273731"/>
                      <a:pt x="3297740" y="4280680"/>
                      <a:pt x="3214271" y="4286743"/>
                    </a:cubicBezTo>
                    <a:lnTo>
                      <a:pt x="3076181" y="4295678"/>
                    </a:lnTo>
                    <a:lnTo>
                      <a:pt x="3072774" y="4545202"/>
                    </a:lnTo>
                    <a:cubicBezTo>
                      <a:pt x="3071578" y="4632731"/>
                      <a:pt x="3070491" y="4720719"/>
                      <a:pt x="3069836" y="4810539"/>
                    </a:cubicBezTo>
                    <a:lnTo>
                      <a:pt x="3069643" y="4965338"/>
                    </a:lnTo>
                    <a:lnTo>
                      <a:pt x="3104903" y="4963902"/>
                    </a:lnTo>
                    <a:cubicBezTo>
                      <a:pt x="3248117" y="4956956"/>
                      <a:pt x="3398917" y="4947402"/>
                      <a:pt x="3558589" y="4934797"/>
                    </a:cubicBezTo>
                    <a:lnTo>
                      <a:pt x="3649733" y="4926782"/>
                    </a:lnTo>
                    <a:lnTo>
                      <a:pt x="3648707" y="4884554"/>
                    </a:lnTo>
                    <a:cubicBezTo>
                      <a:pt x="3646886" y="4784782"/>
                      <a:pt x="3645639" y="4686929"/>
                      <a:pt x="3644722" y="4590173"/>
                    </a:cubicBezTo>
                    <a:close/>
                    <a:moveTo>
                      <a:pt x="682555" y="4184084"/>
                    </a:moveTo>
                    <a:lnTo>
                      <a:pt x="681331" y="4298580"/>
                    </a:lnTo>
                    <a:cubicBezTo>
                      <a:pt x="679455" y="4464263"/>
                      <a:pt x="677125" y="4631587"/>
                      <a:pt x="673286" y="4804318"/>
                    </a:cubicBezTo>
                    <a:lnTo>
                      <a:pt x="671450" y="4870485"/>
                    </a:lnTo>
                    <a:lnTo>
                      <a:pt x="772095" y="4877864"/>
                    </a:lnTo>
                    <a:cubicBezTo>
                      <a:pt x="934499" y="4890748"/>
                      <a:pt x="1093193" y="4904905"/>
                      <a:pt x="1253688" y="4918445"/>
                    </a:cubicBezTo>
                    <a:lnTo>
                      <a:pt x="1298877" y="4922095"/>
                    </a:lnTo>
                    <a:lnTo>
                      <a:pt x="1298949" y="4918479"/>
                    </a:lnTo>
                    <a:cubicBezTo>
                      <a:pt x="1301264" y="4730418"/>
                      <a:pt x="1300837" y="4555097"/>
                      <a:pt x="1300016" y="4381594"/>
                    </a:cubicBezTo>
                    <a:lnTo>
                      <a:pt x="1299429" y="4257297"/>
                    </a:lnTo>
                    <a:lnTo>
                      <a:pt x="1228408" y="4249215"/>
                    </a:lnTo>
                    <a:cubicBezTo>
                      <a:pt x="1078906" y="4231066"/>
                      <a:pt x="933436" y="4211803"/>
                      <a:pt x="781242" y="4194398"/>
                    </a:cubicBezTo>
                    <a:close/>
                    <a:moveTo>
                      <a:pt x="2957029" y="3320726"/>
                    </a:moveTo>
                    <a:lnTo>
                      <a:pt x="2824189" y="3328266"/>
                    </a:lnTo>
                    <a:cubicBezTo>
                      <a:pt x="2635892" y="3337269"/>
                      <a:pt x="2465779" y="3341253"/>
                      <a:pt x="2309783" y="3341341"/>
                    </a:cubicBezTo>
                    <a:lnTo>
                      <a:pt x="2177369" y="3340319"/>
                    </a:lnTo>
                    <a:lnTo>
                      <a:pt x="2205607" y="3772265"/>
                    </a:lnTo>
                    <a:lnTo>
                      <a:pt x="2237927" y="4181574"/>
                    </a:lnTo>
                    <a:lnTo>
                      <a:pt x="2393500" y="4185253"/>
                    </a:lnTo>
                    <a:cubicBezTo>
                      <a:pt x="2571408" y="4188132"/>
                      <a:pt x="2760670" y="4187107"/>
                      <a:pt x="2965745" y="4180646"/>
                    </a:cubicBezTo>
                    <a:lnTo>
                      <a:pt x="2973728" y="4180337"/>
                    </a:lnTo>
                    <a:lnTo>
                      <a:pt x="2972923" y="4108348"/>
                    </a:lnTo>
                    <a:cubicBezTo>
                      <a:pt x="2970644" y="3904530"/>
                      <a:pt x="2967713" y="3698373"/>
                      <a:pt x="2962174" y="3482858"/>
                    </a:cubicBezTo>
                    <a:close/>
                    <a:moveTo>
                      <a:pt x="1405889" y="3293460"/>
                    </a:moveTo>
                    <a:lnTo>
                      <a:pt x="1404674" y="3327783"/>
                    </a:lnTo>
                    <a:cubicBezTo>
                      <a:pt x="1398250" y="3541445"/>
                      <a:pt x="1394181" y="3745811"/>
                      <a:pt x="1390699" y="3947853"/>
                    </a:cubicBezTo>
                    <a:lnTo>
                      <a:pt x="1387560" y="4130048"/>
                    </a:lnTo>
                    <a:lnTo>
                      <a:pt x="1577902" y="4145444"/>
                    </a:lnTo>
                    <a:cubicBezTo>
                      <a:pt x="1679543" y="4153195"/>
                      <a:pt x="1782925" y="4160347"/>
                      <a:pt x="1889368" y="4166446"/>
                    </a:cubicBezTo>
                    <a:lnTo>
                      <a:pt x="2103642" y="4175987"/>
                    </a:lnTo>
                    <a:lnTo>
                      <a:pt x="2087347" y="3945038"/>
                    </a:lnTo>
                    <a:cubicBezTo>
                      <a:pt x="2076029" y="3773841"/>
                      <a:pt x="2065581" y="3592639"/>
                      <a:pt x="2056171" y="3399497"/>
                    </a:cubicBezTo>
                    <a:lnTo>
                      <a:pt x="2053413" y="3337591"/>
                    </a:lnTo>
                    <a:lnTo>
                      <a:pt x="2015406" y="3336655"/>
                    </a:lnTo>
                    <a:cubicBezTo>
                      <a:pt x="1876422" y="3332047"/>
                      <a:pt x="1748843" y="3324292"/>
                      <a:pt x="1628596" y="3314513"/>
                    </a:cubicBezTo>
                    <a:close/>
                    <a:moveTo>
                      <a:pt x="3629100" y="3268167"/>
                    </a:moveTo>
                    <a:lnTo>
                      <a:pt x="3609671" y="3270121"/>
                    </a:lnTo>
                    <a:cubicBezTo>
                      <a:pt x="3511526" y="3279582"/>
                      <a:pt x="3417287" y="3287964"/>
                      <a:pt x="3326669" y="3295347"/>
                    </a:cubicBezTo>
                    <a:lnTo>
                      <a:pt x="3067611" y="3314412"/>
                    </a:lnTo>
                    <a:lnTo>
                      <a:pt x="3071563" y="3428873"/>
                    </a:lnTo>
                    <a:cubicBezTo>
                      <a:pt x="3077813" y="3640587"/>
                      <a:pt x="3079311" y="3832140"/>
                      <a:pt x="3078649" y="4014529"/>
                    </a:cubicBezTo>
                    <a:lnTo>
                      <a:pt x="3077267" y="4176312"/>
                    </a:lnTo>
                    <a:lnTo>
                      <a:pt x="3157776" y="4173182"/>
                    </a:lnTo>
                    <a:cubicBezTo>
                      <a:pt x="3223339" y="4170160"/>
                      <a:pt x="3290497" y="4166589"/>
                      <a:pt x="3359378" y="4162427"/>
                    </a:cubicBezTo>
                    <a:lnTo>
                      <a:pt x="3641970" y="4142687"/>
                    </a:lnTo>
                    <a:lnTo>
                      <a:pt x="3641192" y="4016211"/>
                    </a:lnTo>
                    <a:cubicBezTo>
                      <a:pt x="3640016" y="3824890"/>
                      <a:pt x="3638181" y="3631377"/>
                      <a:pt x="3633716" y="3429093"/>
                    </a:cubicBezTo>
                    <a:close/>
                    <a:moveTo>
                      <a:pt x="698338" y="3209423"/>
                    </a:moveTo>
                    <a:lnTo>
                      <a:pt x="692592" y="3423642"/>
                    </a:lnTo>
                    <a:cubicBezTo>
                      <a:pt x="689977" y="3552244"/>
                      <a:pt x="688138" y="3678063"/>
                      <a:pt x="686631" y="3802688"/>
                    </a:cubicBezTo>
                    <a:lnTo>
                      <a:pt x="683744" y="4072820"/>
                    </a:lnTo>
                    <a:lnTo>
                      <a:pt x="857884" y="4085586"/>
                    </a:lnTo>
                    <a:lnTo>
                      <a:pt x="1298794" y="4122739"/>
                    </a:lnTo>
                    <a:lnTo>
                      <a:pt x="1298787" y="4121342"/>
                    </a:lnTo>
                    <a:cubicBezTo>
                      <a:pt x="1298163" y="3946930"/>
                      <a:pt x="1298324" y="3768879"/>
                      <a:pt x="1301619" y="3576268"/>
                    </a:cubicBezTo>
                    <a:lnTo>
                      <a:pt x="1309021" y="3282480"/>
                    </a:lnTo>
                    <a:lnTo>
                      <a:pt x="1177079" y="3267264"/>
                    </a:lnTo>
                    <a:cubicBezTo>
                      <a:pt x="1033181" y="3249690"/>
                      <a:pt x="892675" y="3231180"/>
                      <a:pt x="745916" y="3214396"/>
                    </a:cubicBezTo>
                    <a:close/>
                    <a:moveTo>
                      <a:pt x="2916637" y="2485432"/>
                    </a:moveTo>
                    <a:lnTo>
                      <a:pt x="2783600" y="2492976"/>
                    </a:lnTo>
                    <a:cubicBezTo>
                      <a:pt x="2574917" y="2503163"/>
                      <a:pt x="2388487" y="2507208"/>
                      <a:pt x="2218842" y="2506620"/>
                    </a:cubicBezTo>
                    <a:lnTo>
                      <a:pt x="2135473" y="2505566"/>
                    </a:lnTo>
                    <a:lnTo>
                      <a:pt x="2143145" y="2694941"/>
                    </a:lnTo>
                    <a:lnTo>
                      <a:pt x="2168993" y="3200357"/>
                    </a:lnTo>
                    <a:lnTo>
                      <a:pt x="2192842" y="3201403"/>
                    </a:lnTo>
                    <a:cubicBezTo>
                      <a:pt x="2422444" y="3208365"/>
                      <a:pt x="2669933" y="3209178"/>
                      <a:pt x="2946075" y="3200141"/>
                    </a:cubicBezTo>
                    <a:lnTo>
                      <a:pt x="2953194" y="3199851"/>
                    </a:lnTo>
                    <a:lnTo>
                      <a:pt x="2951666" y="3151687"/>
                    </a:lnTo>
                    <a:cubicBezTo>
                      <a:pt x="2947348" y="3038372"/>
                      <a:pt x="2942134" y="2921840"/>
                      <a:pt x="2935778" y="2801214"/>
                    </a:cubicBezTo>
                    <a:close/>
                    <a:moveTo>
                      <a:pt x="1443984" y="2467835"/>
                    </a:moveTo>
                    <a:lnTo>
                      <a:pt x="1432770" y="2651939"/>
                    </a:lnTo>
                    <a:cubicBezTo>
                      <a:pt x="1426322" y="2771551"/>
                      <a:pt x="1420904" y="2887097"/>
                      <a:pt x="1416294" y="2999447"/>
                    </a:cubicBezTo>
                    <a:lnTo>
                      <a:pt x="1410797" y="3154778"/>
                    </a:lnTo>
                    <a:lnTo>
                      <a:pt x="1546934" y="3165773"/>
                    </a:lnTo>
                    <a:cubicBezTo>
                      <a:pt x="1649231" y="3173552"/>
                      <a:pt x="1753307" y="3180719"/>
                      <a:pt x="1860510" y="3186812"/>
                    </a:cubicBezTo>
                    <a:lnTo>
                      <a:pt x="2047060" y="3195003"/>
                    </a:lnTo>
                    <a:lnTo>
                      <a:pt x="2042854" y="3100586"/>
                    </a:lnTo>
                    <a:cubicBezTo>
                      <a:pt x="2038688" y="2997803"/>
                      <a:pt x="2034803" y="2891792"/>
                      <a:pt x="2031219" y="2782312"/>
                    </a:cubicBezTo>
                    <a:lnTo>
                      <a:pt x="2023140" y="2503559"/>
                    </a:lnTo>
                    <a:lnTo>
                      <a:pt x="1900317" y="2499713"/>
                    </a:lnTo>
                    <a:cubicBezTo>
                      <a:pt x="1750626" y="2493619"/>
                      <a:pt x="1614078" y="2483896"/>
                      <a:pt x="1485205" y="2472056"/>
                    </a:cubicBezTo>
                    <a:close/>
                    <a:moveTo>
                      <a:pt x="3588767" y="2431709"/>
                    </a:moveTo>
                    <a:lnTo>
                      <a:pt x="3469961" y="2443581"/>
                    </a:lnTo>
                    <a:cubicBezTo>
                      <a:pt x="3385348" y="2451374"/>
                      <a:pt x="3303711" y="2458346"/>
                      <a:pt x="3224858" y="2464549"/>
                    </a:cubicBezTo>
                    <a:lnTo>
                      <a:pt x="3017458" y="2479403"/>
                    </a:lnTo>
                    <a:lnTo>
                      <a:pt x="3020787" y="2518967"/>
                    </a:lnTo>
                    <a:cubicBezTo>
                      <a:pt x="3037423" y="2728439"/>
                      <a:pt x="3049563" y="2918841"/>
                      <a:pt x="3058301" y="3094808"/>
                    </a:cubicBezTo>
                    <a:lnTo>
                      <a:pt x="3062788" y="3195390"/>
                    </a:lnTo>
                    <a:lnTo>
                      <a:pt x="3155366" y="3191622"/>
                    </a:lnTo>
                    <a:cubicBezTo>
                      <a:pt x="3298579" y="3184675"/>
                      <a:pt x="3449380" y="3175121"/>
                      <a:pt x="3609052" y="3162517"/>
                    </a:cubicBezTo>
                    <a:lnTo>
                      <a:pt x="3626026" y="3161023"/>
                    </a:lnTo>
                    <a:lnTo>
                      <a:pt x="3624800" y="3118267"/>
                    </a:lnTo>
                    <a:cubicBezTo>
                      <a:pt x="3617211" y="2905568"/>
                      <a:pt x="3606006" y="2680809"/>
                      <a:pt x="3589211" y="2437412"/>
                    </a:cubicBezTo>
                    <a:close/>
                    <a:moveTo>
                      <a:pt x="733524" y="2384681"/>
                    </a:moveTo>
                    <a:lnTo>
                      <a:pt x="715818" y="2714401"/>
                    </a:lnTo>
                    <a:cubicBezTo>
                      <a:pt x="710805" y="2821806"/>
                      <a:pt x="706663" y="2926082"/>
                      <a:pt x="703207" y="3027899"/>
                    </a:cubicBezTo>
                    <a:lnTo>
                      <a:pt x="701361" y="3096698"/>
                    </a:lnTo>
                    <a:lnTo>
                      <a:pt x="822558" y="3105583"/>
                    </a:lnTo>
                    <a:cubicBezTo>
                      <a:pt x="984963" y="3118467"/>
                      <a:pt x="1143656" y="3132625"/>
                      <a:pt x="1304152" y="3146165"/>
                    </a:cubicBezTo>
                    <a:lnTo>
                      <a:pt x="1314641" y="3147012"/>
                    </a:lnTo>
                    <a:lnTo>
                      <a:pt x="1323263" y="2943844"/>
                    </a:lnTo>
                    <a:cubicBezTo>
                      <a:pt x="1329223" y="2827521"/>
                      <a:pt x="1336553" y="2704828"/>
                      <a:pt x="1345549" y="2574402"/>
                    </a:cubicBezTo>
                    <a:lnTo>
                      <a:pt x="1354037" y="2458627"/>
                    </a:lnTo>
                    <a:lnTo>
                      <a:pt x="1284729" y="2451530"/>
                    </a:lnTo>
                    <a:cubicBezTo>
                      <a:pt x="1154338" y="2436948"/>
                      <a:pt x="1029365" y="2420870"/>
                      <a:pt x="903174" y="2405128"/>
                    </a:cubicBezTo>
                    <a:close/>
                    <a:moveTo>
                      <a:pt x="2843192" y="1602203"/>
                    </a:moveTo>
                    <a:lnTo>
                      <a:pt x="2814888" y="1603807"/>
                    </a:lnTo>
                    <a:cubicBezTo>
                      <a:pt x="2606204" y="1613994"/>
                      <a:pt x="2419774" y="1618040"/>
                      <a:pt x="2250130" y="1617452"/>
                    </a:cubicBezTo>
                    <a:lnTo>
                      <a:pt x="2109101" y="1615669"/>
                    </a:lnTo>
                    <a:lnTo>
                      <a:pt x="2111973" y="1759785"/>
                    </a:lnTo>
                    <a:cubicBezTo>
                      <a:pt x="2114556" y="1870834"/>
                      <a:pt x="2117452" y="1979346"/>
                      <a:pt x="2120641" y="2085478"/>
                    </a:cubicBezTo>
                    <a:lnTo>
                      <a:pt x="2130047" y="2366327"/>
                    </a:lnTo>
                    <a:lnTo>
                      <a:pt x="2139351" y="2366736"/>
                    </a:lnTo>
                    <a:cubicBezTo>
                      <a:pt x="2368952" y="2373698"/>
                      <a:pt x="2616441" y="2374511"/>
                      <a:pt x="2892584" y="2365473"/>
                    </a:cubicBezTo>
                    <a:lnTo>
                      <a:pt x="2908341" y="2364832"/>
                    </a:lnTo>
                    <a:lnTo>
                      <a:pt x="2881999" y="2021304"/>
                    </a:lnTo>
                    <a:cubicBezTo>
                      <a:pt x="2876050" y="1951046"/>
                      <a:pt x="2869695" y="1879327"/>
                      <a:pt x="2862901" y="1806037"/>
                    </a:cubicBezTo>
                    <a:close/>
                    <a:moveTo>
                      <a:pt x="1511543" y="1582380"/>
                    </a:moveTo>
                    <a:lnTo>
                      <a:pt x="1503881" y="1664977"/>
                    </a:lnTo>
                    <a:cubicBezTo>
                      <a:pt x="1484418" y="1883068"/>
                      <a:pt x="1468514" y="2087104"/>
                      <a:pt x="1455422" y="2280030"/>
                    </a:cubicBezTo>
                    <a:lnTo>
                      <a:pt x="1452512" y="2327800"/>
                    </a:lnTo>
                    <a:lnTo>
                      <a:pt x="1493441" y="2331105"/>
                    </a:lnTo>
                    <a:cubicBezTo>
                      <a:pt x="1595738" y="2338885"/>
                      <a:pt x="1699816" y="2346052"/>
                      <a:pt x="1807018" y="2352144"/>
                    </a:cubicBezTo>
                    <a:lnTo>
                      <a:pt x="2019606" y="2361479"/>
                    </a:lnTo>
                    <a:lnTo>
                      <a:pt x="2013499" y="2081866"/>
                    </a:lnTo>
                    <a:cubicBezTo>
                      <a:pt x="2011205" y="1957541"/>
                      <a:pt x="2009254" y="1829263"/>
                      <a:pt x="2007667" y="1696788"/>
                    </a:cubicBezTo>
                    <a:lnTo>
                      <a:pt x="2006921" y="1612903"/>
                    </a:lnTo>
                    <a:lnTo>
                      <a:pt x="1931604" y="1610545"/>
                    </a:lnTo>
                    <a:cubicBezTo>
                      <a:pt x="1781912" y="1604450"/>
                      <a:pt x="1645364" y="1594728"/>
                      <a:pt x="1516492" y="1582887"/>
                    </a:cubicBezTo>
                    <a:close/>
                    <a:moveTo>
                      <a:pt x="3510185" y="1553520"/>
                    </a:moveTo>
                    <a:lnTo>
                      <a:pt x="3501248" y="1554413"/>
                    </a:lnTo>
                    <a:cubicBezTo>
                      <a:pt x="3332022" y="1570000"/>
                      <a:pt x="3174703" y="1582300"/>
                      <a:pt x="3027746" y="1591740"/>
                    </a:cubicBezTo>
                    <a:lnTo>
                      <a:pt x="2930851" y="1597233"/>
                    </a:lnTo>
                    <a:lnTo>
                      <a:pt x="2956301" y="1828691"/>
                    </a:lnTo>
                    <a:cubicBezTo>
                      <a:pt x="2974114" y="1996862"/>
                      <a:pt x="2989443" y="2154495"/>
                      <a:pt x="3002612" y="2302964"/>
                    </a:cubicBezTo>
                    <a:lnTo>
                      <a:pt x="3007479" y="2360797"/>
                    </a:lnTo>
                    <a:lnTo>
                      <a:pt x="3101874" y="2356954"/>
                    </a:lnTo>
                    <a:cubicBezTo>
                      <a:pt x="3245088" y="2350008"/>
                      <a:pt x="3395888" y="2340453"/>
                      <a:pt x="3555560" y="2327849"/>
                    </a:cubicBezTo>
                    <a:lnTo>
                      <a:pt x="3580495" y="2325656"/>
                    </a:lnTo>
                    <a:lnTo>
                      <a:pt x="3559581" y="2057518"/>
                    </a:lnTo>
                    <a:cubicBezTo>
                      <a:pt x="3548141" y="1925679"/>
                      <a:pt x="3535059" y="1788358"/>
                      <a:pt x="3520085" y="1644732"/>
                    </a:cubicBezTo>
                    <a:close/>
                    <a:moveTo>
                      <a:pt x="803158" y="1500135"/>
                    </a:moveTo>
                    <a:lnTo>
                      <a:pt x="798737" y="1545054"/>
                    </a:lnTo>
                    <a:cubicBezTo>
                      <a:pt x="782921" y="1713579"/>
                      <a:pt x="769415" y="1873812"/>
                      <a:pt x="757855" y="2027064"/>
                    </a:cubicBezTo>
                    <a:lnTo>
                      <a:pt x="741377" y="2268885"/>
                    </a:lnTo>
                    <a:lnTo>
                      <a:pt x="769066" y="2270916"/>
                    </a:lnTo>
                    <a:cubicBezTo>
                      <a:pt x="931470" y="2283798"/>
                      <a:pt x="1090165" y="2297958"/>
                      <a:pt x="1250659" y="2311497"/>
                    </a:cubicBezTo>
                    <a:lnTo>
                      <a:pt x="1364585" y="2320698"/>
                    </a:lnTo>
                    <a:lnTo>
                      <a:pt x="1377830" y="2158556"/>
                    </a:lnTo>
                    <a:cubicBezTo>
                      <a:pt x="1390452" y="2011295"/>
                      <a:pt x="1405033" y="1854937"/>
                      <a:pt x="1421868" y="1688114"/>
                    </a:cubicBezTo>
                    <a:lnTo>
                      <a:pt x="1433746" y="1574415"/>
                    </a:lnTo>
                    <a:lnTo>
                      <a:pt x="1316016" y="1562363"/>
                    </a:lnTo>
                    <a:cubicBezTo>
                      <a:pt x="1185625" y="1547780"/>
                      <a:pt x="1060652" y="1531703"/>
                      <a:pt x="934460" y="1515961"/>
                    </a:cubicBezTo>
                    <a:close/>
                    <a:moveTo>
                      <a:pt x="2743729" y="728317"/>
                    </a:moveTo>
                    <a:lnTo>
                      <a:pt x="2581088" y="734850"/>
                    </a:lnTo>
                    <a:cubicBezTo>
                      <a:pt x="2485252" y="737960"/>
                      <a:pt x="2394376" y="739701"/>
                      <a:pt x="2307805" y="740255"/>
                    </a:cubicBezTo>
                    <a:lnTo>
                      <a:pt x="2098046" y="738792"/>
                    </a:lnTo>
                    <a:lnTo>
                      <a:pt x="2100376" y="1061821"/>
                    </a:lnTo>
                    <a:cubicBezTo>
                      <a:pt x="2101633" y="1183635"/>
                      <a:pt x="2103240" y="1302601"/>
                      <a:pt x="2105179" y="1418877"/>
                    </a:cubicBezTo>
                    <a:lnTo>
                      <a:pt x="2106293" y="1474749"/>
                    </a:lnTo>
                    <a:lnTo>
                      <a:pt x="2189971" y="1478138"/>
                    </a:lnTo>
                    <a:cubicBezTo>
                      <a:pt x="2386470" y="1483774"/>
                      <a:pt x="2596173" y="1484871"/>
                      <a:pt x="2825743" y="1479138"/>
                    </a:cubicBezTo>
                    <a:lnTo>
                      <a:pt x="2830474" y="1478961"/>
                    </a:lnTo>
                    <a:lnTo>
                      <a:pt x="2816636" y="1346547"/>
                    </a:lnTo>
                    <a:cubicBezTo>
                      <a:pt x="2799299" y="1186512"/>
                      <a:pt x="2779966" y="1019310"/>
                      <a:pt x="2758391" y="844067"/>
                    </a:cubicBezTo>
                    <a:close/>
                    <a:moveTo>
                      <a:pt x="1601893" y="715815"/>
                    </a:moveTo>
                    <a:lnTo>
                      <a:pt x="1573686" y="965611"/>
                    </a:lnTo>
                    <a:cubicBezTo>
                      <a:pt x="1564579" y="1048656"/>
                      <a:pt x="1555949" y="1129813"/>
                      <a:pt x="1547770" y="1209191"/>
                    </a:cubicBezTo>
                    <a:lnTo>
                      <a:pt x="1524629" y="1441375"/>
                    </a:lnTo>
                    <a:lnTo>
                      <a:pt x="1633436" y="1449901"/>
                    </a:lnTo>
                    <a:cubicBezTo>
                      <a:pt x="1721809" y="1456114"/>
                      <a:pt x="1811819" y="1461765"/>
                      <a:pt x="1904297" y="1466566"/>
                    </a:cubicBezTo>
                    <a:lnTo>
                      <a:pt x="2005658" y="1470672"/>
                    </a:lnTo>
                    <a:lnTo>
                      <a:pt x="2004022" y="1286540"/>
                    </a:lnTo>
                    <a:cubicBezTo>
                      <a:pt x="2003184" y="1145433"/>
                      <a:pt x="2002733" y="999889"/>
                      <a:pt x="2002689" y="849666"/>
                    </a:cubicBezTo>
                    <a:lnTo>
                      <a:pt x="2002958" y="736550"/>
                    </a:lnTo>
                    <a:lnTo>
                      <a:pt x="1834841" y="730752"/>
                    </a:lnTo>
                    <a:cubicBezTo>
                      <a:pt x="1762887" y="727270"/>
                      <a:pt x="1693935" y="722961"/>
                      <a:pt x="1627333" y="718003"/>
                    </a:cubicBezTo>
                    <a:close/>
                    <a:moveTo>
                      <a:pt x="3403041" y="682639"/>
                    </a:moveTo>
                    <a:lnTo>
                      <a:pt x="3166673" y="702496"/>
                    </a:lnTo>
                    <a:cubicBezTo>
                      <a:pt x="3095062" y="707898"/>
                      <a:pt x="3025786" y="712655"/>
                      <a:pt x="2958691" y="716810"/>
                    </a:cubicBezTo>
                    <a:lnTo>
                      <a:pt x="2822548" y="724285"/>
                    </a:lnTo>
                    <a:lnTo>
                      <a:pt x="2858278" y="996146"/>
                    </a:lnTo>
                    <a:cubicBezTo>
                      <a:pt x="2871276" y="1097586"/>
                      <a:pt x="2883531" y="1195876"/>
                      <a:pt x="2895083" y="1291187"/>
                    </a:cubicBezTo>
                    <a:lnTo>
                      <a:pt x="2916786" y="1475738"/>
                    </a:lnTo>
                    <a:lnTo>
                      <a:pt x="3144193" y="1467247"/>
                    </a:lnTo>
                    <a:cubicBezTo>
                      <a:pt x="3254657" y="1461800"/>
                      <a:pt x="3369630" y="1454804"/>
                      <a:pt x="3489697" y="1446056"/>
                    </a:cubicBezTo>
                    <a:lnTo>
                      <a:pt x="3498443" y="1445353"/>
                    </a:lnTo>
                    <a:lnTo>
                      <a:pt x="3496177" y="1424465"/>
                    </a:lnTo>
                    <a:cubicBezTo>
                      <a:pt x="3470788" y="1199264"/>
                      <a:pt x="3440868" y="958953"/>
                      <a:pt x="3405585" y="700760"/>
                    </a:cubicBezTo>
                    <a:close/>
                    <a:moveTo>
                      <a:pt x="897619" y="638721"/>
                    </a:moveTo>
                    <a:lnTo>
                      <a:pt x="861409" y="942935"/>
                    </a:lnTo>
                    <a:cubicBezTo>
                      <a:pt x="847986" y="1060958"/>
                      <a:pt x="835626" y="1175168"/>
                      <a:pt x="824241" y="1285884"/>
                    </a:cubicBezTo>
                    <a:lnTo>
                      <a:pt x="814688" y="1382956"/>
                    </a:lnTo>
                    <a:lnTo>
                      <a:pt x="1286696" y="1422729"/>
                    </a:lnTo>
                    <a:lnTo>
                      <a:pt x="1448270" y="1435391"/>
                    </a:lnTo>
                    <a:lnTo>
                      <a:pt x="1448848" y="1429861"/>
                    </a:lnTo>
                    <a:cubicBezTo>
                      <a:pt x="1468010" y="1252233"/>
                      <a:pt x="1489573" y="1063459"/>
                      <a:pt x="1513830" y="862173"/>
                    </a:cubicBezTo>
                    <a:lnTo>
                      <a:pt x="1532629" y="709856"/>
                    </a:lnTo>
                    <a:lnTo>
                      <a:pt x="1433921" y="701364"/>
                    </a:lnTo>
                    <a:cubicBezTo>
                      <a:pt x="1246253" y="683140"/>
                      <a:pt x="1073863" y="660699"/>
                      <a:pt x="899135" y="638903"/>
                    </a:cubicBezTo>
                    <a:close/>
                    <a:moveTo>
                      <a:pt x="2098535" y="0"/>
                    </a:moveTo>
                    <a:lnTo>
                      <a:pt x="2097200" y="295542"/>
                    </a:lnTo>
                    <a:lnTo>
                      <a:pt x="2097570" y="599147"/>
                    </a:lnTo>
                    <a:lnTo>
                      <a:pt x="2254027" y="603510"/>
                    </a:lnTo>
                    <a:cubicBezTo>
                      <a:pt x="2376912" y="605990"/>
                      <a:pt x="2505144" y="606634"/>
                      <a:pt x="2640241" y="604916"/>
                    </a:cubicBezTo>
                    <a:lnTo>
                      <a:pt x="2727832" y="602808"/>
                    </a:lnTo>
                    <a:lnTo>
                      <a:pt x="2724318" y="575059"/>
                    </a:lnTo>
                    <a:cubicBezTo>
                      <a:pt x="2712379" y="483306"/>
                      <a:pt x="2699850" y="389433"/>
                      <a:pt x="2686699" y="293329"/>
                    </a:cubicBezTo>
                    <a:lnTo>
                      <a:pt x="2655107" y="67845"/>
                    </a:lnTo>
                    <a:lnTo>
                      <a:pt x="2733725" y="88060"/>
                    </a:lnTo>
                    <a:lnTo>
                      <a:pt x="2771060" y="348332"/>
                    </a:lnTo>
                    <a:lnTo>
                      <a:pt x="2805831" y="600929"/>
                    </a:lnTo>
                    <a:lnTo>
                      <a:pt x="2920042" y="598179"/>
                    </a:lnTo>
                    <a:cubicBezTo>
                      <a:pt x="3016661" y="594781"/>
                      <a:pt x="3116783" y="590180"/>
                      <a:pt x="3220856" y="584219"/>
                    </a:cubicBezTo>
                    <a:lnTo>
                      <a:pt x="3387696" y="573344"/>
                    </a:lnTo>
                    <a:lnTo>
                      <a:pt x="3368482" y="436501"/>
                    </a:lnTo>
                    <a:lnTo>
                      <a:pt x="3362830" y="398212"/>
                    </a:lnTo>
                    <a:lnTo>
                      <a:pt x="3451493" y="464512"/>
                    </a:lnTo>
                    <a:lnTo>
                      <a:pt x="3454993" y="487651"/>
                    </a:lnTo>
                    <a:lnTo>
                      <a:pt x="3466640" y="568011"/>
                    </a:lnTo>
                    <a:lnTo>
                      <a:pt x="3561581" y="560369"/>
                    </a:lnTo>
                    <a:lnTo>
                      <a:pt x="3628500" y="621189"/>
                    </a:lnTo>
                    <a:lnTo>
                      <a:pt x="3661762" y="657786"/>
                    </a:lnTo>
                    <a:lnTo>
                      <a:pt x="3482251" y="675725"/>
                    </a:lnTo>
                    <a:lnTo>
                      <a:pt x="3500380" y="800811"/>
                    </a:lnTo>
                    <a:cubicBezTo>
                      <a:pt x="3529037" y="1003249"/>
                      <a:pt x="3554547" y="1193231"/>
                      <a:pt x="3577234" y="1372046"/>
                    </a:cubicBezTo>
                    <a:lnTo>
                      <a:pt x="3585384" y="1438354"/>
                    </a:lnTo>
                    <a:lnTo>
                      <a:pt x="3736794" y="1426167"/>
                    </a:lnTo>
                    <a:cubicBezTo>
                      <a:pt x="3800353" y="1420581"/>
                      <a:pt x="3865283" y="1414524"/>
                      <a:pt x="3931657" y="1407971"/>
                    </a:cubicBezTo>
                    <a:lnTo>
                      <a:pt x="4117621" y="1388624"/>
                    </a:lnTo>
                    <a:lnTo>
                      <a:pt x="4152786" y="1484701"/>
                    </a:lnTo>
                    <a:lnTo>
                      <a:pt x="4001528" y="1502515"/>
                    </a:lnTo>
                    <a:cubicBezTo>
                      <a:pt x="3942289" y="1509290"/>
                      <a:pt x="3884312" y="1515716"/>
                      <a:pt x="3827553" y="1521806"/>
                    </a:cubicBezTo>
                    <a:lnTo>
                      <a:pt x="3598454" y="1544700"/>
                    </a:lnTo>
                    <a:lnTo>
                      <a:pt x="3609190" y="1632054"/>
                    </a:lnTo>
                    <a:cubicBezTo>
                      <a:pt x="3629138" y="1800022"/>
                      <a:pt x="3646426" y="1957470"/>
                      <a:pt x="3661380" y="2105682"/>
                    </a:cubicBezTo>
                    <a:lnTo>
                      <a:pt x="3681673" y="2316758"/>
                    </a:lnTo>
                    <a:lnTo>
                      <a:pt x="3860718" y="2301011"/>
                    </a:lnTo>
                    <a:cubicBezTo>
                      <a:pt x="3965997" y="2290842"/>
                      <a:pt x="4074934" y="2279415"/>
                      <a:pt x="4187831" y="2266627"/>
                    </a:cubicBezTo>
                    <a:lnTo>
                      <a:pt x="4251052" y="2258961"/>
                    </a:lnTo>
                    <a:lnTo>
                      <a:pt x="4251052" y="2357961"/>
                    </a:lnTo>
                    <a:lnTo>
                      <a:pt x="4151790" y="2370302"/>
                    </a:lnTo>
                    <a:cubicBezTo>
                      <a:pt x="4028173" y="2385270"/>
                      <a:pt x="3909785" y="2398794"/>
                      <a:pt x="3796267" y="2410973"/>
                    </a:cubicBezTo>
                    <a:lnTo>
                      <a:pt x="3690747" y="2421518"/>
                    </a:lnTo>
                    <a:lnTo>
                      <a:pt x="3699571" y="2523904"/>
                    </a:lnTo>
                    <a:cubicBezTo>
                      <a:pt x="3715491" y="2720451"/>
                      <a:pt x="3726894" y="2899120"/>
                      <a:pt x="3734877" y="3064260"/>
                    </a:cubicBezTo>
                    <a:lnTo>
                      <a:pt x="3738129" y="3151164"/>
                    </a:lnTo>
                    <a:lnTo>
                      <a:pt x="3914210" y="3135679"/>
                    </a:lnTo>
                    <a:cubicBezTo>
                      <a:pt x="4019489" y="3125510"/>
                      <a:pt x="4128427" y="3114083"/>
                      <a:pt x="4241323" y="3101295"/>
                    </a:cubicBezTo>
                    <a:lnTo>
                      <a:pt x="4251052" y="3100115"/>
                    </a:lnTo>
                    <a:lnTo>
                      <a:pt x="4251052" y="3199219"/>
                    </a:lnTo>
                    <a:lnTo>
                      <a:pt x="4171698" y="3209016"/>
                    </a:lnTo>
                    <a:cubicBezTo>
                      <a:pt x="4037876" y="3225059"/>
                      <a:pt x="3910239" y="3239395"/>
                      <a:pt x="3788320" y="3252152"/>
                    </a:cubicBezTo>
                    <a:lnTo>
                      <a:pt x="3742084" y="3256803"/>
                    </a:lnTo>
                    <a:lnTo>
                      <a:pt x="3746612" y="3377788"/>
                    </a:lnTo>
                    <a:cubicBezTo>
                      <a:pt x="3751830" y="3576499"/>
                      <a:pt x="3752273" y="3756310"/>
                      <a:pt x="3750546" y="3927532"/>
                    </a:cubicBezTo>
                    <a:lnTo>
                      <a:pt x="3747360" y="4133463"/>
                    </a:lnTo>
                    <a:lnTo>
                      <a:pt x="3949535" y="4115682"/>
                    </a:lnTo>
                    <a:lnTo>
                      <a:pt x="4251052" y="4083988"/>
                    </a:lnTo>
                    <a:lnTo>
                      <a:pt x="4251052" y="4183583"/>
                    </a:lnTo>
                    <a:lnTo>
                      <a:pt x="4207023" y="4189019"/>
                    </a:lnTo>
                    <a:cubicBezTo>
                      <a:pt x="4073201" y="4205061"/>
                      <a:pt x="3945565" y="4219397"/>
                      <a:pt x="3823646" y="4232155"/>
                    </a:cubicBezTo>
                    <a:lnTo>
                      <a:pt x="3745370" y="4240029"/>
                    </a:lnTo>
                    <a:lnTo>
                      <a:pt x="3741456" y="4425735"/>
                    </a:lnTo>
                    <a:cubicBezTo>
                      <a:pt x="3739723" y="4507910"/>
                      <a:pt x="3738100" y="4590514"/>
                      <a:pt x="3736911" y="4674837"/>
                    </a:cubicBezTo>
                    <a:lnTo>
                      <a:pt x="3735083" y="4919276"/>
                    </a:lnTo>
                    <a:lnTo>
                      <a:pt x="3863747" y="4907960"/>
                    </a:lnTo>
                    <a:cubicBezTo>
                      <a:pt x="3969026" y="4897791"/>
                      <a:pt x="4077964" y="4886364"/>
                      <a:pt x="4190860" y="4873576"/>
                    </a:cubicBezTo>
                    <a:lnTo>
                      <a:pt x="4251052" y="4866276"/>
                    </a:lnTo>
                    <a:lnTo>
                      <a:pt x="4251052" y="4965270"/>
                    </a:lnTo>
                    <a:lnTo>
                      <a:pt x="4121235" y="4981297"/>
                    </a:lnTo>
                    <a:cubicBezTo>
                      <a:pt x="3987413" y="4997340"/>
                      <a:pt x="3859776" y="5011675"/>
                      <a:pt x="3737857" y="5024433"/>
                    </a:cubicBezTo>
                    <a:lnTo>
                      <a:pt x="3735823" y="5024638"/>
                    </a:lnTo>
                    <a:lnTo>
                      <a:pt x="3737588" y="5211696"/>
                    </a:lnTo>
                    <a:cubicBezTo>
                      <a:pt x="3739438" y="5308044"/>
                      <a:pt x="3742372" y="5408688"/>
                      <a:pt x="3746718" y="5514915"/>
                    </a:cubicBezTo>
                    <a:lnTo>
                      <a:pt x="3752780" y="5630910"/>
                    </a:lnTo>
                    <a:lnTo>
                      <a:pt x="3708732" y="5641323"/>
                    </a:lnTo>
                    <a:lnTo>
                      <a:pt x="3675943" y="5648783"/>
                    </a:lnTo>
                    <a:lnTo>
                      <a:pt x="3668513" y="5512784"/>
                    </a:lnTo>
                    <a:cubicBezTo>
                      <a:pt x="3663403" y="5402049"/>
                      <a:pt x="3659362" y="5294877"/>
                      <a:pt x="3656143" y="5190446"/>
                    </a:cubicBezTo>
                    <a:lnTo>
                      <a:pt x="3652317" y="5033038"/>
                    </a:lnTo>
                    <a:lnTo>
                      <a:pt x="3559208" y="5042402"/>
                    </a:lnTo>
                    <a:cubicBezTo>
                      <a:pt x="3461064" y="5051863"/>
                      <a:pt x="3366823" y="5060245"/>
                      <a:pt x="3276206" y="5067628"/>
                    </a:cubicBezTo>
                    <a:lnTo>
                      <a:pt x="3069496" y="5082841"/>
                    </a:lnTo>
                    <a:lnTo>
                      <a:pt x="3069491" y="5086871"/>
                    </a:lnTo>
                    <a:cubicBezTo>
                      <a:pt x="3070290" y="5229162"/>
                      <a:pt x="3072791" y="5378669"/>
                      <a:pt x="3078085" y="5540031"/>
                    </a:cubicBezTo>
                    <a:lnTo>
                      <a:pt x="3087424" y="5770861"/>
                    </a:lnTo>
                    <a:lnTo>
                      <a:pt x="3012839" y="5783779"/>
                    </a:lnTo>
                    <a:lnTo>
                      <a:pt x="3008352" y="5702783"/>
                    </a:lnTo>
                    <a:cubicBezTo>
                      <a:pt x="3002731" y="5584789"/>
                      <a:pt x="2998168" y="5470597"/>
                      <a:pt x="2994421" y="5359330"/>
                    </a:cubicBezTo>
                    <a:lnTo>
                      <a:pt x="2986905" y="5088447"/>
                    </a:lnTo>
                    <a:lnTo>
                      <a:pt x="2773726" y="5100547"/>
                    </a:lnTo>
                    <a:cubicBezTo>
                      <a:pt x="2648195" y="5106549"/>
                      <a:pt x="2530746" y="5110321"/>
                      <a:pt x="2420172" y="5112195"/>
                    </a:cubicBezTo>
                    <a:lnTo>
                      <a:pt x="2325823" y="5113032"/>
                    </a:lnTo>
                    <a:lnTo>
                      <a:pt x="2329153" y="5146041"/>
                    </a:lnTo>
                    <a:lnTo>
                      <a:pt x="2405445" y="5848526"/>
                    </a:lnTo>
                    <a:lnTo>
                      <a:pt x="2332818" y="5851831"/>
                    </a:lnTo>
                    <a:lnTo>
                      <a:pt x="2281127" y="5851330"/>
                    </a:lnTo>
                    <a:lnTo>
                      <a:pt x="2271699" y="5779681"/>
                    </a:lnTo>
                    <a:cubicBezTo>
                      <a:pt x="2257960" y="5674050"/>
                      <a:pt x="2244323" y="5567245"/>
                      <a:pt x="2230900" y="5457969"/>
                    </a:cubicBezTo>
                    <a:lnTo>
                      <a:pt x="2190714" y="5113093"/>
                    </a:lnTo>
                    <a:lnTo>
                      <a:pt x="2107878" y="5112453"/>
                    </a:lnTo>
                    <a:cubicBezTo>
                      <a:pt x="1911828" y="5109274"/>
                      <a:pt x="1738461" y="5099833"/>
                      <a:pt x="1578133" y="5086794"/>
                    </a:cubicBezTo>
                    <a:lnTo>
                      <a:pt x="1366612" y="5066798"/>
                    </a:lnTo>
                    <a:lnTo>
                      <a:pt x="1362749" y="5187994"/>
                    </a:lnTo>
                    <a:cubicBezTo>
                      <a:pt x="1358655" y="5298311"/>
                      <a:pt x="1353825" y="5411533"/>
                      <a:pt x="1348040" y="5528530"/>
                    </a:cubicBezTo>
                    <a:lnTo>
                      <a:pt x="1335331" y="5754275"/>
                    </a:lnTo>
                    <a:lnTo>
                      <a:pt x="1269923" y="5743205"/>
                    </a:lnTo>
                    <a:lnTo>
                      <a:pt x="1281419" y="5531795"/>
                    </a:lnTo>
                    <a:cubicBezTo>
                      <a:pt x="1286496" y="5419567"/>
                      <a:pt x="1290300" y="5313252"/>
                      <a:pt x="1293124" y="5211488"/>
                    </a:cubicBezTo>
                    <a:lnTo>
                      <a:pt x="1296153" y="5059096"/>
                    </a:lnTo>
                    <a:lnTo>
                      <a:pt x="1126616" y="5039544"/>
                    </a:lnTo>
                    <a:cubicBezTo>
                      <a:pt x="982718" y="5021970"/>
                      <a:pt x="842213" y="5003460"/>
                      <a:pt x="695454" y="4986676"/>
                    </a:cubicBezTo>
                    <a:lnTo>
                      <a:pt x="668305" y="4983839"/>
                    </a:lnTo>
                    <a:lnTo>
                      <a:pt x="664245" y="5130224"/>
                    </a:lnTo>
                    <a:cubicBezTo>
                      <a:pt x="660497" y="5241492"/>
                      <a:pt x="655935" y="5355684"/>
                      <a:pt x="650313" y="5473678"/>
                    </a:cubicBezTo>
                    <a:lnTo>
                      <a:pt x="641847" y="5626511"/>
                    </a:lnTo>
                    <a:lnTo>
                      <a:pt x="567070" y="5612490"/>
                    </a:lnTo>
                    <a:lnTo>
                      <a:pt x="574312" y="5476413"/>
                    </a:lnTo>
                    <a:cubicBezTo>
                      <a:pt x="579165" y="5363225"/>
                      <a:pt x="582615" y="5255993"/>
                      <a:pt x="584983" y="5153343"/>
                    </a:cubicBezTo>
                    <a:lnTo>
                      <a:pt x="587506" y="4975394"/>
                    </a:lnTo>
                    <a:lnTo>
                      <a:pt x="475833" y="4963724"/>
                    </a:lnTo>
                    <a:cubicBezTo>
                      <a:pt x="362697" y="4953165"/>
                      <a:pt x="243739" y="4944214"/>
                      <a:pt x="115218" y="4937902"/>
                    </a:cubicBezTo>
                    <a:lnTo>
                      <a:pt x="0" y="4933671"/>
                    </a:lnTo>
                    <a:lnTo>
                      <a:pt x="0" y="4835404"/>
                    </a:lnTo>
                    <a:lnTo>
                      <a:pt x="128241" y="4838986"/>
                    </a:lnTo>
                    <a:cubicBezTo>
                      <a:pt x="264995" y="4844018"/>
                      <a:pt x="395629" y="4851153"/>
                      <a:pt x="522537" y="4859569"/>
                    </a:cubicBezTo>
                    <a:lnTo>
                      <a:pt x="589079" y="4864446"/>
                    </a:lnTo>
                    <a:lnTo>
                      <a:pt x="589174" y="4857767"/>
                    </a:lnTo>
                    <a:cubicBezTo>
                      <a:pt x="590040" y="4703618"/>
                      <a:pt x="588910" y="4557940"/>
                      <a:pt x="587173" y="4414833"/>
                    </a:cubicBezTo>
                    <a:lnTo>
                      <a:pt x="583994" y="4173783"/>
                    </a:lnTo>
                    <a:lnTo>
                      <a:pt x="561621" y="4171446"/>
                    </a:lnTo>
                    <a:cubicBezTo>
                      <a:pt x="391916" y="4155608"/>
                      <a:pt x="209114" y="4143386"/>
                      <a:pt x="583" y="4138265"/>
                    </a:cubicBezTo>
                    <a:lnTo>
                      <a:pt x="0" y="4138258"/>
                    </a:lnTo>
                    <a:lnTo>
                      <a:pt x="0" y="4041467"/>
                    </a:lnTo>
                    <a:lnTo>
                      <a:pt x="75145" y="4042409"/>
                    </a:lnTo>
                    <a:cubicBezTo>
                      <a:pt x="169213" y="4044767"/>
                      <a:pt x="260205" y="4048182"/>
                      <a:pt x="348831" y="4052410"/>
                    </a:cubicBezTo>
                    <a:lnTo>
                      <a:pt x="582570" y="4065814"/>
                    </a:lnTo>
                    <a:lnTo>
                      <a:pt x="581536" y="3987326"/>
                    </a:lnTo>
                    <a:cubicBezTo>
                      <a:pt x="579199" y="3771531"/>
                      <a:pt x="578625" y="3548250"/>
                      <a:pt x="584510" y="3297575"/>
                    </a:cubicBezTo>
                    <a:lnTo>
                      <a:pt x="587447" y="3197833"/>
                    </a:lnTo>
                    <a:lnTo>
                      <a:pt x="526296" y="3191443"/>
                    </a:lnTo>
                    <a:cubicBezTo>
                      <a:pt x="413160" y="3180884"/>
                      <a:pt x="294202" y="3171933"/>
                      <a:pt x="165680" y="3165621"/>
                    </a:cubicBezTo>
                    <a:lnTo>
                      <a:pt x="0" y="3159538"/>
                    </a:lnTo>
                    <a:lnTo>
                      <a:pt x="0" y="3061714"/>
                    </a:lnTo>
                    <a:lnTo>
                      <a:pt x="178704" y="3066705"/>
                    </a:lnTo>
                    <a:cubicBezTo>
                      <a:pt x="315458" y="3071737"/>
                      <a:pt x="446092" y="3078872"/>
                      <a:pt x="573000" y="3087287"/>
                    </a:cubicBezTo>
                    <a:lnTo>
                      <a:pt x="590854" y="3088596"/>
                    </a:lnTo>
                    <a:lnTo>
                      <a:pt x="598766" y="2898529"/>
                    </a:lnTo>
                    <a:cubicBezTo>
                      <a:pt x="602989" y="2810077"/>
                      <a:pt x="608072" y="2717979"/>
                      <a:pt x="614158" y="2621625"/>
                    </a:cubicBezTo>
                    <a:lnTo>
                      <a:pt x="631731" y="2373384"/>
                    </a:lnTo>
                    <a:lnTo>
                      <a:pt x="472804" y="2356774"/>
                    </a:lnTo>
                    <a:cubicBezTo>
                      <a:pt x="359667" y="2346217"/>
                      <a:pt x="240709" y="2337265"/>
                      <a:pt x="112188" y="2330953"/>
                    </a:cubicBezTo>
                    <a:lnTo>
                      <a:pt x="0" y="2326834"/>
                    </a:lnTo>
                    <a:lnTo>
                      <a:pt x="0" y="2228540"/>
                    </a:lnTo>
                    <a:lnTo>
                      <a:pt x="125211" y="2232038"/>
                    </a:lnTo>
                    <a:cubicBezTo>
                      <a:pt x="261966" y="2237069"/>
                      <a:pt x="392599" y="2244204"/>
                      <a:pt x="519507" y="2252619"/>
                    </a:cubicBezTo>
                    <a:lnTo>
                      <a:pt x="640490" y="2261489"/>
                    </a:lnTo>
                    <a:lnTo>
                      <a:pt x="663854" y="1987589"/>
                    </a:lnTo>
                    <a:cubicBezTo>
                      <a:pt x="677191" y="1842836"/>
                      <a:pt x="692543" y="1689538"/>
                      <a:pt x="710190" y="1526505"/>
                    </a:cubicBezTo>
                    <a:lnTo>
                      <a:pt x="714326" y="1489579"/>
                    </a:lnTo>
                    <a:lnTo>
                      <a:pt x="504091" y="1467607"/>
                    </a:lnTo>
                    <a:cubicBezTo>
                      <a:pt x="390954" y="1457049"/>
                      <a:pt x="271996" y="1448097"/>
                      <a:pt x="143475" y="1441785"/>
                    </a:cubicBezTo>
                    <a:lnTo>
                      <a:pt x="114365" y="1440716"/>
                    </a:lnTo>
                    <a:lnTo>
                      <a:pt x="150241" y="1342695"/>
                    </a:lnTo>
                    <a:lnTo>
                      <a:pt x="156499" y="1342870"/>
                    </a:lnTo>
                    <a:cubicBezTo>
                      <a:pt x="293253" y="1347901"/>
                      <a:pt x="423887" y="1355036"/>
                      <a:pt x="550795" y="1363452"/>
                    </a:cubicBezTo>
                    <a:lnTo>
                      <a:pt x="727007" y="1376371"/>
                    </a:lnTo>
                    <a:lnTo>
                      <a:pt x="738416" y="1274509"/>
                    </a:lnTo>
                    <a:cubicBezTo>
                      <a:pt x="750922" y="1166346"/>
                      <a:pt x="764380" y="1054149"/>
                      <a:pt x="778856" y="937629"/>
                    </a:cubicBezTo>
                    <a:lnTo>
                      <a:pt x="818436" y="629177"/>
                    </a:lnTo>
                    <a:lnTo>
                      <a:pt x="688386" y="613502"/>
                    </a:lnTo>
                    <a:lnTo>
                      <a:pt x="636927" y="608124"/>
                    </a:lnTo>
                    <a:lnTo>
                      <a:pt x="751800" y="503721"/>
                    </a:lnTo>
                    <a:lnTo>
                      <a:pt x="765027" y="504690"/>
                    </a:lnTo>
                    <a:lnTo>
                      <a:pt x="834151" y="510515"/>
                    </a:lnTo>
                    <a:lnTo>
                      <a:pt x="845025" y="430514"/>
                    </a:lnTo>
                    <a:lnTo>
                      <a:pt x="932320" y="365236"/>
                    </a:lnTo>
                    <a:lnTo>
                      <a:pt x="912700" y="517134"/>
                    </a:lnTo>
                    <a:lnTo>
                      <a:pt x="1251370" y="545672"/>
                    </a:lnTo>
                    <a:lnTo>
                      <a:pt x="1549980" y="569273"/>
                    </a:lnTo>
                    <a:lnTo>
                      <a:pt x="1552274" y="550691"/>
                    </a:lnTo>
                    <a:cubicBezTo>
                      <a:pt x="1565786" y="443622"/>
                      <a:pt x="1580009" y="333254"/>
                      <a:pt x="1594979" y="219418"/>
                    </a:cubicBezTo>
                    <a:lnTo>
                      <a:pt x="1615984" y="62692"/>
                    </a:lnTo>
                    <a:lnTo>
                      <a:pt x="1684947" y="44960"/>
                    </a:lnTo>
                    <a:lnTo>
                      <a:pt x="1669306" y="164285"/>
                    </a:lnTo>
                    <a:cubicBezTo>
                      <a:pt x="1657082" y="259639"/>
                      <a:pt x="1645419" y="352778"/>
                      <a:pt x="1634289" y="443812"/>
                    </a:cubicBezTo>
                    <a:lnTo>
                      <a:pt x="1618788" y="573827"/>
                    </a:lnTo>
                    <a:lnTo>
                      <a:pt x="1899891" y="591077"/>
                    </a:lnTo>
                    <a:lnTo>
                      <a:pt x="2003293" y="595483"/>
                    </a:lnTo>
                    <a:lnTo>
                      <a:pt x="2003795" y="384715"/>
                    </a:lnTo>
                    <a:lnTo>
                      <a:pt x="2006616" y="4642"/>
                    </a:lnTo>
                    <a:close/>
                  </a:path>
                </a:pathLst>
              </a:custGeom>
              <a:solidFill>
                <a:srgbClr val="1F101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449126" y="430960"/>
                <a:ext cx="4251052" cy="5853772"/>
              </a:xfrm>
              <a:custGeom>
                <a:avLst/>
                <a:gdLst/>
                <a:ahLst/>
                <a:cxnLst/>
                <a:rect l="l" t="t" r="r" b="b"/>
                <a:pathLst>
                  <a:path w="4251052" h="5853772" extrusionOk="0">
                    <a:moveTo>
                      <a:pt x="2125526" y="0"/>
                    </a:moveTo>
                    <a:lnTo>
                      <a:pt x="2125526" y="0"/>
                    </a:lnTo>
                    <a:cubicBezTo>
                      <a:pt x="3299422" y="0"/>
                      <a:pt x="4251052" y="951630"/>
                      <a:pt x="4251052" y="2125526"/>
                    </a:cubicBezTo>
                    <a:lnTo>
                      <a:pt x="4251052" y="5510622"/>
                    </a:lnTo>
                    <a:cubicBezTo>
                      <a:pt x="2137638" y="6043517"/>
                      <a:pt x="2131581" y="5886071"/>
                      <a:pt x="0" y="5510622"/>
                    </a:cubicBezTo>
                    <a:lnTo>
                      <a:pt x="0" y="5510622"/>
                    </a:lnTo>
                    <a:lnTo>
                      <a:pt x="0" y="2125526"/>
                    </a:lnTo>
                    <a:cubicBezTo>
                      <a:pt x="0" y="951630"/>
                      <a:pt x="951630" y="0"/>
                      <a:pt x="2125526" y="0"/>
                    </a:cubicBezTo>
                    <a:close/>
                  </a:path>
                </a:pathLst>
              </a:custGeom>
              <a:noFill/>
              <a:ln w="53975" cap="flat" cmpd="sng">
                <a:solidFill>
                  <a:srgbClr val="1F101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454172" y="5601457"/>
                <a:ext cx="4251000" cy="684300"/>
              </a:xfrm>
              <a:prstGeom prst="ellipse">
                <a:avLst/>
              </a:prstGeom>
              <a:solidFill>
                <a:srgbClr val="1F1012"/>
              </a:solidFill>
              <a:ln w="12700" cap="flat" cmpd="sng">
                <a:solidFill>
                  <a:srgbClr val="1F101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8"/>
          <p:cNvSpPr/>
          <p:nvPr/>
        </p:nvSpPr>
        <p:spPr>
          <a:xfrm>
            <a:off x="1235348" y="635841"/>
            <a:ext cx="242100" cy="321000"/>
          </a:xfrm>
          <a:prstGeom prst="blockArc">
            <a:avLst>
              <a:gd name="adj1" fmla="val 10800000"/>
              <a:gd name="adj2" fmla="val 842180"/>
              <a:gd name="adj3" fmla="val 19077"/>
            </a:avLst>
          </a:pr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1253515" y="320948"/>
            <a:ext cx="211800" cy="399600"/>
          </a:xfrm>
          <a:prstGeom prst="donut">
            <a:avLst>
              <a:gd name="adj" fmla="val 24558"/>
            </a:avLst>
          </a:pr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272691" y="0"/>
            <a:ext cx="211800" cy="399600"/>
          </a:xfrm>
          <a:prstGeom prst="donut">
            <a:avLst>
              <a:gd name="adj" fmla="val 24558"/>
            </a:avLst>
          </a:pr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 txBox="1">
            <a:spLocks noGrp="1"/>
          </p:cNvSpPr>
          <p:nvPr>
            <p:ph type="body" idx="2"/>
          </p:nvPr>
        </p:nvSpPr>
        <p:spPr>
          <a:xfrm>
            <a:off x="6889800" y="2119113"/>
            <a:ext cx="1628700" cy="200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81000" algn="ctr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8"/>
          <p:cNvSpPr txBox="1">
            <a:spLocks noGrp="1"/>
          </p:cNvSpPr>
          <p:nvPr>
            <p:ph type="body" idx="3"/>
          </p:nvPr>
        </p:nvSpPr>
        <p:spPr>
          <a:xfrm>
            <a:off x="9479138" y="2100700"/>
            <a:ext cx="1628700" cy="200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81000" algn="ctr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81000" algn="ctr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0" y="5515475"/>
            <a:ext cx="2153290" cy="1386814"/>
          </a:xfrm>
          <a:custGeom>
            <a:avLst/>
            <a:gdLst/>
            <a:ahLst/>
            <a:cxnLst/>
            <a:rect l="l" t="t" r="r" b="b"/>
            <a:pathLst>
              <a:path w="1084781" h="1789437" extrusionOk="0">
                <a:moveTo>
                  <a:pt x="490253" y="0"/>
                </a:moveTo>
                <a:lnTo>
                  <a:pt x="505148" y="593840"/>
                </a:lnTo>
                <a:lnTo>
                  <a:pt x="1069709" y="275530"/>
                </a:lnTo>
                <a:lnTo>
                  <a:pt x="1084781" y="1038539"/>
                </a:lnTo>
                <a:lnTo>
                  <a:pt x="824" y="1789437"/>
                </a:lnTo>
                <a:cubicBezTo>
                  <a:pt x="2842" y="1213144"/>
                  <a:pt x="-1465" y="860908"/>
                  <a:pt x="553" y="284615"/>
                </a:cubicBezTo>
                <a:lnTo>
                  <a:pt x="490253" y="0"/>
                </a:lnTo>
                <a:close/>
              </a:path>
            </a:pathLst>
          </a:cu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8"/>
          <p:cNvGrpSpPr/>
          <p:nvPr/>
        </p:nvGrpSpPr>
        <p:grpSpPr>
          <a:xfrm>
            <a:off x="0" y="6013586"/>
            <a:ext cx="12215538" cy="844531"/>
            <a:chOff x="0" y="4340877"/>
            <a:chExt cx="12215538" cy="2517232"/>
          </a:xfrm>
        </p:grpSpPr>
        <p:sp>
          <p:nvSpPr>
            <p:cNvPr id="272" name="Google Shape;272;p8"/>
            <p:cNvSpPr/>
            <p:nvPr/>
          </p:nvSpPr>
          <p:spPr>
            <a:xfrm>
              <a:off x="0" y="4402442"/>
              <a:ext cx="12215538" cy="2453909"/>
            </a:xfrm>
            <a:custGeom>
              <a:avLst/>
              <a:gdLst/>
              <a:ahLst/>
              <a:cxnLst/>
              <a:rect l="l" t="t" r="r" b="b"/>
              <a:pathLst>
                <a:path w="12215538" h="2549516" extrusionOk="0">
                  <a:moveTo>
                    <a:pt x="3136815" y="69735"/>
                  </a:moveTo>
                  <a:lnTo>
                    <a:pt x="12215538" y="0"/>
                  </a:lnTo>
                  <a:lnTo>
                    <a:pt x="12192000" y="2549516"/>
                  </a:lnTo>
                  <a:lnTo>
                    <a:pt x="0" y="2549516"/>
                  </a:lnTo>
                  <a:lnTo>
                    <a:pt x="3136815" y="69735"/>
                  </a:lnTo>
                  <a:close/>
                </a:path>
              </a:pathLst>
            </a:custGeom>
            <a:solidFill>
              <a:srgbClr val="DBD7B8"/>
            </a:solidFill>
            <a:ln w="76200" cap="flat" cmpd="sng">
              <a:solidFill>
                <a:srgbClr val="1F10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8"/>
            <p:cNvCxnSpPr/>
            <p:nvPr/>
          </p:nvCxnSpPr>
          <p:spPr>
            <a:xfrm flipH="1">
              <a:off x="3869690" y="4444832"/>
              <a:ext cx="1713600" cy="23376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8"/>
            <p:cNvCxnSpPr/>
            <p:nvPr/>
          </p:nvCxnSpPr>
          <p:spPr>
            <a:xfrm flipH="1">
              <a:off x="5953728" y="4360053"/>
              <a:ext cx="961800" cy="24978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8"/>
            <p:cNvCxnSpPr/>
            <p:nvPr/>
          </p:nvCxnSpPr>
          <p:spPr>
            <a:xfrm>
              <a:off x="8211433" y="4340877"/>
              <a:ext cx="226200" cy="25170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8"/>
            <p:cNvCxnSpPr/>
            <p:nvPr/>
          </p:nvCxnSpPr>
          <p:spPr>
            <a:xfrm>
              <a:off x="9640562" y="4360053"/>
              <a:ext cx="1165800" cy="24081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8"/>
            <p:cNvCxnSpPr/>
            <p:nvPr/>
          </p:nvCxnSpPr>
          <p:spPr>
            <a:xfrm flipH="1">
              <a:off x="1568474" y="4420609"/>
              <a:ext cx="2652300" cy="24375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8"/>
            <p:cNvCxnSpPr/>
            <p:nvPr/>
          </p:nvCxnSpPr>
          <p:spPr>
            <a:xfrm rot="10800000">
              <a:off x="1277668" y="5855772"/>
              <a:ext cx="1592700" cy="9447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8"/>
            <p:cNvCxnSpPr/>
            <p:nvPr/>
          </p:nvCxnSpPr>
          <p:spPr>
            <a:xfrm rot="10800000">
              <a:off x="2046767" y="5256427"/>
              <a:ext cx="3457800" cy="15501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3068064" y="4570083"/>
              <a:ext cx="6790500" cy="22425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5135100" y="4444764"/>
              <a:ext cx="7056900" cy="17562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8945100" y="4445893"/>
              <a:ext cx="3246900" cy="441000"/>
            </a:xfrm>
            <a:prstGeom prst="straightConnector1">
              <a:avLst/>
            </a:prstGeom>
            <a:noFill/>
            <a:ln w="22225" cap="flat" cmpd="sng">
              <a:solidFill>
                <a:srgbClr val="1F101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9"/>
          <p:cNvGrpSpPr/>
          <p:nvPr/>
        </p:nvGrpSpPr>
        <p:grpSpPr>
          <a:xfrm>
            <a:off x="4757657" y="349017"/>
            <a:ext cx="5272198" cy="6159973"/>
            <a:chOff x="4933090" y="1375489"/>
            <a:chExt cx="3375503" cy="3991947"/>
          </a:xfrm>
        </p:grpSpPr>
        <p:sp>
          <p:nvSpPr>
            <p:cNvPr id="285" name="Google Shape;285;p9"/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9"/>
          <p:cNvSpPr txBox="1">
            <a:spLocks noGrp="1"/>
          </p:cNvSpPr>
          <p:nvPr>
            <p:ph type="title"/>
          </p:nvPr>
        </p:nvSpPr>
        <p:spPr>
          <a:xfrm>
            <a:off x="5853450" y="1365450"/>
            <a:ext cx="3142800" cy="4127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8" name="Google Shape;288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 rot="261229">
            <a:off x="1286205" y="1947378"/>
            <a:ext cx="3286087" cy="4385098"/>
            <a:chOff x="4318036" y="662994"/>
            <a:chExt cx="3227227" cy="4653373"/>
          </a:xfrm>
        </p:grpSpPr>
        <p:sp>
          <p:nvSpPr>
            <p:cNvPr id="290" name="Google Shape;290;p9"/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9"/>
          <p:cNvSpPr/>
          <p:nvPr/>
        </p:nvSpPr>
        <p:spPr>
          <a:xfrm rot="240831">
            <a:off x="2673723" y="3091003"/>
            <a:ext cx="704848" cy="2379795"/>
          </a:xfrm>
          <a:custGeom>
            <a:avLst/>
            <a:gdLst/>
            <a:ahLst/>
            <a:cxnLst/>
            <a:rect l="l" t="t" r="r" b="b"/>
            <a:pathLst>
              <a:path w="5318" h="10885" extrusionOk="0">
                <a:moveTo>
                  <a:pt x="1125" y="1"/>
                </a:moveTo>
                <a:lnTo>
                  <a:pt x="1" y="5960"/>
                </a:lnTo>
                <a:lnTo>
                  <a:pt x="2267" y="5960"/>
                </a:lnTo>
                <a:lnTo>
                  <a:pt x="803" y="10885"/>
                </a:lnTo>
                <a:lnTo>
                  <a:pt x="5318" y="4354"/>
                </a:lnTo>
                <a:lnTo>
                  <a:pt x="3052" y="4354"/>
                </a:lnTo>
                <a:lnTo>
                  <a:pt x="4479" y="1"/>
                </a:lnTo>
                <a:close/>
              </a:path>
            </a:pathLst>
          </a:custGeom>
          <a:solidFill>
            <a:srgbClr val="881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1"/>
          <p:cNvGrpSpPr/>
          <p:nvPr/>
        </p:nvGrpSpPr>
        <p:grpSpPr>
          <a:xfrm>
            <a:off x="0" y="4340877"/>
            <a:ext cx="12215538" cy="2520411"/>
            <a:chOff x="0" y="4340877"/>
            <a:chExt cx="12215538" cy="2520411"/>
          </a:xfrm>
        </p:grpSpPr>
        <p:sp>
          <p:nvSpPr>
            <p:cNvPr id="297" name="Google Shape;297;p11"/>
            <p:cNvSpPr/>
            <p:nvPr/>
          </p:nvSpPr>
          <p:spPr>
            <a:xfrm>
              <a:off x="0" y="4402442"/>
              <a:ext cx="12215538" cy="2453909"/>
            </a:xfrm>
            <a:custGeom>
              <a:avLst/>
              <a:gdLst/>
              <a:ahLst/>
              <a:cxnLst/>
              <a:rect l="l" t="t" r="r" b="b"/>
              <a:pathLst>
                <a:path w="12215538" h="2549516" extrusionOk="0">
                  <a:moveTo>
                    <a:pt x="3136815" y="69735"/>
                  </a:moveTo>
                  <a:lnTo>
                    <a:pt x="12215538" y="0"/>
                  </a:lnTo>
                  <a:lnTo>
                    <a:pt x="12192000" y="2549516"/>
                  </a:lnTo>
                  <a:lnTo>
                    <a:pt x="0" y="2549516"/>
                  </a:lnTo>
                  <a:lnTo>
                    <a:pt x="3136815" y="69735"/>
                  </a:lnTo>
                  <a:close/>
                </a:path>
              </a:pathLst>
            </a:custGeom>
            <a:solidFill>
              <a:srgbClr val="DBD7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8" name="Google Shape;298;p11"/>
            <p:cNvCxnSpPr/>
            <p:nvPr/>
          </p:nvCxnSpPr>
          <p:spPr>
            <a:xfrm flipH="1">
              <a:off x="3869690" y="4444832"/>
              <a:ext cx="1713600" cy="23376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1"/>
            <p:cNvCxnSpPr/>
            <p:nvPr/>
          </p:nvCxnSpPr>
          <p:spPr>
            <a:xfrm flipH="1">
              <a:off x="5953728" y="4360053"/>
              <a:ext cx="961800" cy="24978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8211433" y="4340877"/>
              <a:ext cx="226200" cy="2517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9640562" y="4360053"/>
              <a:ext cx="1165800" cy="2408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1"/>
            <p:cNvCxnSpPr/>
            <p:nvPr/>
          </p:nvCxnSpPr>
          <p:spPr>
            <a:xfrm flipH="1">
              <a:off x="1568474" y="4420609"/>
              <a:ext cx="2652300" cy="2437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11"/>
            <p:cNvCxnSpPr/>
            <p:nvPr/>
          </p:nvCxnSpPr>
          <p:spPr>
            <a:xfrm rot="10800000">
              <a:off x="1277668" y="5855772"/>
              <a:ext cx="1592700" cy="9447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11"/>
            <p:cNvCxnSpPr/>
            <p:nvPr/>
          </p:nvCxnSpPr>
          <p:spPr>
            <a:xfrm rot="10800000">
              <a:off x="2046767" y="5256427"/>
              <a:ext cx="3457800" cy="15501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11"/>
            <p:cNvCxnSpPr/>
            <p:nvPr/>
          </p:nvCxnSpPr>
          <p:spPr>
            <a:xfrm rot="10800000">
              <a:off x="3068064" y="4570083"/>
              <a:ext cx="6790500" cy="22425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11"/>
            <p:cNvCxnSpPr/>
            <p:nvPr/>
          </p:nvCxnSpPr>
          <p:spPr>
            <a:xfrm rot="10800000">
              <a:off x="5135100" y="4444764"/>
              <a:ext cx="7056900" cy="17562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7" name="Google Shape;307;p11"/>
            <p:cNvSpPr/>
            <p:nvPr/>
          </p:nvSpPr>
          <p:spPr>
            <a:xfrm>
              <a:off x="0" y="6770193"/>
              <a:ext cx="12192000" cy="879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 rot="-2272615">
              <a:off x="-348443" y="5553068"/>
              <a:ext cx="3915845" cy="11864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9" name="Google Shape;309;p11"/>
            <p:cNvCxnSpPr/>
            <p:nvPr/>
          </p:nvCxnSpPr>
          <p:spPr>
            <a:xfrm rot="10800000">
              <a:off x="8945100" y="4445893"/>
              <a:ext cx="3246900" cy="441000"/>
            </a:xfrm>
            <a:prstGeom prst="straightConnector1">
              <a:avLst/>
            </a:prstGeom>
            <a:noFill/>
            <a:ln w="22225" cap="flat" cmpd="sng">
              <a:solidFill>
                <a:srgbClr val="881B1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0" name="Google Shape;310;p11"/>
            <p:cNvSpPr/>
            <p:nvPr/>
          </p:nvSpPr>
          <p:spPr>
            <a:xfrm>
              <a:off x="3136816" y="4372165"/>
              <a:ext cx="9072000" cy="121200"/>
            </a:xfrm>
            <a:prstGeom prst="rect">
              <a:avLst/>
            </a:prstGeom>
            <a:solidFill>
              <a:srgbClr val="1F101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2" name="Google Shape;312;p11"/>
          <p:cNvSpPr txBox="1">
            <a:spLocks noGrp="1"/>
          </p:cNvSpPr>
          <p:nvPr>
            <p:ph type="title"/>
          </p:nvPr>
        </p:nvSpPr>
        <p:spPr>
          <a:xfrm>
            <a:off x="2243775" y="1123500"/>
            <a:ext cx="7837800" cy="3217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9pPr>
          </a:lstStyle>
          <a:p>
            <a:endParaRPr/>
          </a:p>
        </p:txBody>
      </p:sp>
      <p:grpSp>
        <p:nvGrpSpPr>
          <p:cNvPr id="313" name="Google Shape;313;p11"/>
          <p:cNvGrpSpPr/>
          <p:nvPr/>
        </p:nvGrpSpPr>
        <p:grpSpPr>
          <a:xfrm>
            <a:off x="4" y="3"/>
            <a:ext cx="1851169" cy="4437894"/>
            <a:chOff x="4337354" y="95878"/>
            <a:chExt cx="1851169" cy="4437894"/>
          </a:xfrm>
        </p:grpSpPr>
        <p:sp>
          <p:nvSpPr>
            <p:cNvPr id="314" name="Google Shape;314;p11"/>
            <p:cNvSpPr/>
            <p:nvPr/>
          </p:nvSpPr>
          <p:spPr>
            <a:xfrm rot="3218761">
              <a:off x="5202491" y="2774052"/>
              <a:ext cx="60528" cy="2179025"/>
            </a:xfrm>
            <a:custGeom>
              <a:avLst/>
              <a:gdLst/>
              <a:ahLst/>
              <a:cxnLst/>
              <a:rect l="l" t="t" r="r" b="b"/>
              <a:pathLst>
                <a:path w="60556" h="2180027" extrusionOk="0">
                  <a:moveTo>
                    <a:pt x="0" y="6056"/>
                  </a:moveTo>
                  <a:lnTo>
                    <a:pt x="18166" y="0"/>
                  </a:lnTo>
                  <a:lnTo>
                    <a:pt x="60556" y="2180027"/>
                  </a:lnTo>
                  <a:lnTo>
                    <a:pt x="0" y="2180027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29211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6091965" y="3118649"/>
              <a:ext cx="72000" cy="7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856805" y="291376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6051595" y="276338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919381" y="246766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659998" y="226278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830565" y="200945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152523" y="153812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759917" y="84879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5924428" y="1176810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5725602" y="14321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966817" y="522802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5701379" y="39664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5464201" y="112230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356209" y="6267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108117" y="13120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600453" y="9587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1"/>
          <p:cNvGrpSpPr/>
          <p:nvPr/>
        </p:nvGrpSpPr>
        <p:grpSpPr>
          <a:xfrm flipH="1">
            <a:off x="10340954" y="793128"/>
            <a:ext cx="1851169" cy="4437894"/>
            <a:chOff x="4337354" y="95878"/>
            <a:chExt cx="1851169" cy="4437894"/>
          </a:xfrm>
        </p:grpSpPr>
        <p:sp>
          <p:nvSpPr>
            <p:cNvPr id="332" name="Google Shape;332;p11"/>
            <p:cNvSpPr/>
            <p:nvPr/>
          </p:nvSpPr>
          <p:spPr>
            <a:xfrm rot="3218761">
              <a:off x="5202491" y="2774052"/>
              <a:ext cx="60528" cy="2179025"/>
            </a:xfrm>
            <a:custGeom>
              <a:avLst/>
              <a:gdLst/>
              <a:ahLst/>
              <a:cxnLst/>
              <a:rect l="l" t="t" r="r" b="b"/>
              <a:pathLst>
                <a:path w="60556" h="2180027" extrusionOk="0">
                  <a:moveTo>
                    <a:pt x="0" y="6056"/>
                  </a:moveTo>
                  <a:lnTo>
                    <a:pt x="18166" y="0"/>
                  </a:lnTo>
                  <a:lnTo>
                    <a:pt x="60556" y="2180027"/>
                  </a:lnTo>
                  <a:lnTo>
                    <a:pt x="0" y="2180027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29211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6091965" y="3118649"/>
              <a:ext cx="72000" cy="7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5856805" y="291376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6051595" y="276338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919381" y="246766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59998" y="226278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830565" y="200945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152523" y="153812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759917" y="84879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5924428" y="1176810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5725602" y="14321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966817" y="522802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701379" y="39664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464201" y="112230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356209" y="6267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108117" y="13120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600453" y="9587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/>
          <p:nvPr/>
        </p:nvSpPr>
        <p:spPr>
          <a:xfrm>
            <a:off x="-790" y="5068563"/>
            <a:ext cx="1038678" cy="1789437"/>
          </a:xfrm>
          <a:custGeom>
            <a:avLst/>
            <a:gdLst/>
            <a:ahLst/>
            <a:cxnLst/>
            <a:rect l="l" t="t" r="r" b="b"/>
            <a:pathLst>
              <a:path w="1084781" h="1789437" extrusionOk="0">
                <a:moveTo>
                  <a:pt x="490253" y="0"/>
                </a:moveTo>
                <a:lnTo>
                  <a:pt x="505148" y="593840"/>
                </a:lnTo>
                <a:lnTo>
                  <a:pt x="1069709" y="275530"/>
                </a:lnTo>
                <a:lnTo>
                  <a:pt x="1084781" y="1038539"/>
                </a:lnTo>
                <a:lnTo>
                  <a:pt x="824" y="1789437"/>
                </a:lnTo>
                <a:cubicBezTo>
                  <a:pt x="2842" y="1213144"/>
                  <a:pt x="-1465" y="860908"/>
                  <a:pt x="553" y="284615"/>
                </a:cubicBezTo>
                <a:lnTo>
                  <a:pt x="490253" y="0"/>
                </a:lnTo>
                <a:close/>
              </a:path>
            </a:pathLst>
          </a:custGeom>
          <a:solidFill>
            <a:srgbClr val="1F10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BLANK_3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/>
          </p:nvPr>
        </p:nvSpPr>
        <p:spPr>
          <a:xfrm>
            <a:off x="2243775" y="1123500"/>
            <a:ext cx="7837800" cy="3217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rgbClr val="DBD7B8"/>
                </a:solidFill>
              </a:defRPr>
            </a:lvl9pPr>
          </a:lstStyle>
          <a:p>
            <a:endParaRPr/>
          </a:p>
        </p:txBody>
      </p:sp>
      <p:grpSp>
        <p:nvGrpSpPr>
          <p:cNvPr id="353" name="Google Shape;353;p12"/>
          <p:cNvGrpSpPr/>
          <p:nvPr/>
        </p:nvGrpSpPr>
        <p:grpSpPr>
          <a:xfrm>
            <a:off x="4" y="1779728"/>
            <a:ext cx="1851169" cy="4437894"/>
            <a:chOff x="4337354" y="95878"/>
            <a:chExt cx="1851169" cy="4437894"/>
          </a:xfrm>
        </p:grpSpPr>
        <p:sp>
          <p:nvSpPr>
            <p:cNvPr id="354" name="Google Shape;354;p12"/>
            <p:cNvSpPr/>
            <p:nvPr/>
          </p:nvSpPr>
          <p:spPr>
            <a:xfrm rot="3218761">
              <a:off x="5202491" y="2774052"/>
              <a:ext cx="60528" cy="2179025"/>
            </a:xfrm>
            <a:custGeom>
              <a:avLst/>
              <a:gdLst/>
              <a:ahLst/>
              <a:cxnLst/>
              <a:rect l="l" t="t" r="r" b="b"/>
              <a:pathLst>
                <a:path w="60556" h="2180027" extrusionOk="0">
                  <a:moveTo>
                    <a:pt x="0" y="6056"/>
                  </a:moveTo>
                  <a:lnTo>
                    <a:pt x="18166" y="0"/>
                  </a:lnTo>
                  <a:lnTo>
                    <a:pt x="60556" y="2180027"/>
                  </a:lnTo>
                  <a:lnTo>
                    <a:pt x="0" y="2180027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29211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2"/>
            <p:cNvSpPr/>
            <p:nvPr/>
          </p:nvSpPr>
          <p:spPr>
            <a:xfrm>
              <a:off x="6091965" y="3118649"/>
              <a:ext cx="72000" cy="7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5856805" y="291376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6051595" y="276338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5919381" y="246766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5659998" y="226278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830565" y="200945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6152523" y="153812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5759917" y="84879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5924428" y="1176810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5725602" y="14321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5966817" y="522802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701379" y="39664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464201" y="112230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5356209" y="6267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6108117" y="13120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5600453" y="9587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2"/>
          <p:cNvGrpSpPr/>
          <p:nvPr/>
        </p:nvGrpSpPr>
        <p:grpSpPr>
          <a:xfrm flipH="1">
            <a:off x="10340954" y="793128"/>
            <a:ext cx="1851169" cy="4437894"/>
            <a:chOff x="4337354" y="95878"/>
            <a:chExt cx="1851169" cy="4437894"/>
          </a:xfrm>
        </p:grpSpPr>
        <p:sp>
          <p:nvSpPr>
            <p:cNvPr id="372" name="Google Shape;372;p12"/>
            <p:cNvSpPr/>
            <p:nvPr/>
          </p:nvSpPr>
          <p:spPr>
            <a:xfrm rot="3218761">
              <a:off x="5202491" y="2774052"/>
              <a:ext cx="60528" cy="2179025"/>
            </a:xfrm>
            <a:custGeom>
              <a:avLst/>
              <a:gdLst/>
              <a:ahLst/>
              <a:cxnLst/>
              <a:rect l="l" t="t" r="r" b="b"/>
              <a:pathLst>
                <a:path w="60556" h="2180027" extrusionOk="0">
                  <a:moveTo>
                    <a:pt x="0" y="6056"/>
                  </a:moveTo>
                  <a:lnTo>
                    <a:pt x="18166" y="0"/>
                  </a:lnTo>
                  <a:lnTo>
                    <a:pt x="60556" y="2180027"/>
                  </a:lnTo>
                  <a:lnTo>
                    <a:pt x="0" y="2180027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29211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6091965" y="3118649"/>
              <a:ext cx="72000" cy="7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5856805" y="291376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6051595" y="276338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5919381" y="246766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659998" y="226278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830565" y="200945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6152523" y="153812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759917" y="84879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5924428" y="1176810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725602" y="14321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5966817" y="522802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5701379" y="39664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5464201" y="112230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5356209" y="6267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6108117" y="13120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5600453" y="9587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4DBD-280B-461F-A2A0-2B9F47CC7B07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0F8B-D198-457A-A2AE-3ECF10DC2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4060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820997" y="0"/>
            <a:ext cx="261300" cy="6858000"/>
          </a:xfrm>
          <a:prstGeom prst="rect">
            <a:avLst/>
          </a:prstGeom>
          <a:solidFill>
            <a:srgbClr val="881B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561425" y="0"/>
            <a:ext cx="702600" cy="6858000"/>
          </a:xfrm>
          <a:prstGeom prst="rect">
            <a:avLst/>
          </a:prstGeom>
          <a:solidFill>
            <a:srgbClr val="4C0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3409319" y="0"/>
            <a:ext cx="702600" cy="6865947"/>
          </a:xfrm>
          <a:custGeom>
            <a:avLst/>
            <a:gdLst/>
            <a:ahLst/>
            <a:cxnLst/>
            <a:rect l="l" t="t" r="r" b="b"/>
            <a:pathLst>
              <a:path w="702600" h="6865947" extrusionOk="0">
                <a:moveTo>
                  <a:pt x="0" y="0"/>
                </a:moveTo>
                <a:lnTo>
                  <a:pt x="702600" y="0"/>
                </a:lnTo>
                <a:lnTo>
                  <a:pt x="665278" y="6861282"/>
                </a:lnTo>
                <a:lnTo>
                  <a:pt x="18661" y="6865947"/>
                </a:lnTo>
                <a:cubicBezTo>
                  <a:pt x="12441" y="4577298"/>
                  <a:pt x="6220" y="2288649"/>
                  <a:pt x="0" y="0"/>
                </a:cubicBezTo>
                <a:close/>
              </a:path>
            </a:pathLst>
          </a:custGeom>
          <a:solidFill>
            <a:srgbClr val="4C0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27191" y="1"/>
            <a:ext cx="742555" cy="6851625"/>
          </a:xfrm>
          <a:custGeom>
            <a:avLst/>
            <a:gdLst/>
            <a:ahLst/>
            <a:cxnLst/>
            <a:rect l="l" t="t" r="r" b="b"/>
            <a:pathLst>
              <a:path w="742555" h="6851625" extrusionOk="0">
                <a:moveTo>
                  <a:pt x="21441" y="0"/>
                </a:moveTo>
                <a:lnTo>
                  <a:pt x="723894" y="0"/>
                </a:lnTo>
                <a:cubicBezTo>
                  <a:pt x="730114" y="2276048"/>
                  <a:pt x="736335" y="4552097"/>
                  <a:pt x="742555" y="6828145"/>
                </a:cubicBezTo>
                <a:lnTo>
                  <a:pt x="0" y="6851625"/>
                </a:lnTo>
                <a:lnTo>
                  <a:pt x="21441" y="0"/>
                </a:lnTo>
                <a:close/>
              </a:path>
            </a:pathLst>
          </a:custGeom>
          <a:solidFill>
            <a:srgbClr val="861D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2107492" y="0"/>
            <a:ext cx="136930" cy="6859206"/>
          </a:xfrm>
          <a:custGeom>
            <a:avLst/>
            <a:gdLst/>
            <a:ahLst/>
            <a:cxnLst/>
            <a:rect l="l" t="t" r="r" b="b"/>
            <a:pathLst>
              <a:path w="817491" h="7772471" extrusionOk="0">
                <a:moveTo>
                  <a:pt x="95670" y="0"/>
                </a:moveTo>
                <a:lnTo>
                  <a:pt x="798123" y="0"/>
                </a:lnTo>
                <a:lnTo>
                  <a:pt x="817491" y="7772471"/>
                </a:lnTo>
                <a:lnTo>
                  <a:pt x="0" y="7752056"/>
                </a:lnTo>
                <a:lnTo>
                  <a:pt x="95670" y="0"/>
                </a:lnTo>
                <a:close/>
              </a:path>
            </a:pathLst>
          </a:custGeom>
          <a:solidFill>
            <a:srgbClr val="861D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074617" y="0"/>
            <a:ext cx="261300" cy="6858000"/>
          </a:xfrm>
          <a:prstGeom prst="rect">
            <a:avLst/>
          </a:prstGeom>
          <a:solidFill>
            <a:srgbClr val="881B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478746" y="-1205"/>
            <a:ext cx="136930" cy="6859206"/>
          </a:xfrm>
          <a:custGeom>
            <a:avLst/>
            <a:gdLst/>
            <a:ahLst/>
            <a:cxnLst/>
            <a:rect l="l" t="t" r="r" b="b"/>
            <a:pathLst>
              <a:path w="817491" h="7772471" extrusionOk="0">
                <a:moveTo>
                  <a:pt x="95670" y="0"/>
                </a:moveTo>
                <a:lnTo>
                  <a:pt x="798123" y="0"/>
                </a:lnTo>
                <a:lnTo>
                  <a:pt x="817491" y="7772471"/>
                </a:lnTo>
                <a:lnTo>
                  <a:pt x="0" y="7752056"/>
                </a:lnTo>
                <a:lnTo>
                  <a:pt x="95670" y="0"/>
                </a:lnTo>
                <a:close/>
              </a:path>
            </a:pathLst>
          </a:custGeom>
          <a:solidFill>
            <a:srgbClr val="861D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nny Penny"/>
              <a:buNone/>
              <a:defRPr sz="3700" b="1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Karma"/>
              <a:buChar char="■"/>
              <a:defRPr sz="2400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>
            <a:spLocks noGrp="1"/>
          </p:cNvSpPr>
          <p:nvPr>
            <p:ph type="ctrTitle"/>
          </p:nvPr>
        </p:nvSpPr>
        <p:spPr>
          <a:xfrm>
            <a:off x="6309199" y="992775"/>
            <a:ext cx="5652951" cy="35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Propositional logic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FAF-873B-4E78-A51A-700B787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38" y="566081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Exclusive OR - P⊕Q</a:t>
            </a:r>
          </a:p>
        </p:txBody>
      </p:sp>
      <p:grpSp>
        <p:nvGrpSpPr>
          <p:cNvPr id="4" name="Google Shape;468;p24">
            <a:extLst>
              <a:ext uri="{FF2B5EF4-FFF2-40B4-BE49-F238E27FC236}">
                <a16:creationId xmlns:a16="http://schemas.microsoft.com/office/drawing/2014/main" id="{A8663E1A-9B24-4D37-8631-5506D9737FCD}"/>
              </a:ext>
            </a:extLst>
          </p:cNvPr>
          <p:cNvGrpSpPr/>
          <p:nvPr/>
        </p:nvGrpSpPr>
        <p:grpSpPr>
          <a:xfrm rot="353428">
            <a:off x="-660" y="1081688"/>
            <a:ext cx="4275467" cy="5571632"/>
            <a:chOff x="4318036" y="662994"/>
            <a:chExt cx="3227227" cy="4653373"/>
          </a:xfrm>
        </p:grpSpPr>
        <p:sp>
          <p:nvSpPr>
            <p:cNvPr id="5" name="Google Shape;469;p24">
              <a:extLst>
                <a:ext uri="{FF2B5EF4-FFF2-40B4-BE49-F238E27FC236}">
                  <a16:creationId xmlns:a16="http://schemas.microsoft.com/office/drawing/2014/main" id="{C05E3717-3F44-4F84-B702-86BB3FD2FD4E}"/>
                </a:ext>
              </a:extLst>
            </p:cNvPr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0;p24">
              <a:extLst>
                <a:ext uri="{FF2B5EF4-FFF2-40B4-BE49-F238E27FC236}">
                  <a16:creationId xmlns:a16="http://schemas.microsoft.com/office/drawing/2014/main" id="{0FA2711C-9045-47CF-9825-BEACDE2BE515}"/>
                </a:ext>
              </a:extLst>
            </p:cNvPr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D696-CCAB-42E2-BADB-243F4693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24" y="2698078"/>
            <a:ext cx="2903017" cy="3593841"/>
          </a:xfrm>
        </p:spPr>
        <p:txBody>
          <a:bodyPr/>
          <a:lstStyle/>
          <a:p>
            <a:pPr marL="225425" indent="-149225">
              <a:buFont typeface="Arial" panose="020B0604020202020204" pitchFamily="34" charset="0"/>
              <a:buChar char="•"/>
            </a:pPr>
            <a:r>
              <a:rPr lang="en-US" sz="1400" dirty="0"/>
              <a:t>P ⊕ Q= (P </a:t>
            </a:r>
            <a:r>
              <a:rPr lang="en-US" sz="1400" dirty="0">
                <a:latin typeface="Yu Gothic UI"/>
                <a:ea typeface="Yu Gothic UI"/>
              </a:rPr>
              <a:t>∧¬</a:t>
            </a:r>
            <a:r>
              <a:rPr lang="en-US" sz="1400" dirty="0"/>
              <a:t> Q) </a:t>
            </a:r>
            <a:r>
              <a:rPr lang="en-US" sz="1400" dirty="0">
                <a:latin typeface="Yu Gothic UI"/>
                <a:ea typeface="Yu Gothic UI"/>
              </a:rPr>
              <a:t>∨( ¬</a:t>
            </a:r>
            <a:r>
              <a:rPr lang="en-US" sz="1400" dirty="0"/>
              <a:t> P</a:t>
            </a:r>
            <a:r>
              <a:rPr lang="en-US" sz="1400" dirty="0">
                <a:latin typeface="Yu Gothic UI"/>
                <a:ea typeface="Yu Gothic UI"/>
              </a:rPr>
              <a:t> ∧ </a:t>
            </a:r>
            <a:r>
              <a:rPr lang="en-US" sz="1400" dirty="0"/>
              <a:t>Q)</a:t>
            </a:r>
          </a:p>
          <a:p>
            <a:pPr marL="225425" indent="-149225">
              <a:buFont typeface="Arial" panose="020B0604020202020204" pitchFamily="34" charset="0"/>
              <a:buChar char="•"/>
            </a:pPr>
            <a:r>
              <a:rPr lang="en-US" sz="1600" dirty="0"/>
              <a:t>P ⊕ Q, is true when exactly one of P and Q is true and is false otherwise.</a:t>
            </a:r>
          </a:p>
          <a:p>
            <a:pPr marL="7620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E.g.: </a:t>
            </a:r>
            <a:r>
              <a:rPr lang="en-US" sz="1400" b="1" i="1" u="sng" dirty="0">
                <a:solidFill>
                  <a:srgbClr val="C00000"/>
                </a:solidFill>
              </a:rPr>
              <a:t>Either</a:t>
            </a:r>
            <a:r>
              <a:rPr lang="en-US" sz="1400" i="1" dirty="0">
                <a:solidFill>
                  <a:srgbClr val="C00000"/>
                </a:solidFill>
              </a:rPr>
              <a:t> you choose Computer Science </a:t>
            </a:r>
            <a:r>
              <a:rPr lang="en-US" sz="1400" b="1" i="1" u="sng" dirty="0">
                <a:solidFill>
                  <a:srgbClr val="C00000"/>
                </a:solidFill>
              </a:rPr>
              <a:t>or</a:t>
            </a:r>
            <a:r>
              <a:rPr lang="en-US" sz="1400" i="1" dirty="0">
                <a:solidFill>
                  <a:srgbClr val="C00000"/>
                </a:solidFill>
              </a:rPr>
              <a:t> Biology in A level.</a:t>
            </a:r>
          </a:p>
        </p:txBody>
      </p: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35E331A4-E1E4-493D-A273-E5FB035503AE}"/>
              </a:ext>
            </a:extLst>
          </p:cNvPr>
          <p:cNvGrpSpPr/>
          <p:nvPr/>
        </p:nvGrpSpPr>
        <p:grpSpPr>
          <a:xfrm>
            <a:off x="4200041" y="1329581"/>
            <a:ext cx="7988949" cy="5176150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6F0202D-AE8E-4F7C-AFE9-257348E6E171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D164FE1E-1979-444B-BEA0-F54A4D1B6EA2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408D8CB-E5D2-49B5-BEBE-4B92D7AF0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873206"/>
              </p:ext>
            </p:extLst>
          </p:nvPr>
        </p:nvGraphicFramePr>
        <p:xfrm>
          <a:off x="5865067" y="2663727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="1" dirty="0">
                          <a:latin typeface="Yu Gothic UI"/>
                          <a:ea typeface="Yu Gothic UI"/>
                        </a:rPr>
                        <a:t>⊕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B67840C0-588C-43AB-82A5-C7AC6BCD4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5800"/>
              </p:ext>
            </p:extLst>
          </p:nvPr>
        </p:nvGraphicFramePr>
        <p:xfrm>
          <a:off x="8376029" y="2663727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b="1" dirty="0">
                          <a:latin typeface="Yu Gothic UI"/>
                          <a:ea typeface="Yu Gothic UI"/>
                        </a:rPr>
                        <a:t>⊕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FAF-873B-4E78-A51A-700B787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38" y="566081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Implication operator- P→Q / P⊃Q</a:t>
            </a:r>
          </a:p>
        </p:txBody>
      </p:sp>
      <p:grpSp>
        <p:nvGrpSpPr>
          <p:cNvPr id="4" name="Google Shape;468;p24">
            <a:extLst>
              <a:ext uri="{FF2B5EF4-FFF2-40B4-BE49-F238E27FC236}">
                <a16:creationId xmlns:a16="http://schemas.microsoft.com/office/drawing/2014/main" id="{A8663E1A-9B24-4D37-8631-5506D9737FCD}"/>
              </a:ext>
            </a:extLst>
          </p:cNvPr>
          <p:cNvGrpSpPr/>
          <p:nvPr/>
        </p:nvGrpSpPr>
        <p:grpSpPr>
          <a:xfrm rot="353428">
            <a:off x="-1598" y="1099913"/>
            <a:ext cx="4630646" cy="5571632"/>
            <a:chOff x="4318036" y="662994"/>
            <a:chExt cx="3227227" cy="4653373"/>
          </a:xfrm>
        </p:grpSpPr>
        <p:sp>
          <p:nvSpPr>
            <p:cNvPr id="5" name="Google Shape;469;p24">
              <a:extLst>
                <a:ext uri="{FF2B5EF4-FFF2-40B4-BE49-F238E27FC236}">
                  <a16:creationId xmlns:a16="http://schemas.microsoft.com/office/drawing/2014/main" id="{C05E3717-3F44-4F84-B702-86BB3FD2FD4E}"/>
                </a:ext>
              </a:extLst>
            </p:cNvPr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0;p24">
              <a:extLst>
                <a:ext uri="{FF2B5EF4-FFF2-40B4-BE49-F238E27FC236}">
                  <a16:creationId xmlns:a16="http://schemas.microsoft.com/office/drawing/2014/main" id="{0FA2711C-9045-47CF-9825-BEACDE2BE515}"/>
                </a:ext>
              </a:extLst>
            </p:cNvPr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D696-CCAB-42E2-BADB-243F4693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4" y="2445482"/>
            <a:ext cx="3099219" cy="3593841"/>
          </a:xfrm>
        </p:spPr>
        <p:txBody>
          <a:bodyPr/>
          <a:lstStyle/>
          <a:p>
            <a:pPr marL="76200" indent="0">
              <a:lnSpc>
                <a:spcPct val="200000"/>
              </a:lnSpc>
              <a:buNone/>
            </a:pPr>
            <a:r>
              <a:rPr lang="en-US" sz="1400" dirty="0"/>
              <a:t>P is the premise/hypothesis/antecedent</a:t>
            </a:r>
          </a:p>
          <a:p>
            <a:pPr marL="76200" indent="0">
              <a:lnSpc>
                <a:spcPct val="200000"/>
              </a:lnSpc>
              <a:buNone/>
            </a:pPr>
            <a:r>
              <a:rPr lang="en-US" sz="1400" dirty="0"/>
              <a:t>Q is the conclusion/consequence</a:t>
            </a:r>
          </a:p>
          <a:p>
            <a:pPr marL="76200" indent="0">
              <a:lnSpc>
                <a:spcPct val="200000"/>
              </a:lnSpc>
              <a:buNone/>
            </a:pPr>
            <a:r>
              <a:rPr lang="en-US" sz="1400" dirty="0"/>
              <a:t>Conditional statement IF… THEN…</a:t>
            </a:r>
          </a:p>
          <a:p>
            <a:pPr marL="76200" indent="0">
              <a:lnSpc>
                <a:spcPct val="200000"/>
              </a:lnSpc>
              <a:buNone/>
            </a:pPr>
            <a:r>
              <a:rPr lang="en-US" sz="1200" b="1" dirty="0"/>
              <a:t>P</a:t>
            </a:r>
            <a:r>
              <a:rPr lang="en-US" sz="1200" b="1" dirty="0">
                <a:latin typeface="Yu Gothic UI"/>
                <a:ea typeface="Yu Gothic UI"/>
              </a:rPr>
              <a:t>→</a:t>
            </a:r>
            <a:r>
              <a:rPr lang="en-US" sz="1200" b="1" dirty="0"/>
              <a:t>Q will be true </a:t>
            </a:r>
            <a:r>
              <a:rPr lang="en-US" sz="1200" b="1" dirty="0" err="1"/>
              <a:t>iff</a:t>
            </a:r>
            <a:r>
              <a:rPr lang="en-US" sz="1200" b="1" dirty="0"/>
              <a:t> either </a:t>
            </a:r>
            <a:r>
              <a:rPr lang="en-US" sz="1200" b="1" u="sng" dirty="0"/>
              <a:t>p is false, </a:t>
            </a:r>
          </a:p>
          <a:p>
            <a:pPr marL="76200" indent="0">
              <a:lnSpc>
                <a:spcPct val="200000"/>
              </a:lnSpc>
              <a:buNone/>
            </a:pPr>
            <a:r>
              <a:rPr lang="en-US" sz="1200" b="1" u="sng" dirty="0"/>
              <a:t>or q is true</a:t>
            </a:r>
            <a:r>
              <a:rPr lang="en-US" sz="1100" b="1" u="sng" dirty="0"/>
              <a:t>.</a:t>
            </a:r>
          </a:p>
        </p:txBody>
      </p: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35E331A4-E1E4-493D-A273-E5FB035503AE}"/>
              </a:ext>
            </a:extLst>
          </p:cNvPr>
          <p:cNvGrpSpPr/>
          <p:nvPr/>
        </p:nvGrpSpPr>
        <p:grpSpPr>
          <a:xfrm>
            <a:off x="4200041" y="1329581"/>
            <a:ext cx="7988949" cy="5176150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6F0202D-AE8E-4F7C-AFE9-257348E6E171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D164FE1E-1979-444B-BEA0-F54A4D1B6EA2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E1F62CA3-756A-4B16-B941-5CE2703B6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111573"/>
              </p:ext>
            </p:extLst>
          </p:nvPr>
        </p:nvGraphicFramePr>
        <p:xfrm>
          <a:off x="5588420" y="1983679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AD89140C-CF08-4856-A597-8006335E0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887672"/>
              </p:ext>
            </p:extLst>
          </p:nvPr>
        </p:nvGraphicFramePr>
        <p:xfrm>
          <a:off x="8332277" y="2005763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2EEB53D-F112-480A-AAFE-CE79E847B936}"/>
              </a:ext>
            </a:extLst>
          </p:cNvPr>
          <p:cNvSpPr txBox="1"/>
          <p:nvPr/>
        </p:nvSpPr>
        <p:spPr>
          <a:xfrm>
            <a:off x="5755268" y="3976622"/>
            <a:ext cx="6207070" cy="1616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C00000"/>
                </a:solidFill>
              </a:rPr>
              <a:t>Eg</a:t>
            </a:r>
            <a:r>
              <a:rPr lang="en-US" sz="2000" dirty="0">
                <a:solidFill>
                  <a:srgbClr val="C00000"/>
                </a:solidFill>
              </a:rPr>
              <a:t>:   </a:t>
            </a:r>
            <a:r>
              <a:rPr lang="en-US" sz="1600" i="1" dirty="0">
                <a:solidFill>
                  <a:srgbClr val="C00000"/>
                </a:solidFill>
              </a:rPr>
              <a:t>a) </a:t>
            </a:r>
            <a:r>
              <a:rPr lang="en-US" sz="1600" b="1" i="1" dirty="0">
                <a:solidFill>
                  <a:srgbClr val="0070C0"/>
                </a:solidFill>
              </a:rPr>
              <a:t>If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1 + 1 = 2</a:t>
            </a:r>
            <a:r>
              <a:rPr lang="en-US" sz="1600" i="1" dirty="0">
                <a:solidFill>
                  <a:srgbClr val="C00000"/>
                </a:solidFill>
              </a:rPr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then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2 + 2 = 5</a:t>
            </a:r>
            <a:r>
              <a:rPr lang="en-US" sz="1600" i="1" dirty="0">
                <a:solidFill>
                  <a:srgbClr val="C00000"/>
                </a:solidFill>
              </a:rPr>
              <a:t>.  </a:t>
            </a:r>
            <a:r>
              <a:rPr lang="en-US" sz="1600" u="sng" dirty="0">
                <a:solidFill>
                  <a:srgbClr val="C00000"/>
                </a:solidFill>
              </a:rPr>
              <a:t>FALSE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i="1" dirty="0">
                <a:solidFill>
                  <a:srgbClr val="C00000"/>
                </a:solidFill>
              </a:rPr>
              <a:t>b) </a:t>
            </a:r>
            <a:r>
              <a:rPr lang="en-US" sz="1600" b="1" i="1" dirty="0">
                <a:solidFill>
                  <a:srgbClr val="0070C0"/>
                </a:solidFill>
              </a:rPr>
              <a:t>If</a:t>
            </a:r>
            <a:r>
              <a:rPr lang="en-US" sz="1600" b="1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1 + 1 = 2</a:t>
            </a:r>
            <a:r>
              <a:rPr lang="en-US" sz="1600" i="1" dirty="0">
                <a:solidFill>
                  <a:srgbClr val="FF0000"/>
                </a:solidFill>
              </a:rPr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then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2 + 2 = 4</a:t>
            </a:r>
            <a:r>
              <a:rPr lang="en-US" sz="1600" i="1" dirty="0">
                <a:solidFill>
                  <a:srgbClr val="C00000"/>
                </a:solidFill>
              </a:rPr>
              <a:t>. </a:t>
            </a:r>
            <a:r>
              <a:rPr lang="en-US" sz="1600" u="sng" dirty="0">
                <a:solidFill>
                  <a:schemeClr val="accent5">
                    <a:lumMod val="50000"/>
                  </a:schemeClr>
                </a:solidFill>
              </a:rPr>
              <a:t>TRUE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i="1" dirty="0">
                <a:solidFill>
                  <a:srgbClr val="C00000"/>
                </a:solidFill>
              </a:rPr>
              <a:t>c)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If </a:t>
            </a:r>
            <a:r>
              <a:rPr lang="en-US" sz="1600" i="1" dirty="0">
                <a:solidFill>
                  <a:srgbClr val="FF0000"/>
                </a:solidFill>
              </a:rPr>
              <a:t>1 + 1 = 3</a:t>
            </a:r>
            <a:r>
              <a:rPr lang="en-US" sz="1600" i="1" dirty="0">
                <a:solidFill>
                  <a:srgbClr val="C00000"/>
                </a:solidFill>
              </a:rPr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then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2 + 2 = 5</a:t>
            </a:r>
            <a:r>
              <a:rPr lang="en-US" sz="1600" i="1" dirty="0">
                <a:solidFill>
                  <a:srgbClr val="C00000"/>
                </a:solidFill>
              </a:rPr>
              <a:t>. </a:t>
            </a:r>
            <a:r>
              <a:rPr lang="en-US" sz="1600" u="sng" dirty="0">
                <a:solidFill>
                  <a:schemeClr val="accent5">
                    <a:lumMod val="50000"/>
                  </a:schemeClr>
                </a:solidFill>
              </a:rPr>
              <a:t>TRUE </a:t>
            </a:r>
          </a:p>
          <a:p>
            <a:pPr lvl="3">
              <a:lnSpc>
                <a:spcPct val="150000"/>
              </a:lnSpc>
              <a:buNone/>
            </a:pPr>
            <a:r>
              <a:rPr lang="en-US" sz="1600" i="1" dirty="0">
                <a:solidFill>
                  <a:srgbClr val="C00000"/>
                </a:solidFill>
              </a:rPr>
              <a:t>d)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If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FF0000"/>
                </a:solidFill>
              </a:rPr>
              <a:t>monkeys can fly</a:t>
            </a:r>
            <a:r>
              <a:rPr lang="en-US" sz="1600" i="1" dirty="0">
                <a:solidFill>
                  <a:srgbClr val="C00000"/>
                </a:solidFill>
              </a:rPr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then</a:t>
            </a:r>
            <a:r>
              <a:rPr lang="en-US" sz="1600" b="1" i="1" dirty="0">
                <a:solidFill>
                  <a:srgbClr val="C00000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</a:rPr>
              <a:t>1 + 1 = 2</a:t>
            </a:r>
            <a:r>
              <a:rPr lang="en-US" sz="1600" i="1" dirty="0">
                <a:solidFill>
                  <a:srgbClr val="C00000"/>
                </a:solidFill>
              </a:rPr>
              <a:t>. </a:t>
            </a:r>
            <a:r>
              <a:rPr lang="en-US" sz="1600" u="sng" dirty="0">
                <a:solidFill>
                  <a:schemeClr val="accent5">
                    <a:lumMod val="50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6964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65;p24">
            <a:extLst>
              <a:ext uri="{FF2B5EF4-FFF2-40B4-BE49-F238E27FC236}">
                <a16:creationId xmlns:a16="http://schemas.microsoft.com/office/drawing/2014/main" id="{39DA7474-E115-429F-A4CC-BE61D4B37041}"/>
              </a:ext>
            </a:extLst>
          </p:cNvPr>
          <p:cNvGrpSpPr/>
          <p:nvPr/>
        </p:nvGrpSpPr>
        <p:grpSpPr>
          <a:xfrm>
            <a:off x="415604" y="3429002"/>
            <a:ext cx="2811670" cy="2113614"/>
            <a:chOff x="4933090" y="1375489"/>
            <a:chExt cx="3375503" cy="3991947"/>
          </a:xfrm>
        </p:grpSpPr>
        <p:sp>
          <p:nvSpPr>
            <p:cNvPr id="5" name="Google Shape;466;p24">
              <a:extLst>
                <a:ext uri="{FF2B5EF4-FFF2-40B4-BE49-F238E27FC236}">
                  <a16:creationId xmlns:a16="http://schemas.microsoft.com/office/drawing/2014/main" id="{1764C3FD-DA7E-459C-A9F3-E17AA82768CB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67;p24">
              <a:extLst>
                <a:ext uri="{FF2B5EF4-FFF2-40B4-BE49-F238E27FC236}">
                  <a16:creationId xmlns:a16="http://schemas.microsoft.com/office/drawing/2014/main" id="{DC5FBD5E-6753-45E0-8D18-41244DF96619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9EB690-B21E-4A99-BD50-0BD55950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Implication operation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A557035A-F2BF-4E5F-93E7-501D014E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54" y="3788857"/>
            <a:ext cx="1548518" cy="1396105"/>
          </a:xfrm>
          <a:prstGeom prst="rect">
            <a:avLst/>
          </a:prstGeom>
        </p:spPr>
      </p:pic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AE0A2B13-0F65-4575-A61E-FEFEEE2E7863}"/>
              </a:ext>
            </a:extLst>
          </p:cNvPr>
          <p:cNvGrpSpPr/>
          <p:nvPr/>
        </p:nvGrpSpPr>
        <p:grpSpPr>
          <a:xfrm>
            <a:off x="6424855" y="3429001"/>
            <a:ext cx="2585710" cy="2113615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3078DD9-7636-498D-AEA2-610B6C34D107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4D5E2BD7-D41B-41C9-8B0E-6137099FCC58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465;p24">
            <a:extLst>
              <a:ext uri="{FF2B5EF4-FFF2-40B4-BE49-F238E27FC236}">
                <a16:creationId xmlns:a16="http://schemas.microsoft.com/office/drawing/2014/main" id="{611910E3-2F3C-4E72-98DA-96FF81A0AF77}"/>
              </a:ext>
            </a:extLst>
          </p:cNvPr>
          <p:cNvGrpSpPr/>
          <p:nvPr/>
        </p:nvGrpSpPr>
        <p:grpSpPr>
          <a:xfrm>
            <a:off x="3404219" y="3429002"/>
            <a:ext cx="2612722" cy="2113614"/>
            <a:chOff x="4933090" y="1375489"/>
            <a:chExt cx="3375503" cy="3991947"/>
          </a:xfrm>
        </p:grpSpPr>
        <p:sp>
          <p:nvSpPr>
            <p:cNvPr id="11" name="Google Shape;466;p24">
              <a:extLst>
                <a:ext uri="{FF2B5EF4-FFF2-40B4-BE49-F238E27FC236}">
                  <a16:creationId xmlns:a16="http://schemas.microsoft.com/office/drawing/2014/main" id="{8BE6D84A-75F7-4419-ABE6-B27941D474A3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67;p24">
              <a:extLst>
                <a:ext uri="{FF2B5EF4-FFF2-40B4-BE49-F238E27FC236}">
                  <a16:creationId xmlns:a16="http://schemas.microsoft.com/office/drawing/2014/main" id="{94903D50-4DF6-4DF6-946E-6B18C750A164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465;p24">
            <a:extLst>
              <a:ext uri="{FF2B5EF4-FFF2-40B4-BE49-F238E27FC236}">
                <a16:creationId xmlns:a16="http://schemas.microsoft.com/office/drawing/2014/main" id="{1A79A697-6CFA-4249-A835-6F95A6220BC0}"/>
              </a:ext>
            </a:extLst>
          </p:cNvPr>
          <p:cNvGrpSpPr/>
          <p:nvPr/>
        </p:nvGrpSpPr>
        <p:grpSpPr>
          <a:xfrm>
            <a:off x="9163674" y="3429000"/>
            <a:ext cx="2612722" cy="2113616"/>
            <a:chOff x="4933090" y="1375489"/>
            <a:chExt cx="3375503" cy="3991947"/>
          </a:xfrm>
        </p:grpSpPr>
        <p:sp>
          <p:nvSpPr>
            <p:cNvPr id="14" name="Google Shape;466;p24">
              <a:extLst>
                <a:ext uri="{FF2B5EF4-FFF2-40B4-BE49-F238E27FC236}">
                  <a16:creationId xmlns:a16="http://schemas.microsoft.com/office/drawing/2014/main" id="{B07C99E0-B26C-4E29-BF81-D4C9994BC024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67;p24">
              <a:extLst>
                <a:ext uri="{FF2B5EF4-FFF2-40B4-BE49-F238E27FC236}">
                  <a16:creationId xmlns:a16="http://schemas.microsoft.com/office/drawing/2014/main" id="{F7714F4F-BCBB-4803-BF9C-5DD22335731D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3D42851-AD01-4D42-B7A8-074634F1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58" y="3788856"/>
            <a:ext cx="1548518" cy="139610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8FBBF1-12D6-4A9C-B086-8ACEC433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451" y="3827288"/>
            <a:ext cx="1548518" cy="13961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E7A49A-C951-4EFE-B8AA-3C9A11CA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282" y="3827288"/>
            <a:ext cx="1548518" cy="139610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45F90ED-FD4A-4DEA-98DF-09F0969DF60D}"/>
              </a:ext>
            </a:extLst>
          </p:cNvPr>
          <p:cNvSpPr txBox="1"/>
          <p:nvPr/>
        </p:nvSpPr>
        <p:spPr>
          <a:xfrm>
            <a:off x="415604" y="1673038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E3E39D"/>
                </a:solidFill>
              </a:rPr>
              <a:t>Consider the example</a:t>
            </a:r>
          </a:p>
          <a:p>
            <a:pPr marL="365125" indent="153988">
              <a:buNone/>
            </a:pPr>
            <a:r>
              <a:rPr lang="en-US" sz="1800" dirty="0">
                <a:solidFill>
                  <a:srgbClr val="E3E39D"/>
                </a:solidFill>
              </a:rPr>
              <a:t>P	      :	Ali is in Villa college </a:t>
            </a:r>
          </a:p>
          <a:p>
            <a:pPr marL="365125" indent="153988">
              <a:buNone/>
            </a:pPr>
            <a:r>
              <a:rPr lang="en-US" sz="1800" dirty="0">
                <a:solidFill>
                  <a:srgbClr val="E3E39D"/>
                </a:solidFill>
              </a:rPr>
              <a:t>Q	      :	Ali is in Male</a:t>
            </a:r>
          </a:p>
          <a:p>
            <a:pPr marL="365125" indent="153988">
              <a:buNone/>
            </a:pPr>
            <a:r>
              <a:rPr lang="en-US" sz="1800" dirty="0">
                <a:solidFill>
                  <a:srgbClr val="E3E39D"/>
                </a:solidFill>
              </a:rPr>
              <a:t>P</a:t>
            </a:r>
            <a:r>
              <a:rPr lang="en-US" sz="1800" dirty="0">
                <a:solidFill>
                  <a:srgbClr val="E3E39D"/>
                </a:solidFill>
                <a:latin typeface="Yu Gothic UI"/>
                <a:ea typeface="Yu Gothic UI"/>
              </a:rPr>
              <a:t> → </a:t>
            </a:r>
            <a:r>
              <a:rPr lang="en-US" sz="1800" dirty="0">
                <a:solidFill>
                  <a:srgbClr val="E3E39D"/>
                </a:solidFill>
              </a:rPr>
              <a:t>Q   : 	Ali is in villa college </a:t>
            </a:r>
            <a:r>
              <a:rPr lang="en-US" sz="1800" b="1" dirty="0">
                <a:solidFill>
                  <a:srgbClr val="E3E39D"/>
                </a:solidFill>
                <a:latin typeface="Yu Gothic UI"/>
                <a:ea typeface="Yu Gothic UI"/>
              </a:rPr>
              <a:t>→</a:t>
            </a:r>
            <a:r>
              <a:rPr lang="en-US" sz="1800" dirty="0">
                <a:solidFill>
                  <a:srgbClr val="E3E39D"/>
                </a:solidFill>
              </a:rPr>
              <a:t>Ali is in Male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4C09652-E95F-4450-9F39-7EF594612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56906"/>
              </p:ext>
            </p:extLst>
          </p:nvPr>
        </p:nvGraphicFramePr>
        <p:xfrm>
          <a:off x="830839" y="5653751"/>
          <a:ext cx="1981200" cy="8890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54BFE50E-2109-474C-BDDE-992E85CD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1038"/>
              </p:ext>
            </p:extLst>
          </p:nvPr>
        </p:nvGraphicFramePr>
        <p:xfrm>
          <a:off x="3824191" y="5708967"/>
          <a:ext cx="1828799" cy="8890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6EC73ADE-D305-428E-9468-12A335BCE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45444"/>
              </p:ext>
            </p:extLst>
          </p:nvPr>
        </p:nvGraphicFramePr>
        <p:xfrm>
          <a:off x="6784650" y="5672658"/>
          <a:ext cx="1905000" cy="8890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A229B55-E511-4696-9A51-A578E12BA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19270"/>
              </p:ext>
            </p:extLst>
          </p:nvPr>
        </p:nvGraphicFramePr>
        <p:xfrm>
          <a:off x="9709282" y="5672658"/>
          <a:ext cx="1905000" cy="8890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1AD083E5-051D-4697-9E44-7A3DDADEB9E6}"/>
              </a:ext>
            </a:extLst>
          </p:cNvPr>
          <p:cNvSpPr txBox="1"/>
          <p:nvPr/>
        </p:nvSpPr>
        <p:spPr>
          <a:xfrm>
            <a:off x="830839" y="3104446"/>
            <a:ext cx="1817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 Impossible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BDDD1-859D-415E-95D0-D65DD3CFCA70}"/>
              </a:ext>
            </a:extLst>
          </p:cNvPr>
          <p:cNvSpPr txBox="1"/>
          <p:nvPr/>
        </p:nvSpPr>
        <p:spPr>
          <a:xfrm>
            <a:off x="3940558" y="3104446"/>
            <a:ext cx="1817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 Impossible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1E8B27-809A-4AE6-B2B9-42152031538F}"/>
              </a:ext>
            </a:extLst>
          </p:cNvPr>
          <p:cNvSpPr txBox="1"/>
          <p:nvPr/>
        </p:nvSpPr>
        <p:spPr>
          <a:xfrm>
            <a:off x="9709282" y="3104446"/>
            <a:ext cx="1817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 Impossible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654EE4-5303-42AC-B1E2-DC7B38A9E73D}"/>
              </a:ext>
            </a:extLst>
          </p:cNvPr>
          <p:cNvSpPr txBox="1"/>
          <p:nvPr/>
        </p:nvSpPr>
        <p:spPr>
          <a:xfrm>
            <a:off x="6675908" y="31044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182558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FAF-873B-4E78-A51A-700B787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38" y="566081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Biconditional operator - P</a:t>
            </a:r>
            <a:r>
              <a:rPr lang="en-US" sz="3600" dirty="0">
                <a:solidFill>
                  <a:srgbClr val="E3E39D"/>
                </a:solidFill>
                <a:latin typeface="Yu Gothic UI"/>
                <a:ea typeface="Yu Gothic UI"/>
              </a:rPr>
              <a:t>↔</a:t>
            </a:r>
            <a:r>
              <a:rPr lang="en-US" sz="3200" dirty="0">
                <a:solidFill>
                  <a:srgbClr val="DBD7B8"/>
                </a:solidFill>
              </a:rPr>
              <a:t>Q </a:t>
            </a:r>
          </a:p>
        </p:txBody>
      </p:sp>
      <p:grpSp>
        <p:nvGrpSpPr>
          <p:cNvPr id="4" name="Google Shape;468;p24">
            <a:extLst>
              <a:ext uri="{FF2B5EF4-FFF2-40B4-BE49-F238E27FC236}">
                <a16:creationId xmlns:a16="http://schemas.microsoft.com/office/drawing/2014/main" id="{A8663E1A-9B24-4D37-8631-5506D9737FCD}"/>
              </a:ext>
            </a:extLst>
          </p:cNvPr>
          <p:cNvGrpSpPr/>
          <p:nvPr/>
        </p:nvGrpSpPr>
        <p:grpSpPr>
          <a:xfrm rot="353428">
            <a:off x="-660" y="1081688"/>
            <a:ext cx="4275467" cy="5571632"/>
            <a:chOff x="4318036" y="662994"/>
            <a:chExt cx="3227227" cy="4653373"/>
          </a:xfrm>
        </p:grpSpPr>
        <p:sp>
          <p:nvSpPr>
            <p:cNvPr id="5" name="Google Shape;469;p24">
              <a:extLst>
                <a:ext uri="{FF2B5EF4-FFF2-40B4-BE49-F238E27FC236}">
                  <a16:creationId xmlns:a16="http://schemas.microsoft.com/office/drawing/2014/main" id="{C05E3717-3F44-4F84-B702-86BB3FD2FD4E}"/>
                </a:ext>
              </a:extLst>
            </p:cNvPr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0;p24">
              <a:extLst>
                <a:ext uri="{FF2B5EF4-FFF2-40B4-BE49-F238E27FC236}">
                  <a16:creationId xmlns:a16="http://schemas.microsoft.com/office/drawing/2014/main" id="{0FA2711C-9045-47CF-9825-BEACDE2BE515}"/>
                </a:ext>
              </a:extLst>
            </p:cNvPr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D696-CCAB-42E2-BADB-243F4693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62" y="2622574"/>
            <a:ext cx="2903017" cy="359384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/>
              <a:t>P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↔ </a:t>
            </a:r>
            <a:r>
              <a:rPr lang="en-US" sz="1400" dirty="0"/>
              <a:t>Q will be true </a:t>
            </a:r>
            <a:r>
              <a:rPr lang="en-US" sz="1400" dirty="0" err="1"/>
              <a:t>iff</a:t>
            </a:r>
            <a:r>
              <a:rPr lang="en-US" sz="1400" dirty="0"/>
              <a:t> either P and Q are both true  or P and Q are both false.</a:t>
            </a:r>
          </a:p>
          <a:p>
            <a:pPr marL="76200" indent="0">
              <a:buNone/>
            </a:pPr>
            <a:r>
              <a:rPr lang="en-US" sz="1400" dirty="0"/>
              <a:t>P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↔</a:t>
            </a:r>
            <a:r>
              <a:rPr lang="en-US" sz="1400" dirty="0"/>
              <a:t> Q will be true under the same circumstances.</a:t>
            </a:r>
          </a:p>
          <a:p>
            <a:pPr marL="365125" indent="0">
              <a:buNone/>
            </a:pPr>
            <a:r>
              <a:rPr lang="en-US" sz="1400" i="1" dirty="0">
                <a:solidFill>
                  <a:srgbClr val="C00000"/>
                </a:solidFill>
              </a:rPr>
              <a:t>E.g. : It is raining and It is cold. </a:t>
            </a:r>
            <a:r>
              <a:rPr lang="en-US" sz="1400" i="1" dirty="0">
                <a:solidFill>
                  <a:srgbClr val="00B050"/>
                </a:solidFill>
              </a:rPr>
              <a:t>(TRUE)</a:t>
            </a:r>
          </a:p>
          <a:p>
            <a:pPr marL="341312" indent="0">
              <a:buNone/>
            </a:pPr>
            <a:r>
              <a:rPr lang="en-US" sz="1400" i="1" dirty="0">
                <a:solidFill>
                  <a:srgbClr val="C00000"/>
                </a:solidFill>
              </a:rPr>
              <a:t>It is </a:t>
            </a:r>
            <a:r>
              <a:rPr lang="en-US" sz="1400" i="1" u="sng" dirty="0">
                <a:solidFill>
                  <a:srgbClr val="C00000"/>
                </a:solidFill>
              </a:rPr>
              <a:t>not</a:t>
            </a:r>
            <a:r>
              <a:rPr lang="en-US" sz="1400" i="1" dirty="0">
                <a:solidFill>
                  <a:srgbClr val="C00000"/>
                </a:solidFill>
              </a:rPr>
              <a:t> raining and It is </a:t>
            </a:r>
            <a:r>
              <a:rPr lang="en-US" sz="1400" i="1" u="sng" dirty="0">
                <a:solidFill>
                  <a:srgbClr val="C00000"/>
                </a:solidFill>
              </a:rPr>
              <a:t>not</a:t>
            </a:r>
            <a:r>
              <a:rPr lang="en-US" sz="1400" i="1" dirty="0">
                <a:solidFill>
                  <a:srgbClr val="C00000"/>
                </a:solidFill>
              </a:rPr>
              <a:t> cold </a:t>
            </a:r>
            <a:r>
              <a:rPr lang="en-US" sz="1400" i="1" dirty="0">
                <a:solidFill>
                  <a:srgbClr val="00B050"/>
                </a:solidFill>
              </a:rPr>
              <a:t>(TRUE)</a:t>
            </a:r>
          </a:p>
        </p:txBody>
      </p: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35E331A4-E1E4-493D-A273-E5FB035503AE}"/>
              </a:ext>
            </a:extLst>
          </p:cNvPr>
          <p:cNvGrpSpPr/>
          <p:nvPr/>
        </p:nvGrpSpPr>
        <p:grpSpPr>
          <a:xfrm>
            <a:off x="4246155" y="1496874"/>
            <a:ext cx="7988949" cy="5176150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6F0202D-AE8E-4F7C-AFE9-257348E6E171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D164FE1E-1979-444B-BEA0-F54A4D1B6EA2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B85A4F0D-4EBB-4DF6-8C5A-DD94C577C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01193"/>
              </p:ext>
            </p:extLst>
          </p:nvPr>
        </p:nvGraphicFramePr>
        <p:xfrm>
          <a:off x="5841934" y="2698078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0D48E7B-0882-43BA-9C8E-3A0B33A79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214942"/>
              </p:ext>
            </p:extLst>
          </p:nvPr>
        </p:nvGraphicFramePr>
        <p:xfrm>
          <a:off x="8376029" y="2698078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49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90BFA-6F90-4D7E-916E-D2B15A839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52579"/>
              </p:ext>
            </p:extLst>
          </p:nvPr>
        </p:nvGraphicFramePr>
        <p:xfrm>
          <a:off x="3740409" y="2121316"/>
          <a:ext cx="7499352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107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∧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∨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⊕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→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↔</a:t>
                      </a:r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E3E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oogle Shape;528;p24">
            <a:extLst>
              <a:ext uri="{FF2B5EF4-FFF2-40B4-BE49-F238E27FC236}">
                <a16:creationId xmlns:a16="http://schemas.microsoft.com/office/drawing/2014/main" id="{B4BAF0E5-D58A-4569-80F3-34EE72D3EA39}"/>
              </a:ext>
            </a:extLst>
          </p:cNvPr>
          <p:cNvGrpSpPr/>
          <p:nvPr/>
        </p:nvGrpSpPr>
        <p:grpSpPr>
          <a:xfrm>
            <a:off x="247649" y="3048416"/>
            <a:ext cx="2074205" cy="2908092"/>
            <a:chOff x="879239" y="1133200"/>
            <a:chExt cx="3370378" cy="3999107"/>
          </a:xfrm>
        </p:grpSpPr>
        <p:grpSp>
          <p:nvGrpSpPr>
            <p:cNvPr id="6" name="Google Shape;529;p24">
              <a:extLst>
                <a:ext uri="{FF2B5EF4-FFF2-40B4-BE49-F238E27FC236}">
                  <a16:creationId xmlns:a16="http://schemas.microsoft.com/office/drawing/2014/main" id="{526E2C24-B21F-47D9-9FEF-6411D5B3BD6E}"/>
                </a:ext>
              </a:extLst>
            </p:cNvPr>
            <p:cNvGrpSpPr/>
            <p:nvPr/>
          </p:nvGrpSpPr>
          <p:grpSpPr>
            <a:xfrm>
              <a:off x="879239" y="1133200"/>
              <a:ext cx="3370378" cy="3999107"/>
              <a:chOff x="8628480" y="-256823"/>
              <a:chExt cx="3288816" cy="3902329"/>
            </a:xfrm>
          </p:grpSpPr>
          <p:sp>
            <p:nvSpPr>
              <p:cNvPr id="11" name="Google Shape;530;p24">
                <a:extLst>
                  <a:ext uri="{FF2B5EF4-FFF2-40B4-BE49-F238E27FC236}">
                    <a16:creationId xmlns:a16="http://schemas.microsoft.com/office/drawing/2014/main" id="{A734F4DE-F98F-4C69-B572-9896725B135B}"/>
                  </a:ext>
                </a:extLst>
              </p:cNvPr>
              <p:cNvSpPr/>
              <p:nvPr/>
            </p:nvSpPr>
            <p:spPr>
              <a:xfrm rot="10800000">
                <a:off x="10336997" y="3241552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531;p24">
                <a:extLst>
                  <a:ext uri="{FF2B5EF4-FFF2-40B4-BE49-F238E27FC236}">
                    <a16:creationId xmlns:a16="http://schemas.microsoft.com/office/drawing/2014/main" id="{F7D885E7-CA7A-4373-9CB5-23ADB6AAC99A}"/>
                  </a:ext>
                </a:extLst>
              </p:cNvPr>
              <p:cNvSpPr/>
              <p:nvPr/>
            </p:nvSpPr>
            <p:spPr>
              <a:xfrm rot="10800000">
                <a:off x="9916207" y="3243806"/>
                <a:ext cx="383700" cy="401700"/>
              </a:xfrm>
              <a:prstGeom prst="heart">
                <a:avLst/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532;p24">
                <a:extLst>
                  <a:ext uri="{FF2B5EF4-FFF2-40B4-BE49-F238E27FC236}">
                    <a16:creationId xmlns:a16="http://schemas.microsoft.com/office/drawing/2014/main" id="{C18D25A4-088D-4038-89AA-722A6D4575C5}"/>
                  </a:ext>
                </a:extLst>
              </p:cNvPr>
              <p:cNvSpPr/>
              <p:nvPr/>
            </p:nvSpPr>
            <p:spPr>
              <a:xfrm rot="7050720" flipH="1">
                <a:off x="10883440" y="1703222"/>
                <a:ext cx="828040" cy="828040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533;p24">
                <a:extLst>
                  <a:ext uri="{FF2B5EF4-FFF2-40B4-BE49-F238E27FC236}">
                    <a16:creationId xmlns:a16="http://schemas.microsoft.com/office/drawing/2014/main" id="{BC03B2CC-DE91-4F21-847D-9B6EE1C30AA8}"/>
                  </a:ext>
                </a:extLst>
              </p:cNvPr>
              <p:cNvSpPr/>
              <p:nvPr/>
            </p:nvSpPr>
            <p:spPr>
              <a:xfrm rot="-7210186">
                <a:off x="8780453" y="1721176"/>
                <a:ext cx="827955" cy="827955"/>
              </a:xfrm>
              <a:prstGeom prst="heart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534;p24">
                <a:extLst>
                  <a:ext uri="{FF2B5EF4-FFF2-40B4-BE49-F238E27FC236}">
                    <a16:creationId xmlns:a16="http://schemas.microsoft.com/office/drawing/2014/main" id="{04BA55EE-1BB3-4319-9CE0-788ABA31E08F}"/>
                  </a:ext>
                </a:extLst>
              </p:cNvPr>
              <p:cNvSpPr/>
              <p:nvPr/>
            </p:nvSpPr>
            <p:spPr>
              <a:xfrm>
                <a:off x="9231084" y="1373848"/>
                <a:ext cx="2094900" cy="205530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535;p24">
                <a:extLst>
                  <a:ext uri="{FF2B5EF4-FFF2-40B4-BE49-F238E27FC236}">
                    <a16:creationId xmlns:a16="http://schemas.microsoft.com/office/drawing/2014/main" id="{CD2A71C3-8E44-441C-81AC-90F24C7FA036}"/>
                  </a:ext>
                </a:extLst>
              </p:cNvPr>
              <p:cNvSpPr/>
              <p:nvPr/>
            </p:nvSpPr>
            <p:spPr>
              <a:xfrm>
                <a:off x="9435211" y="1409003"/>
                <a:ext cx="1663800" cy="2055300"/>
              </a:xfrm>
              <a:prstGeom prst="ellipse">
                <a:avLst/>
              </a:prstGeom>
              <a:solidFill>
                <a:srgbClr val="CFB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536;p24">
                <a:extLst>
                  <a:ext uri="{FF2B5EF4-FFF2-40B4-BE49-F238E27FC236}">
                    <a16:creationId xmlns:a16="http://schemas.microsoft.com/office/drawing/2014/main" id="{6D0FA9EE-8AEA-455A-91AA-DD4B526EF96C}"/>
                  </a:ext>
                </a:extLst>
              </p:cNvPr>
              <p:cNvSpPr/>
              <p:nvPr/>
            </p:nvSpPr>
            <p:spPr>
              <a:xfrm rot="1555494" flipH="1">
                <a:off x="9064019" y="179284"/>
                <a:ext cx="2499741" cy="2192685"/>
              </a:xfrm>
              <a:custGeom>
                <a:avLst/>
                <a:gdLst/>
                <a:ahLst/>
                <a:cxnLst/>
                <a:rect l="l" t="t" r="r" b="b"/>
                <a:pathLst>
                  <a:path w="2497985" h="2191145" extrusionOk="0">
                    <a:moveTo>
                      <a:pt x="774578" y="0"/>
                    </a:moveTo>
                    <a:lnTo>
                      <a:pt x="392185" y="366758"/>
                    </a:lnTo>
                    <a:lnTo>
                      <a:pt x="360789" y="378107"/>
                    </a:lnTo>
                    <a:lnTo>
                      <a:pt x="343617" y="389204"/>
                    </a:lnTo>
                    <a:lnTo>
                      <a:pt x="329165" y="395365"/>
                    </a:lnTo>
                    <a:cubicBezTo>
                      <a:pt x="216572" y="456872"/>
                      <a:pt x="122414" y="551231"/>
                      <a:pt x="63097" y="673240"/>
                    </a:cubicBezTo>
                    <a:cubicBezTo>
                      <a:pt x="-95084" y="998596"/>
                      <a:pt x="54391" y="1397362"/>
                      <a:pt x="396958" y="1563910"/>
                    </a:cubicBezTo>
                    <a:cubicBezTo>
                      <a:pt x="482599" y="1605547"/>
                      <a:pt x="572202" y="1628728"/>
                      <a:pt x="660903" y="1634996"/>
                    </a:cubicBezTo>
                    <a:lnTo>
                      <a:pt x="851769" y="1619176"/>
                    </a:lnTo>
                    <a:lnTo>
                      <a:pt x="919444" y="1604600"/>
                    </a:lnTo>
                    <a:cubicBezTo>
                      <a:pt x="960463" y="1591591"/>
                      <a:pt x="1000042" y="1574739"/>
                      <a:pt x="1037572" y="1554237"/>
                    </a:cubicBezTo>
                    <a:lnTo>
                      <a:pt x="1085203" y="1521716"/>
                    </a:lnTo>
                    <a:lnTo>
                      <a:pt x="1088845" y="1522570"/>
                    </a:lnTo>
                    <a:cubicBezTo>
                      <a:pt x="1097370" y="1526839"/>
                      <a:pt x="1105243" y="1533900"/>
                      <a:pt x="1112567" y="1543123"/>
                    </a:cubicBezTo>
                    <a:lnTo>
                      <a:pt x="1124853" y="1563279"/>
                    </a:lnTo>
                    <a:lnTo>
                      <a:pt x="1127874" y="1608516"/>
                    </a:lnTo>
                    <a:cubicBezTo>
                      <a:pt x="1163154" y="1819412"/>
                      <a:pt x="1301832" y="2014215"/>
                      <a:pt x="1515937" y="2118308"/>
                    </a:cubicBezTo>
                    <a:cubicBezTo>
                      <a:pt x="1858503" y="2284855"/>
                      <a:pt x="2264439" y="2156117"/>
                      <a:pt x="2422619" y="1830761"/>
                    </a:cubicBezTo>
                    <a:cubicBezTo>
                      <a:pt x="2481937" y="1708752"/>
                      <a:pt x="2497991" y="1576420"/>
                      <a:pt x="2476822" y="1449882"/>
                    </a:cubicBezTo>
                    <a:lnTo>
                      <a:pt x="2449966" y="1350031"/>
                    </a:lnTo>
                    <a:lnTo>
                      <a:pt x="2497985" y="865549"/>
                    </a:lnTo>
                    <a:lnTo>
                      <a:pt x="2048870" y="802019"/>
                    </a:lnTo>
                    <a:lnTo>
                      <a:pt x="2045220" y="798530"/>
                    </a:lnTo>
                    <a:cubicBezTo>
                      <a:pt x="1916681" y="686863"/>
                      <a:pt x="1761707" y="583962"/>
                      <a:pt x="1586571" y="498815"/>
                    </a:cubicBezTo>
                    <a:cubicBezTo>
                      <a:pt x="1508733" y="460972"/>
                      <a:pt x="1430596" y="428427"/>
                      <a:pt x="1353122" y="401126"/>
                    </a:cubicBezTo>
                    <a:lnTo>
                      <a:pt x="1123800" y="334945"/>
                    </a:lnTo>
                    <a:lnTo>
                      <a:pt x="774578" y="0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537;p24">
                <a:extLst>
                  <a:ext uri="{FF2B5EF4-FFF2-40B4-BE49-F238E27FC236}">
                    <a16:creationId xmlns:a16="http://schemas.microsoft.com/office/drawing/2014/main" id="{FB65CE7A-761D-4044-8D75-82955CED3334}"/>
                  </a:ext>
                </a:extLst>
              </p:cNvPr>
              <p:cNvSpPr/>
              <p:nvPr/>
            </p:nvSpPr>
            <p:spPr>
              <a:xfrm>
                <a:off x="10250802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538;p24">
                <a:extLst>
                  <a:ext uri="{FF2B5EF4-FFF2-40B4-BE49-F238E27FC236}">
                    <a16:creationId xmlns:a16="http://schemas.microsoft.com/office/drawing/2014/main" id="{1B7F68D9-11F4-4077-B103-487FC9B38DD2}"/>
                  </a:ext>
                </a:extLst>
              </p:cNvPr>
              <p:cNvSpPr/>
              <p:nvPr/>
            </p:nvSpPr>
            <p:spPr>
              <a:xfrm>
                <a:off x="9187694" y="901781"/>
                <a:ext cx="1080000" cy="1080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539;p24">
                <a:extLst>
                  <a:ext uri="{FF2B5EF4-FFF2-40B4-BE49-F238E27FC236}">
                    <a16:creationId xmlns:a16="http://schemas.microsoft.com/office/drawing/2014/main" id="{E80F5A80-DDE9-4071-A310-EA3F6622A5AE}"/>
                  </a:ext>
                </a:extLst>
              </p:cNvPr>
              <p:cNvSpPr/>
              <p:nvPr/>
            </p:nvSpPr>
            <p:spPr>
              <a:xfrm>
                <a:off x="9642536" y="1275233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540;p24">
                <a:extLst>
                  <a:ext uri="{FF2B5EF4-FFF2-40B4-BE49-F238E27FC236}">
                    <a16:creationId xmlns:a16="http://schemas.microsoft.com/office/drawing/2014/main" id="{FD5DC888-A81C-4344-81B5-DEAF407CC236}"/>
                  </a:ext>
                </a:extLst>
              </p:cNvPr>
              <p:cNvSpPr/>
              <p:nvPr/>
            </p:nvSpPr>
            <p:spPr>
              <a:xfrm>
                <a:off x="10350110" y="1286118"/>
                <a:ext cx="540000" cy="540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541;p24">
                <a:extLst>
                  <a:ext uri="{FF2B5EF4-FFF2-40B4-BE49-F238E27FC236}">
                    <a16:creationId xmlns:a16="http://schemas.microsoft.com/office/drawing/2014/main" id="{AE11CC22-E9FE-4BE3-B495-23FC19E4AC6E}"/>
                  </a:ext>
                </a:extLst>
              </p:cNvPr>
              <p:cNvSpPr/>
              <p:nvPr/>
            </p:nvSpPr>
            <p:spPr>
              <a:xfrm>
                <a:off x="9782215" y="1409123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542;p24">
                <a:extLst>
                  <a:ext uri="{FF2B5EF4-FFF2-40B4-BE49-F238E27FC236}">
                    <a16:creationId xmlns:a16="http://schemas.microsoft.com/office/drawing/2014/main" id="{4ED5C641-2AB3-4BD4-9D71-E90FFD51A319}"/>
                  </a:ext>
                </a:extLst>
              </p:cNvPr>
              <p:cNvSpPr/>
              <p:nvPr/>
            </p:nvSpPr>
            <p:spPr>
              <a:xfrm>
                <a:off x="10485232" y="1416747"/>
                <a:ext cx="288000" cy="288000"/>
              </a:xfrm>
              <a:prstGeom prst="ellipse">
                <a:avLst/>
              </a:prstGeom>
              <a:solidFill>
                <a:srgbClr val="201C1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543;p24">
                <a:extLst>
                  <a:ext uri="{FF2B5EF4-FFF2-40B4-BE49-F238E27FC236}">
                    <a16:creationId xmlns:a16="http://schemas.microsoft.com/office/drawing/2014/main" id="{20CCC097-CE47-483E-86B2-A99B9486C57C}"/>
                  </a:ext>
                </a:extLst>
              </p:cNvPr>
              <p:cNvSpPr/>
              <p:nvPr/>
            </p:nvSpPr>
            <p:spPr>
              <a:xfrm>
                <a:off x="9887331" y="146611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544;p24">
                <a:extLst>
                  <a:ext uri="{FF2B5EF4-FFF2-40B4-BE49-F238E27FC236}">
                    <a16:creationId xmlns:a16="http://schemas.microsoft.com/office/drawing/2014/main" id="{8281AA71-1927-44F5-9793-34CACD2AFD02}"/>
                  </a:ext>
                </a:extLst>
              </p:cNvPr>
              <p:cNvSpPr/>
              <p:nvPr/>
            </p:nvSpPr>
            <p:spPr>
              <a:xfrm>
                <a:off x="10598699" y="1473899"/>
                <a:ext cx="108000" cy="1080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545;p24">
                <a:extLst>
                  <a:ext uri="{FF2B5EF4-FFF2-40B4-BE49-F238E27FC236}">
                    <a16:creationId xmlns:a16="http://schemas.microsoft.com/office/drawing/2014/main" id="{FB4DA789-CC86-4FE6-82A1-BB37D96E872A}"/>
                  </a:ext>
                </a:extLst>
              </p:cNvPr>
              <p:cNvSpPr/>
              <p:nvPr/>
            </p:nvSpPr>
            <p:spPr>
              <a:xfrm rot="10800000">
                <a:off x="10068732" y="1744386"/>
                <a:ext cx="373500" cy="310500"/>
              </a:xfrm>
              <a:prstGeom prst="triangle">
                <a:avLst>
                  <a:gd name="adj" fmla="val 50000"/>
                </a:avLst>
              </a:prstGeom>
              <a:solidFill>
                <a:srgbClr val="BC930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546;p24">
              <a:extLst>
                <a:ext uri="{FF2B5EF4-FFF2-40B4-BE49-F238E27FC236}">
                  <a16:creationId xmlns:a16="http://schemas.microsoft.com/office/drawing/2014/main" id="{D805D835-174A-4EA5-B6D1-5CB492A6FBB8}"/>
                </a:ext>
              </a:extLst>
            </p:cNvPr>
            <p:cNvSpPr/>
            <p:nvPr/>
          </p:nvSpPr>
          <p:spPr>
            <a:xfrm rot="-10360140" flipH="1">
              <a:off x="2798041" y="340938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47;p24">
              <a:extLst>
                <a:ext uri="{FF2B5EF4-FFF2-40B4-BE49-F238E27FC236}">
                  <a16:creationId xmlns:a16="http://schemas.microsoft.com/office/drawing/2014/main" id="{F733F554-8496-49A1-A467-40768E78CD74}"/>
                </a:ext>
              </a:extLst>
            </p:cNvPr>
            <p:cNvSpPr/>
            <p:nvPr/>
          </p:nvSpPr>
          <p:spPr>
            <a:xfrm rot="-10360140" flipH="1">
              <a:off x="2574993" y="3410390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48;p24">
              <a:extLst>
                <a:ext uri="{FF2B5EF4-FFF2-40B4-BE49-F238E27FC236}">
                  <a16:creationId xmlns:a16="http://schemas.microsoft.com/office/drawing/2014/main" id="{75AA362E-43D7-4F92-A4C0-6CF04B4AA6A2}"/>
                </a:ext>
              </a:extLst>
            </p:cNvPr>
            <p:cNvSpPr/>
            <p:nvPr/>
          </p:nvSpPr>
          <p:spPr>
            <a:xfrm rot="-10360140" flipH="1">
              <a:off x="1364876" y="3381121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49;p24">
              <a:extLst>
                <a:ext uri="{FF2B5EF4-FFF2-40B4-BE49-F238E27FC236}">
                  <a16:creationId xmlns:a16="http://schemas.microsoft.com/office/drawing/2014/main" id="{07F4D69C-D108-4607-A830-34204E5C5A60}"/>
                </a:ext>
              </a:extLst>
            </p:cNvPr>
            <p:cNvSpPr/>
            <p:nvPr/>
          </p:nvSpPr>
          <p:spPr>
            <a:xfrm rot="-10360140" flipH="1">
              <a:off x="1668667" y="3412408"/>
              <a:ext cx="848738" cy="848738"/>
            </a:xfrm>
            <a:prstGeom prst="hear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550;p24">
            <a:extLst>
              <a:ext uri="{FF2B5EF4-FFF2-40B4-BE49-F238E27FC236}">
                <a16:creationId xmlns:a16="http://schemas.microsoft.com/office/drawing/2014/main" id="{88BE043B-5AFA-4DFE-B2A4-4C4A2146B706}"/>
              </a:ext>
            </a:extLst>
          </p:cNvPr>
          <p:cNvGrpSpPr/>
          <p:nvPr/>
        </p:nvGrpSpPr>
        <p:grpSpPr>
          <a:xfrm rot="-1822709">
            <a:off x="1471006" y="1746775"/>
            <a:ext cx="1986872" cy="1276023"/>
            <a:chOff x="1635019" y="1202980"/>
            <a:chExt cx="7442823" cy="4779982"/>
          </a:xfrm>
        </p:grpSpPr>
        <p:sp>
          <p:nvSpPr>
            <p:cNvPr id="28" name="Google Shape;551;p24">
              <a:extLst>
                <a:ext uri="{FF2B5EF4-FFF2-40B4-BE49-F238E27FC236}">
                  <a16:creationId xmlns:a16="http://schemas.microsoft.com/office/drawing/2014/main" id="{976B5E5B-2402-4CB3-A036-743FB308331D}"/>
                </a:ext>
              </a:extLst>
            </p:cNvPr>
            <p:cNvSpPr/>
            <p:nvPr/>
          </p:nvSpPr>
          <p:spPr>
            <a:xfrm>
              <a:off x="1665298" y="1205071"/>
              <a:ext cx="7412544" cy="4777891"/>
            </a:xfrm>
            <a:custGeom>
              <a:avLst/>
              <a:gdLst/>
              <a:ahLst/>
              <a:cxnLst/>
              <a:rect l="l" t="t" r="r" b="b"/>
              <a:pathLst>
                <a:path w="10981546" h="4777891" extrusionOk="0">
                  <a:moveTo>
                    <a:pt x="0" y="0"/>
                  </a:moveTo>
                  <a:cubicBezTo>
                    <a:pt x="3766601" y="411783"/>
                    <a:pt x="7206199" y="0"/>
                    <a:pt x="10809298" y="0"/>
                  </a:cubicBezTo>
                  <a:cubicBezTo>
                    <a:pt x="11196858" y="2670532"/>
                    <a:pt x="10809298" y="3185261"/>
                    <a:pt x="10809298" y="4777891"/>
                  </a:cubicBezTo>
                  <a:cubicBezTo>
                    <a:pt x="6939751" y="4462998"/>
                    <a:pt x="3603099" y="4777891"/>
                    <a:pt x="0" y="4777891"/>
                  </a:cubicBezTo>
                  <a:cubicBezTo>
                    <a:pt x="0" y="3185261"/>
                    <a:pt x="339116" y="2482807"/>
                    <a:pt x="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52;p24">
              <a:extLst>
                <a:ext uri="{FF2B5EF4-FFF2-40B4-BE49-F238E27FC236}">
                  <a16:creationId xmlns:a16="http://schemas.microsoft.com/office/drawing/2014/main" id="{9FF005B6-5170-41F6-9D02-C8073CDFFC6B}"/>
                </a:ext>
              </a:extLst>
            </p:cNvPr>
            <p:cNvSpPr/>
            <p:nvPr/>
          </p:nvSpPr>
          <p:spPr>
            <a:xfrm flipH="1">
              <a:off x="1666305" y="2943037"/>
              <a:ext cx="7333367" cy="3036868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53;p24">
              <a:extLst>
                <a:ext uri="{FF2B5EF4-FFF2-40B4-BE49-F238E27FC236}">
                  <a16:creationId xmlns:a16="http://schemas.microsoft.com/office/drawing/2014/main" id="{2F6600F0-CB31-4B53-96E5-DFD4B729396E}"/>
                </a:ext>
              </a:extLst>
            </p:cNvPr>
            <p:cNvSpPr/>
            <p:nvPr/>
          </p:nvSpPr>
          <p:spPr>
            <a:xfrm rot="10800000" flipH="1">
              <a:off x="1635019" y="1202980"/>
              <a:ext cx="7333367" cy="2854291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54;p24">
              <a:extLst>
                <a:ext uri="{FF2B5EF4-FFF2-40B4-BE49-F238E27FC236}">
                  <a16:creationId xmlns:a16="http://schemas.microsoft.com/office/drawing/2014/main" id="{317D3D38-1C50-4728-AD51-E4FB16C4A3AB}"/>
                </a:ext>
              </a:extLst>
            </p:cNvPr>
            <p:cNvSpPr/>
            <p:nvPr/>
          </p:nvSpPr>
          <p:spPr>
            <a:xfrm>
              <a:off x="4572003" y="3143850"/>
              <a:ext cx="1313955" cy="1222149"/>
            </a:xfrm>
            <a:custGeom>
              <a:avLst/>
              <a:gdLst/>
              <a:ahLst/>
              <a:cxnLst/>
              <a:rect l="l" t="t" r="r" b="b"/>
              <a:pathLst>
                <a:path w="295105" h="274486" fill="none" extrusionOk="0">
                  <a:moveTo>
                    <a:pt x="0" y="104844"/>
                  </a:moveTo>
                  <a:cubicBezTo>
                    <a:pt x="50130" y="45960"/>
                    <a:pt x="95183" y="36558"/>
                    <a:pt x="145525" y="0"/>
                  </a:cubicBezTo>
                  <a:cubicBezTo>
                    <a:pt x="197818" y="675"/>
                    <a:pt x="221017" y="41946"/>
                    <a:pt x="291050" y="104844"/>
                  </a:cubicBezTo>
                  <a:cubicBezTo>
                    <a:pt x="296955" y="140054"/>
                    <a:pt x="280061" y="234195"/>
                    <a:pt x="235464" y="274486"/>
                  </a:cubicBezTo>
                  <a:cubicBezTo>
                    <a:pt x="185714" y="283119"/>
                    <a:pt x="136593" y="271360"/>
                    <a:pt x="55585" y="274486"/>
                  </a:cubicBezTo>
                  <a:cubicBezTo>
                    <a:pt x="23988" y="233178"/>
                    <a:pt x="22310" y="167216"/>
                    <a:pt x="0" y="104844"/>
                  </a:cubicBezTo>
                  <a:close/>
                </a:path>
                <a:path w="295105" h="274486" extrusionOk="0">
                  <a:moveTo>
                    <a:pt x="0" y="104844"/>
                  </a:moveTo>
                  <a:cubicBezTo>
                    <a:pt x="40328" y="43554"/>
                    <a:pt x="92496" y="36644"/>
                    <a:pt x="145525" y="0"/>
                  </a:cubicBezTo>
                  <a:cubicBezTo>
                    <a:pt x="202801" y="1846"/>
                    <a:pt x="213875" y="40843"/>
                    <a:pt x="291050" y="104844"/>
                  </a:cubicBezTo>
                  <a:cubicBezTo>
                    <a:pt x="301896" y="154638"/>
                    <a:pt x="274650" y="234427"/>
                    <a:pt x="235464" y="274486"/>
                  </a:cubicBezTo>
                  <a:cubicBezTo>
                    <a:pt x="194686" y="275294"/>
                    <a:pt x="103917" y="277758"/>
                    <a:pt x="55585" y="274486"/>
                  </a:cubicBezTo>
                  <a:cubicBezTo>
                    <a:pt x="24268" y="216274"/>
                    <a:pt x="13554" y="158129"/>
                    <a:pt x="0" y="104844"/>
                  </a:cubicBezTo>
                  <a:close/>
                </a:path>
              </a:pathLst>
            </a:custGeom>
            <a:solidFill>
              <a:srgbClr val="961D1A"/>
            </a:solidFill>
            <a:ln w="19050" cap="rnd" cmpd="sng">
              <a:solidFill>
                <a:srgbClr val="881B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2EA5D611-DEA8-45CE-BDD8-02C6111D7999}"/>
              </a:ext>
            </a:extLst>
          </p:cNvPr>
          <p:cNvSpPr txBox="1">
            <a:spLocks/>
          </p:cNvSpPr>
          <p:nvPr/>
        </p:nvSpPr>
        <p:spPr>
          <a:xfrm>
            <a:off x="568004" y="745767"/>
            <a:ext cx="1136100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nny Penny"/>
              <a:buNone/>
              <a:defRPr sz="3700" b="1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2673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5853450" y="1365450"/>
            <a:ext cx="3142800" cy="4127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ASSIGNMENT  IS UPLOADED IN MOODLE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title"/>
          </p:nvPr>
        </p:nvSpPr>
        <p:spPr>
          <a:xfrm>
            <a:off x="415567" y="303542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975" indent="0">
              <a:buNone/>
            </a:pPr>
            <a:r>
              <a:rPr lang="en-US" sz="4000" b="1" dirty="0"/>
              <a:t>Propositional Logic: Syntax and Semantics</a:t>
            </a:r>
            <a:endParaRPr lang="en-US" sz="4000" dirty="0"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1"/>
          </p:nvPr>
        </p:nvSpPr>
        <p:spPr>
          <a:xfrm>
            <a:off x="1448499" y="2163750"/>
            <a:ext cx="2907633" cy="377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60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Syntax </a:t>
            </a:r>
            <a:r>
              <a:rPr lang="en-US" dirty="0"/>
              <a:t>: rules to determine whether an expression is an acceptable formula.</a:t>
            </a:r>
          </a:p>
          <a:p>
            <a:pPr marL="404813" indent="-284163">
              <a:buNone/>
            </a:pPr>
            <a:endParaRPr lang="en-US" sz="1600" i="1" dirty="0"/>
          </a:p>
          <a:p>
            <a:pPr marL="404813" indent="-284163">
              <a:buNone/>
            </a:pPr>
            <a:r>
              <a:rPr lang="en-US" sz="1600" i="1" dirty="0"/>
              <a:t>E.g.      In algebra, </a:t>
            </a:r>
            <a:r>
              <a:rPr lang="en-US" sz="1600" dirty="0">
                <a:solidFill>
                  <a:srgbClr val="00B050"/>
                </a:solidFill>
              </a:rPr>
              <a:t>𝑥+(𝑦−𝑧) </a:t>
            </a:r>
            <a:r>
              <a:rPr lang="en-US" sz="1600" i="1" dirty="0"/>
              <a:t>correct syntax but </a:t>
            </a:r>
            <a:r>
              <a:rPr lang="en-US" sz="1600" dirty="0">
                <a:solidFill>
                  <a:srgbClr val="FF0000"/>
                </a:solidFill>
              </a:rPr>
              <a:t>𝑦𝑥(𝑧−)+ </a:t>
            </a:r>
            <a:r>
              <a:rPr lang="en-US" sz="1600" i="1" dirty="0"/>
              <a:t>is not.</a:t>
            </a:r>
          </a:p>
          <a:p>
            <a:pPr marL="165100" indent="-165100">
              <a:buNone/>
            </a:pPr>
            <a:r>
              <a:rPr lang="en-US" sz="1600" i="1" dirty="0"/>
              <a:t>	In </a:t>
            </a:r>
            <a:r>
              <a:rPr lang="en-US" sz="1600" i="1" dirty="0">
                <a:solidFill>
                  <a:srgbClr val="00B050"/>
                </a:solidFill>
              </a:rPr>
              <a:t>logic  </a:t>
            </a:r>
            <a:r>
              <a:rPr lang="en-US" sz="1600" i="1" dirty="0" err="1">
                <a:solidFill>
                  <a:srgbClr val="00B050"/>
                </a:solidFill>
              </a:rPr>
              <a:t>p</a:t>
            </a:r>
            <a:r>
              <a:rPr lang="en-US" sz="1600" i="1" dirty="0" err="1">
                <a:solidFill>
                  <a:srgbClr val="00B050"/>
                </a:solidFill>
                <a:latin typeface="Yu Gothic UI"/>
                <a:ea typeface="Yu Gothic UI"/>
              </a:rPr>
              <a:t>∧q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>
                <a:solidFill>
                  <a:srgbClr val="00B050"/>
                </a:solidFill>
                <a:latin typeface="Yu Gothic UI"/>
                <a:ea typeface="Yu Gothic UI"/>
              </a:rPr>
              <a:t>∧ </a:t>
            </a:r>
            <a:r>
              <a:rPr lang="en-US" sz="1600" i="1" dirty="0">
                <a:solidFill>
                  <a:srgbClr val="00B050"/>
                </a:solidFill>
              </a:rPr>
              <a:t>r</a:t>
            </a:r>
            <a:r>
              <a:rPr lang="en-US" sz="1600" i="1" dirty="0">
                <a:solidFill>
                  <a:srgbClr val="00B050"/>
                </a:solidFill>
                <a:latin typeface="Yu Gothic UI"/>
                <a:ea typeface="Yu Gothic UI"/>
              </a:rPr>
              <a:t> </a:t>
            </a:r>
            <a:r>
              <a:rPr lang="en-US" sz="1600" i="1" dirty="0">
                <a:ea typeface="Yu Gothic UI"/>
              </a:rPr>
              <a:t>is correct but  </a:t>
            </a:r>
            <a:r>
              <a:rPr lang="en-US" sz="1600" i="1" dirty="0">
                <a:solidFill>
                  <a:srgbClr val="FF0000"/>
                </a:solidFill>
                <a:latin typeface="Yu Gothic UI"/>
                <a:ea typeface="Yu Gothic UI"/>
              </a:rPr>
              <a:t>p ∧ q  ∧ r∨  </a:t>
            </a:r>
            <a:r>
              <a:rPr lang="en-US" sz="1600" i="1" dirty="0"/>
              <a:t>is not</a:t>
            </a:r>
          </a:p>
        </p:txBody>
      </p:sp>
      <p:sp>
        <p:nvSpPr>
          <p:cNvPr id="447" name="Google Shape;447;p21"/>
          <p:cNvSpPr txBox="1">
            <a:spLocks noGrp="1"/>
          </p:cNvSpPr>
          <p:nvPr>
            <p:ph type="body" idx="2"/>
          </p:nvPr>
        </p:nvSpPr>
        <p:spPr>
          <a:xfrm>
            <a:off x="7060367" y="2061850"/>
            <a:ext cx="2907633" cy="387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600" indent="0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Semantics </a:t>
            </a:r>
            <a:r>
              <a:rPr lang="en-US" sz="2400" dirty="0"/>
              <a:t>: the meaning of a formula	</a:t>
            </a:r>
          </a:p>
          <a:p>
            <a:pPr marL="569913" indent="-285750">
              <a:buFont typeface="Arial" panose="020B0604020202020204" pitchFamily="34" charset="0"/>
              <a:buChar char="•"/>
            </a:pPr>
            <a:r>
              <a:rPr lang="en-US" sz="1800" dirty="0"/>
              <a:t>what does the formula represent</a:t>
            </a:r>
          </a:p>
          <a:p>
            <a:pPr marL="569913" indent="-285750">
              <a:buFont typeface="Arial" panose="020B0604020202020204" pitchFamily="34" charset="0"/>
              <a:buChar char="•"/>
            </a:pPr>
            <a:r>
              <a:rPr lang="en-US" sz="1800" dirty="0"/>
              <a:t>what are its values </a:t>
            </a:r>
          </a:p>
          <a:p>
            <a:pPr marL="0" indent="0" algn="ctr">
              <a:spcAft>
                <a:spcPts val="2100"/>
              </a:spcAft>
              <a:buNone/>
            </a:pPr>
            <a:r>
              <a:rPr lang="en-GB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7;p24">
            <a:extLst>
              <a:ext uri="{FF2B5EF4-FFF2-40B4-BE49-F238E27FC236}">
                <a16:creationId xmlns:a16="http://schemas.microsoft.com/office/drawing/2014/main" id="{F95F0C61-444F-4842-893E-3CD06658D945}"/>
              </a:ext>
            </a:extLst>
          </p:cNvPr>
          <p:cNvSpPr/>
          <p:nvPr/>
        </p:nvSpPr>
        <p:spPr>
          <a:xfrm>
            <a:off x="659568" y="1566729"/>
            <a:ext cx="11117036" cy="4804091"/>
          </a:xfrm>
          <a:custGeom>
            <a:avLst/>
            <a:gdLst/>
            <a:ahLst/>
            <a:cxnLst/>
            <a:rect l="l" t="t" r="r" b="b"/>
            <a:pathLst>
              <a:path w="2162014" h="2798067" fill="none" extrusionOk="0">
                <a:moveTo>
                  <a:pt x="0" y="19243"/>
                </a:moveTo>
                <a:cubicBezTo>
                  <a:pt x="149923" y="7044"/>
                  <a:pt x="404189" y="20538"/>
                  <a:pt x="540504" y="14432"/>
                </a:cubicBezTo>
                <a:cubicBezTo>
                  <a:pt x="676819" y="8326"/>
                  <a:pt x="900700" y="3049"/>
                  <a:pt x="1102627" y="9429"/>
                </a:cubicBezTo>
                <a:cubicBezTo>
                  <a:pt x="1304554" y="15809"/>
                  <a:pt x="1384452" y="18743"/>
                  <a:pt x="1578270" y="5196"/>
                </a:cubicBezTo>
                <a:cubicBezTo>
                  <a:pt x="1772088" y="-8351"/>
                  <a:pt x="1992469" y="-3938"/>
                  <a:pt x="2162014" y="0"/>
                </a:cubicBezTo>
                <a:cubicBezTo>
                  <a:pt x="2148400" y="132108"/>
                  <a:pt x="2121111" y="319670"/>
                  <a:pt x="2136654" y="587594"/>
                </a:cubicBezTo>
                <a:cubicBezTo>
                  <a:pt x="2152198" y="855518"/>
                  <a:pt x="2145128" y="846641"/>
                  <a:pt x="2114917" y="1091246"/>
                </a:cubicBezTo>
                <a:cubicBezTo>
                  <a:pt x="2084706" y="1335851"/>
                  <a:pt x="2073605" y="1431577"/>
                  <a:pt x="2090764" y="1650860"/>
                </a:cubicBezTo>
                <a:cubicBezTo>
                  <a:pt x="2107924" y="1870143"/>
                  <a:pt x="2056629" y="2019758"/>
                  <a:pt x="2070235" y="2126531"/>
                </a:cubicBezTo>
                <a:cubicBezTo>
                  <a:pt x="2083841" y="2233304"/>
                  <a:pt x="2075044" y="2589389"/>
                  <a:pt x="2041252" y="2798067"/>
                </a:cubicBezTo>
                <a:cubicBezTo>
                  <a:pt x="1743059" y="2773018"/>
                  <a:pt x="1688245" y="2805466"/>
                  <a:pt x="1404984" y="2796784"/>
                </a:cubicBezTo>
                <a:cubicBezTo>
                  <a:pt x="1121723" y="2788102"/>
                  <a:pt x="1080452" y="2799518"/>
                  <a:pt x="806891" y="2795578"/>
                </a:cubicBezTo>
                <a:cubicBezTo>
                  <a:pt x="533330" y="2791638"/>
                  <a:pt x="358498" y="2785709"/>
                  <a:pt x="132447" y="2794218"/>
                </a:cubicBezTo>
                <a:cubicBezTo>
                  <a:pt x="120280" y="2647391"/>
                  <a:pt x="134919" y="2420312"/>
                  <a:pt x="100660" y="2128224"/>
                </a:cubicBezTo>
                <a:cubicBezTo>
                  <a:pt x="66400" y="1836136"/>
                  <a:pt x="58163" y="1671685"/>
                  <a:pt x="67548" y="1434480"/>
                </a:cubicBezTo>
                <a:cubicBezTo>
                  <a:pt x="76934" y="1197275"/>
                  <a:pt x="48016" y="994918"/>
                  <a:pt x="33112" y="712987"/>
                </a:cubicBezTo>
                <a:cubicBezTo>
                  <a:pt x="18207" y="431056"/>
                  <a:pt x="40947" y="179811"/>
                  <a:pt x="0" y="19243"/>
                </a:cubicBezTo>
                <a:close/>
              </a:path>
              <a:path w="2162014" h="2798067" extrusionOk="0">
                <a:moveTo>
                  <a:pt x="0" y="19243"/>
                </a:moveTo>
                <a:cubicBezTo>
                  <a:pt x="140999" y="38005"/>
                  <a:pt x="394287" y="10394"/>
                  <a:pt x="518883" y="14625"/>
                </a:cubicBezTo>
                <a:cubicBezTo>
                  <a:pt x="643479" y="18856"/>
                  <a:pt x="869131" y="-3266"/>
                  <a:pt x="994526" y="10391"/>
                </a:cubicBezTo>
                <a:cubicBezTo>
                  <a:pt x="1119921" y="24048"/>
                  <a:pt x="1355457" y="-17628"/>
                  <a:pt x="1578270" y="5196"/>
                </a:cubicBezTo>
                <a:cubicBezTo>
                  <a:pt x="1801083" y="28020"/>
                  <a:pt x="2003006" y="-20899"/>
                  <a:pt x="2162014" y="0"/>
                </a:cubicBezTo>
                <a:cubicBezTo>
                  <a:pt x="2176690" y="111961"/>
                  <a:pt x="2128067" y="322500"/>
                  <a:pt x="2139069" y="531633"/>
                </a:cubicBezTo>
                <a:cubicBezTo>
                  <a:pt x="2150071" y="740766"/>
                  <a:pt x="2146135" y="920651"/>
                  <a:pt x="2117332" y="1035285"/>
                </a:cubicBezTo>
                <a:cubicBezTo>
                  <a:pt x="2088529" y="1149919"/>
                  <a:pt x="2084427" y="1477176"/>
                  <a:pt x="2093180" y="1594898"/>
                </a:cubicBezTo>
                <a:cubicBezTo>
                  <a:pt x="2101933" y="1712620"/>
                  <a:pt x="2089763" y="2033009"/>
                  <a:pt x="2069027" y="2154512"/>
                </a:cubicBezTo>
                <a:cubicBezTo>
                  <a:pt x="2048292" y="2276015"/>
                  <a:pt x="2079174" y="2502089"/>
                  <a:pt x="2041252" y="2798067"/>
                </a:cubicBezTo>
                <a:cubicBezTo>
                  <a:pt x="1811805" y="2791594"/>
                  <a:pt x="1671452" y="2775574"/>
                  <a:pt x="1443160" y="2796861"/>
                </a:cubicBezTo>
                <a:cubicBezTo>
                  <a:pt x="1214868" y="2818148"/>
                  <a:pt x="1118888" y="2791100"/>
                  <a:pt x="806891" y="2795578"/>
                </a:cubicBezTo>
                <a:cubicBezTo>
                  <a:pt x="494894" y="2800056"/>
                  <a:pt x="339364" y="2786642"/>
                  <a:pt x="132447" y="2794218"/>
                </a:cubicBezTo>
                <a:cubicBezTo>
                  <a:pt x="148770" y="2519109"/>
                  <a:pt x="105843" y="2287985"/>
                  <a:pt x="96686" y="2044975"/>
                </a:cubicBezTo>
                <a:cubicBezTo>
                  <a:pt x="87530" y="1801965"/>
                  <a:pt x="46761" y="1554000"/>
                  <a:pt x="60926" y="1295731"/>
                </a:cubicBezTo>
                <a:cubicBezTo>
                  <a:pt x="75091" y="1037462"/>
                  <a:pt x="87359" y="652585"/>
                  <a:pt x="0" y="19243"/>
                </a:cubicBezTo>
                <a:close/>
              </a:path>
            </a:pathLst>
          </a:custGeom>
          <a:solidFill>
            <a:srgbClr val="FFF2CC"/>
          </a:solidFill>
          <a:ln w="25400" cap="flat" cmpd="sng">
            <a:solidFill>
              <a:srgbClr val="5404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B781E-BA32-4A98-86AB-06BB96AD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BD7B8"/>
                </a:solidFill>
              </a:rPr>
              <a:t>Calculation of Truth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0946-F305-4A68-8352-3D79E026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82" y="2092540"/>
            <a:ext cx="10682322" cy="3198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that </a:t>
            </a:r>
            <a:r>
              <a:rPr lang="en-US" i="1" dirty="0"/>
              <a:t>P, Q and R are assigned the truth values, </a:t>
            </a:r>
            <a:r>
              <a:rPr lang="en-US" b="1" i="1" dirty="0"/>
              <a:t>T, F and F respectively</a:t>
            </a:r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r>
              <a:rPr lang="en-US" b="1" i="1" dirty="0"/>
              <a:t>Ex 1	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¬(𝑃∧𝑄)→𝑅</a:t>
            </a:r>
          </a:p>
          <a:p>
            <a:pPr>
              <a:buNone/>
            </a:pPr>
            <a:r>
              <a:rPr lang="en-US" b="1" i="1" dirty="0"/>
              <a:t>                  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2D472-B04D-459E-9DB2-F44296329585}"/>
              </a:ext>
            </a:extLst>
          </p:cNvPr>
          <p:cNvSpPr txBox="1"/>
          <p:nvPr/>
        </p:nvSpPr>
        <p:spPr>
          <a:xfrm>
            <a:off x="1349114" y="3588597"/>
            <a:ext cx="3048003" cy="223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296" lvl="3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C00000"/>
                </a:solidFill>
                <a:latin typeface="Karma"/>
                <a:cs typeface="Karma"/>
                <a:sym typeface="Karma"/>
              </a:rPr>
              <a:t>¬(𝑻∧𝑭)→𝐹</a:t>
            </a:r>
          </a:p>
          <a:p>
            <a:pPr marL="82296" lvl="3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C00000"/>
                </a:solidFill>
                <a:latin typeface="Karma"/>
                <a:cs typeface="Karma"/>
                <a:sym typeface="Karma"/>
              </a:rPr>
              <a:t>¬𝑭→𝐹</a:t>
            </a:r>
          </a:p>
          <a:p>
            <a:pPr marL="82296" lvl="3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C00000"/>
                </a:solidFill>
                <a:latin typeface="Karma"/>
                <a:cs typeface="Karma"/>
                <a:sym typeface="Karma"/>
              </a:rPr>
              <a:t>𝑻→𝐹</a:t>
            </a:r>
          </a:p>
          <a:p>
            <a:pPr marL="82296" lvl="3">
              <a:lnSpc>
                <a:spcPct val="115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C00000"/>
                </a:solidFill>
                <a:latin typeface="Karma"/>
                <a:cs typeface="Karma"/>
                <a:sym typeface="Karma"/>
              </a:rPr>
              <a:t>𝑭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A73CFA-5977-439C-A413-4BF6D16CDE9C}"/>
              </a:ext>
            </a:extLst>
          </p:cNvPr>
          <p:cNvSpPr txBox="1">
            <a:spLocks/>
          </p:cNvSpPr>
          <p:nvPr/>
        </p:nvSpPr>
        <p:spPr>
          <a:xfrm>
            <a:off x="6685612" y="2481079"/>
            <a:ext cx="3412093" cy="189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9pPr>
          </a:lstStyle>
          <a:p>
            <a:pPr marL="82296" lvl="3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b="1" i="1" dirty="0"/>
          </a:p>
          <a:p>
            <a:pPr marL="82296" lvl="3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b="1" i="1" dirty="0"/>
              <a:t>Ex 2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(¬𝑃)∧(𝑄→𝑅)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8B22C3-ACD6-4821-99B6-FB19BCC9F9EE}"/>
              </a:ext>
            </a:extLst>
          </p:cNvPr>
          <p:cNvSpPr txBox="1">
            <a:spLocks/>
          </p:cNvSpPr>
          <p:nvPr/>
        </p:nvSpPr>
        <p:spPr>
          <a:xfrm>
            <a:off x="6940444" y="3638862"/>
            <a:ext cx="3048003" cy="189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9pPr>
          </a:lstStyle>
          <a:p>
            <a:pPr marL="82296" lvl="3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>
                <a:solidFill>
                  <a:srgbClr val="C00000"/>
                </a:solidFill>
              </a:rPr>
              <a:t>(¬𝑻)∧(𝑭→𝐹)</a:t>
            </a:r>
          </a:p>
          <a:p>
            <a:pPr marL="82296" lvl="3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>
                <a:solidFill>
                  <a:srgbClr val="C00000"/>
                </a:solidFill>
              </a:rPr>
              <a:t>𝑭∧𝑇</a:t>
            </a:r>
          </a:p>
          <a:p>
            <a:pPr marL="82296" lvl="3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400" dirty="0">
                <a:solidFill>
                  <a:srgbClr val="C00000"/>
                </a:solidFill>
              </a:rPr>
              <a:t>𝑭</a:t>
            </a:r>
          </a:p>
        </p:txBody>
      </p:sp>
    </p:spTree>
    <p:extLst>
      <p:ext uri="{BB962C8B-B14F-4D97-AF65-F5344CB8AC3E}">
        <p14:creationId xmlns:p14="http://schemas.microsoft.com/office/powerpoint/2010/main" val="4658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>
            <a:spLocks noGrp="1"/>
          </p:cNvSpPr>
          <p:nvPr>
            <p:ph type="title"/>
          </p:nvPr>
        </p:nvSpPr>
        <p:spPr>
          <a:xfrm>
            <a:off x="2243775" y="349600"/>
            <a:ext cx="7837800" cy="399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TRUTH TABLE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06A-02B7-4F17-BFAC-08A08C60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BD7B8"/>
                </a:solidFill>
              </a:rPr>
              <a:t>Interpretation</a:t>
            </a:r>
          </a:p>
        </p:txBody>
      </p:sp>
      <p:sp>
        <p:nvSpPr>
          <p:cNvPr id="4" name="Google Shape;467;p24">
            <a:extLst>
              <a:ext uri="{FF2B5EF4-FFF2-40B4-BE49-F238E27FC236}">
                <a16:creationId xmlns:a16="http://schemas.microsoft.com/office/drawing/2014/main" id="{F9229BD6-9FA9-46BD-B47B-F163BB42B9DE}"/>
              </a:ext>
            </a:extLst>
          </p:cNvPr>
          <p:cNvSpPr/>
          <p:nvPr/>
        </p:nvSpPr>
        <p:spPr>
          <a:xfrm>
            <a:off x="584616" y="1693889"/>
            <a:ext cx="11191988" cy="4676931"/>
          </a:xfrm>
          <a:custGeom>
            <a:avLst/>
            <a:gdLst/>
            <a:ahLst/>
            <a:cxnLst/>
            <a:rect l="l" t="t" r="r" b="b"/>
            <a:pathLst>
              <a:path w="2162014" h="2798067" fill="none" extrusionOk="0">
                <a:moveTo>
                  <a:pt x="0" y="19243"/>
                </a:moveTo>
                <a:cubicBezTo>
                  <a:pt x="149923" y="7044"/>
                  <a:pt x="404189" y="20538"/>
                  <a:pt x="540504" y="14432"/>
                </a:cubicBezTo>
                <a:cubicBezTo>
                  <a:pt x="676819" y="8326"/>
                  <a:pt x="900700" y="3049"/>
                  <a:pt x="1102627" y="9429"/>
                </a:cubicBezTo>
                <a:cubicBezTo>
                  <a:pt x="1304554" y="15809"/>
                  <a:pt x="1384452" y="18743"/>
                  <a:pt x="1578270" y="5196"/>
                </a:cubicBezTo>
                <a:cubicBezTo>
                  <a:pt x="1772088" y="-8351"/>
                  <a:pt x="1992469" y="-3938"/>
                  <a:pt x="2162014" y="0"/>
                </a:cubicBezTo>
                <a:cubicBezTo>
                  <a:pt x="2148400" y="132108"/>
                  <a:pt x="2121111" y="319670"/>
                  <a:pt x="2136654" y="587594"/>
                </a:cubicBezTo>
                <a:cubicBezTo>
                  <a:pt x="2152198" y="855518"/>
                  <a:pt x="2145128" y="846641"/>
                  <a:pt x="2114917" y="1091246"/>
                </a:cubicBezTo>
                <a:cubicBezTo>
                  <a:pt x="2084706" y="1335851"/>
                  <a:pt x="2073605" y="1431577"/>
                  <a:pt x="2090764" y="1650860"/>
                </a:cubicBezTo>
                <a:cubicBezTo>
                  <a:pt x="2107924" y="1870143"/>
                  <a:pt x="2056629" y="2019758"/>
                  <a:pt x="2070235" y="2126531"/>
                </a:cubicBezTo>
                <a:cubicBezTo>
                  <a:pt x="2083841" y="2233304"/>
                  <a:pt x="2075044" y="2589389"/>
                  <a:pt x="2041252" y="2798067"/>
                </a:cubicBezTo>
                <a:cubicBezTo>
                  <a:pt x="1743059" y="2773018"/>
                  <a:pt x="1688245" y="2805466"/>
                  <a:pt x="1404984" y="2796784"/>
                </a:cubicBezTo>
                <a:cubicBezTo>
                  <a:pt x="1121723" y="2788102"/>
                  <a:pt x="1080452" y="2799518"/>
                  <a:pt x="806891" y="2795578"/>
                </a:cubicBezTo>
                <a:cubicBezTo>
                  <a:pt x="533330" y="2791638"/>
                  <a:pt x="358498" y="2785709"/>
                  <a:pt x="132447" y="2794218"/>
                </a:cubicBezTo>
                <a:cubicBezTo>
                  <a:pt x="120280" y="2647391"/>
                  <a:pt x="134919" y="2420312"/>
                  <a:pt x="100660" y="2128224"/>
                </a:cubicBezTo>
                <a:cubicBezTo>
                  <a:pt x="66400" y="1836136"/>
                  <a:pt x="58163" y="1671685"/>
                  <a:pt x="67548" y="1434480"/>
                </a:cubicBezTo>
                <a:cubicBezTo>
                  <a:pt x="76934" y="1197275"/>
                  <a:pt x="48016" y="994918"/>
                  <a:pt x="33112" y="712987"/>
                </a:cubicBezTo>
                <a:cubicBezTo>
                  <a:pt x="18207" y="431056"/>
                  <a:pt x="40947" y="179811"/>
                  <a:pt x="0" y="19243"/>
                </a:cubicBezTo>
                <a:close/>
              </a:path>
              <a:path w="2162014" h="2798067" extrusionOk="0">
                <a:moveTo>
                  <a:pt x="0" y="19243"/>
                </a:moveTo>
                <a:cubicBezTo>
                  <a:pt x="140999" y="38005"/>
                  <a:pt x="394287" y="10394"/>
                  <a:pt x="518883" y="14625"/>
                </a:cubicBezTo>
                <a:cubicBezTo>
                  <a:pt x="643479" y="18856"/>
                  <a:pt x="869131" y="-3266"/>
                  <a:pt x="994526" y="10391"/>
                </a:cubicBezTo>
                <a:cubicBezTo>
                  <a:pt x="1119921" y="24048"/>
                  <a:pt x="1355457" y="-17628"/>
                  <a:pt x="1578270" y="5196"/>
                </a:cubicBezTo>
                <a:cubicBezTo>
                  <a:pt x="1801083" y="28020"/>
                  <a:pt x="2003006" y="-20899"/>
                  <a:pt x="2162014" y="0"/>
                </a:cubicBezTo>
                <a:cubicBezTo>
                  <a:pt x="2176690" y="111961"/>
                  <a:pt x="2128067" y="322500"/>
                  <a:pt x="2139069" y="531633"/>
                </a:cubicBezTo>
                <a:cubicBezTo>
                  <a:pt x="2150071" y="740766"/>
                  <a:pt x="2146135" y="920651"/>
                  <a:pt x="2117332" y="1035285"/>
                </a:cubicBezTo>
                <a:cubicBezTo>
                  <a:pt x="2088529" y="1149919"/>
                  <a:pt x="2084427" y="1477176"/>
                  <a:pt x="2093180" y="1594898"/>
                </a:cubicBezTo>
                <a:cubicBezTo>
                  <a:pt x="2101933" y="1712620"/>
                  <a:pt x="2089763" y="2033009"/>
                  <a:pt x="2069027" y="2154512"/>
                </a:cubicBezTo>
                <a:cubicBezTo>
                  <a:pt x="2048292" y="2276015"/>
                  <a:pt x="2079174" y="2502089"/>
                  <a:pt x="2041252" y="2798067"/>
                </a:cubicBezTo>
                <a:cubicBezTo>
                  <a:pt x="1811805" y="2791594"/>
                  <a:pt x="1671452" y="2775574"/>
                  <a:pt x="1443160" y="2796861"/>
                </a:cubicBezTo>
                <a:cubicBezTo>
                  <a:pt x="1214868" y="2818148"/>
                  <a:pt x="1118888" y="2791100"/>
                  <a:pt x="806891" y="2795578"/>
                </a:cubicBezTo>
                <a:cubicBezTo>
                  <a:pt x="494894" y="2800056"/>
                  <a:pt x="339364" y="2786642"/>
                  <a:pt x="132447" y="2794218"/>
                </a:cubicBezTo>
                <a:cubicBezTo>
                  <a:pt x="148770" y="2519109"/>
                  <a:pt x="105843" y="2287985"/>
                  <a:pt x="96686" y="2044975"/>
                </a:cubicBezTo>
                <a:cubicBezTo>
                  <a:pt x="87530" y="1801965"/>
                  <a:pt x="46761" y="1554000"/>
                  <a:pt x="60926" y="1295731"/>
                </a:cubicBezTo>
                <a:cubicBezTo>
                  <a:pt x="75091" y="1037462"/>
                  <a:pt x="87359" y="652585"/>
                  <a:pt x="0" y="19243"/>
                </a:cubicBezTo>
                <a:close/>
              </a:path>
            </a:pathLst>
          </a:custGeom>
          <a:solidFill>
            <a:srgbClr val="FFF2CC"/>
          </a:solidFill>
          <a:ln w="25400" cap="flat" cmpd="sng">
            <a:solidFill>
              <a:srgbClr val="5404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5888" lvl="3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E254-743F-43E6-B20D-40A145FC7237}"/>
              </a:ext>
            </a:extLst>
          </p:cNvPr>
          <p:cNvSpPr txBox="1"/>
          <p:nvPr/>
        </p:nvSpPr>
        <p:spPr>
          <a:xfrm>
            <a:off x="1532745" y="1963235"/>
            <a:ext cx="935011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lvl="3"/>
            <a:r>
              <a:rPr lang="en-US" sz="1800" dirty="0"/>
              <a:t>Interpretation is an allocation of truth values to the propositional variables in the propositional formula. </a:t>
            </a:r>
          </a:p>
          <a:p>
            <a:pPr marL="115888" lvl="3"/>
            <a:endParaRPr lang="en-US" sz="1800" dirty="0"/>
          </a:p>
          <a:p>
            <a:pPr marL="115888" lvl="3"/>
            <a:r>
              <a:rPr lang="en-US" sz="1800" dirty="0"/>
              <a:t>Consider a proposition P then</a:t>
            </a:r>
          </a:p>
          <a:p>
            <a:pPr marL="115888" lvl="3"/>
            <a:endParaRPr lang="en-US" sz="1800" dirty="0">
              <a:solidFill>
                <a:srgbClr val="00B050"/>
              </a:solidFill>
            </a:endParaRPr>
          </a:p>
          <a:p>
            <a:pPr lvl="4">
              <a:buFont typeface="Wingdings" pitchFamily="2" charset="2"/>
              <a:buChar char="Ø"/>
            </a:pPr>
            <a:r>
              <a:rPr lang="en-US" sz="1600" dirty="0"/>
              <a:t>Assigning P  a truth value of True or False is </a:t>
            </a:r>
            <a:r>
              <a:rPr lang="en-US" sz="1600" dirty="0">
                <a:solidFill>
                  <a:srgbClr val="0070C0"/>
                </a:solidFill>
              </a:rPr>
              <a:t>interpretation</a:t>
            </a:r>
          </a:p>
          <a:p>
            <a:pPr lvl="4">
              <a:buFont typeface="Wingdings" pitchFamily="2" charset="2"/>
              <a:buChar char="Ø"/>
            </a:pPr>
            <a:endParaRPr lang="en-US" sz="1600" dirty="0"/>
          </a:p>
          <a:p>
            <a:pPr lvl="4">
              <a:buFont typeface="Wingdings" pitchFamily="2" charset="2"/>
              <a:buChar char="Ø"/>
            </a:pPr>
            <a:r>
              <a:rPr lang="en-US" sz="1600" dirty="0"/>
              <a:t>If P= </a:t>
            </a:r>
            <a:r>
              <a:rPr lang="en-US" sz="1600" dirty="0">
                <a:solidFill>
                  <a:srgbClr val="00B050"/>
                </a:solidFill>
              </a:rPr>
              <a:t>True</a:t>
            </a:r>
            <a:r>
              <a:rPr lang="en-US" sz="1600" dirty="0"/>
              <a:t>, then interpretation is said to be a </a:t>
            </a:r>
            <a:r>
              <a:rPr lang="en-US" sz="1600" dirty="0">
                <a:solidFill>
                  <a:srgbClr val="00B050"/>
                </a:solidFill>
              </a:rPr>
              <a:t>model</a:t>
            </a:r>
            <a:r>
              <a:rPr lang="en-US" sz="1600" dirty="0"/>
              <a:t> for the formula.</a:t>
            </a:r>
          </a:p>
          <a:p>
            <a:pPr lvl="4">
              <a:buFont typeface="Wingdings" pitchFamily="2" charset="2"/>
              <a:buChar char="Ø"/>
            </a:pPr>
            <a:endParaRPr lang="en-US" sz="1600" dirty="0"/>
          </a:p>
          <a:p>
            <a:pPr lvl="4">
              <a:buFont typeface="Wingdings" pitchFamily="2" charset="2"/>
              <a:buChar char="Ø"/>
            </a:pPr>
            <a:r>
              <a:rPr lang="en-US" sz="1600" dirty="0"/>
              <a:t>If P= 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 then the interpretation is said to be a </a:t>
            </a:r>
            <a:r>
              <a:rPr lang="en-US" sz="1600" dirty="0">
                <a:solidFill>
                  <a:srgbClr val="FF0000"/>
                </a:solidFill>
              </a:rPr>
              <a:t>countermodel</a:t>
            </a:r>
            <a:r>
              <a:rPr lang="en-US" sz="1600" dirty="0"/>
              <a:t> for the formula. </a:t>
            </a:r>
          </a:p>
        </p:txBody>
      </p:sp>
    </p:spTree>
    <p:extLst>
      <p:ext uri="{BB962C8B-B14F-4D97-AF65-F5344CB8AC3E}">
        <p14:creationId xmlns:p14="http://schemas.microsoft.com/office/powerpoint/2010/main" val="15742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>
            <a:spLocks noGrp="1"/>
          </p:cNvSpPr>
          <p:nvPr>
            <p:ph type="title"/>
          </p:nvPr>
        </p:nvSpPr>
        <p:spPr>
          <a:xfrm>
            <a:off x="1336954" y="1086225"/>
            <a:ext cx="65988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/>
              <a:t>Proposition</a:t>
            </a:r>
          </a:p>
        </p:txBody>
      </p:sp>
      <p:sp>
        <p:nvSpPr>
          <p:cNvPr id="411" name="Google Shape;411;p15"/>
          <p:cNvSpPr txBox="1">
            <a:spLocks noGrp="1"/>
          </p:cNvSpPr>
          <p:nvPr>
            <p:ph type="body" idx="1"/>
          </p:nvPr>
        </p:nvSpPr>
        <p:spPr>
          <a:xfrm>
            <a:off x="1336950" y="2274425"/>
            <a:ext cx="6598800" cy="276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23888" indent="-282575">
              <a:lnSpc>
                <a:spcPct val="150000"/>
              </a:lnSpc>
            </a:pPr>
            <a:r>
              <a:rPr lang="en-US" sz="2400" dirty="0"/>
              <a:t>A proposition is a </a:t>
            </a:r>
            <a:r>
              <a:rPr lang="en-US" sz="2400" b="1" dirty="0"/>
              <a:t>declarative statement </a:t>
            </a:r>
            <a:r>
              <a:rPr lang="en-US" sz="2400" dirty="0"/>
              <a:t>that is </a:t>
            </a:r>
            <a:r>
              <a:rPr lang="en-US" sz="2400" dirty="0">
                <a:solidFill>
                  <a:srgbClr val="C00000"/>
                </a:solidFill>
              </a:rPr>
              <a:t>either true or false but not both</a:t>
            </a:r>
            <a:r>
              <a:rPr lang="en-US" sz="2400" dirty="0"/>
              <a:t>.</a:t>
            </a:r>
          </a:p>
          <a:p>
            <a:pPr marL="623888" indent="-282575">
              <a:lnSpc>
                <a:spcPct val="150000"/>
              </a:lnSpc>
            </a:pPr>
            <a:r>
              <a:rPr lang="en-US" sz="2400" dirty="0"/>
              <a:t>Every proposition has </a:t>
            </a:r>
            <a:r>
              <a:rPr lang="en-US" sz="2400" dirty="0">
                <a:solidFill>
                  <a:srgbClr val="C00000"/>
                </a:solidFill>
              </a:rPr>
              <a:t>a single truth value, </a:t>
            </a:r>
            <a:r>
              <a:rPr lang="en-US" sz="2400" dirty="0"/>
              <a:t>that being either true or false.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7;p24">
            <a:extLst>
              <a:ext uri="{FF2B5EF4-FFF2-40B4-BE49-F238E27FC236}">
                <a16:creationId xmlns:a16="http://schemas.microsoft.com/office/drawing/2014/main" id="{F9229BD6-9FA9-46BD-B47B-F163BB42B9DE}"/>
              </a:ext>
            </a:extLst>
          </p:cNvPr>
          <p:cNvSpPr/>
          <p:nvPr/>
        </p:nvSpPr>
        <p:spPr>
          <a:xfrm>
            <a:off x="1004341" y="1847087"/>
            <a:ext cx="9878518" cy="4676931"/>
          </a:xfrm>
          <a:custGeom>
            <a:avLst/>
            <a:gdLst/>
            <a:ahLst/>
            <a:cxnLst/>
            <a:rect l="l" t="t" r="r" b="b"/>
            <a:pathLst>
              <a:path w="2162014" h="2798067" fill="none" extrusionOk="0">
                <a:moveTo>
                  <a:pt x="0" y="19243"/>
                </a:moveTo>
                <a:cubicBezTo>
                  <a:pt x="149923" y="7044"/>
                  <a:pt x="404189" y="20538"/>
                  <a:pt x="540504" y="14432"/>
                </a:cubicBezTo>
                <a:cubicBezTo>
                  <a:pt x="676819" y="8326"/>
                  <a:pt x="900700" y="3049"/>
                  <a:pt x="1102627" y="9429"/>
                </a:cubicBezTo>
                <a:cubicBezTo>
                  <a:pt x="1304554" y="15809"/>
                  <a:pt x="1384452" y="18743"/>
                  <a:pt x="1578270" y="5196"/>
                </a:cubicBezTo>
                <a:cubicBezTo>
                  <a:pt x="1772088" y="-8351"/>
                  <a:pt x="1992469" y="-3938"/>
                  <a:pt x="2162014" y="0"/>
                </a:cubicBezTo>
                <a:cubicBezTo>
                  <a:pt x="2148400" y="132108"/>
                  <a:pt x="2121111" y="319670"/>
                  <a:pt x="2136654" y="587594"/>
                </a:cubicBezTo>
                <a:cubicBezTo>
                  <a:pt x="2152198" y="855518"/>
                  <a:pt x="2145128" y="846641"/>
                  <a:pt x="2114917" y="1091246"/>
                </a:cubicBezTo>
                <a:cubicBezTo>
                  <a:pt x="2084706" y="1335851"/>
                  <a:pt x="2073605" y="1431577"/>
                  <a:pt x="2090764" y="1650860"/>
                </a:cubicBezTo>
                <a:cubicBezTo>
                  <a:pt x="2107924" y="1870143"/>
                  <a:pt x="2056629" y="2019758"/>
                  <a:pt x="2070235" y="2126531"/>
                </a:cubicBezTo>
                <a:cubicBezTo>
                  <a:pt x="2083841" y="2233304"/>
                  <a:pt x="2075044" y="2589389"/>
                  <a:pt x="2041252" y="2798067"/>
                </a:cubicBezTo>
                <a:cubicBezTo>
                  <a:pt x="1743059" y="2773018"/>
                  <a:pt x="1688245" y="2805466"/>
                  <a:pt x="1404984" y="2796784"/>
                </a:cubicBezTo>
                <a:cubicBezTo>
                  <a:pt x="1121723" y="2788102"/>
                  <a:pt x="1080452" y="2799518"/>
                  <a:pt x="806891" y="2795578"/>
                </a:cubicBezTo>
                <a:cubicBezTo>
                  <a:pt x="533330" y="2791638"/>
                  <a:pt x="358498" y="2785709"/>
                  <a:pt x="132447" y="2794218"/>
                </a:cubicBezTo>
                <a:cubicBezTo>
                  <a:pt x="120280" y="2647391"/>
                  <a:pt x="134919" y="2420312"/>
                  <a:pt x="100660" y="2128224"/>
                </a:cubicBezTo>
                <a:cubicBezTo>
                  <a:pt x="66400" y="1836136"/>
                  <a:pt x="58163" y="1671685"/>
                  <a:pt x="67548" y="1434480"/>
                </a:cubicBezTo>
                <a:cubicBezTo>
                  <a:pt x="76934" y="1197275"/>
                  <a:pt x="48016" y="994918"/>
                  <a:pt x="33112" y="712987"/>
                </a:cubicBezTo>
                <a:cubicBezTo>
                  <a:pt x="18207" y="431056"/>
                  <a:pt x="40947" y="179811"/>
                  <a:pt x="0" y="19243"/>
                </a:cubicBezTo>
                <a:close/>
              </a:path>
              <a:path w="2162014" h="2798067" extrusionOk="0">
                <a:moveTo>
                  <a:pt x="0" y="19243"/>
                </a:moveTo>
                <a:cubicBezTo>
                  <a:pt x="140999" y="38005"/>
                  <a:pt x="394287" y="10394"/>
                  <a:pt x="518883" y="14625"/>
                </a:cubicBezTo>
                <a:cubicBezTo>
                  <a:pt x="643479" y="18856"/>
                  <a:pt x="869131" y="-3266"/>
                  <a:pt x="994526" y="10391"/>
                </a:cubicBezTo>
                <a:cubicBezTo>
                  <a:pt x="1119921" y="24048"/>
                  <a:pt x="1355457" y="-17628"/>
                  <a:pt x="1578270" y="5196"/>
                </a:cubicBezTo>
                <a:cubicBezTo>
                  <a:pt x="1801083" y="28020"/>
                  <a:pt x="2003006" y="-20899"/>
                  <a:pt x="2162014" y="0"/>
                </a:cubicBezTo>
                <a:cubicBezTo>
                  <a:pt x="2176690" y="111961"/>
                  <a:pt x="2128067" y="322500"/>
                  <a:pt x="2139069" y="531633"/>
                </a:cubicBezTo>
                <a:cubicBezTo>
                  <a:pt x="2150071" y="740766"/>
                  <a:pt x="2146135" y="920651"/>
                  <a:pt x="2117332" y="1035285"/>
                </a:cubicBezTo>
                <a:cubicBezTo>
                  <a:pt x="2088529" y="1149919"/>
                  <a:pt x="2084427" y="1477176"/>
                  <a:pt x="2093180" y="1594898"/>
                </a:cubicBezTo>
                <a:cubicBezTo>
                  <a:pt x="2101933" y="1712620"/>
                  <a:pt x="2089763" y="2033009"/>
                  <a:pt x="2069027" y="2154512"/>
                </a:cubicBezTo>
                <a:cubicBezTo>
                  <a:pt x="2048292" y="2276015"/>
                  <a:pt x="2079174" y="2502089"/>
                  <a:pt x="2041252" y="2798067"/>
                </a:cubicBezTo>
                <a:cubicBezTo>
                  <a:pt x="1811805" y="2791594"/>
                  <a:pt x="1671452" y="2775574"/>
                  <a:pt x="1443160" y="2796861"/>
                </a:cubicBezTo>
                <a:cubicBezTo>
                  <a:pt x="1214868" y="2818148"/>
                  <a:pt x="1118888" y="2791100"/>
                  <a:pt x="806891" y="2795578"/>
                </a:cubicBezTo>
                <a:cubicBezTo>
                  <a:pt x="494894" y="2800056"/>
                  <a:pt x="339364" y="2786642"/>
                  <a:pt x="132447" y="2794218"/>
                </a:cubicBezTo>
                <a:cubicBezTo>
                  <a:pt x="148770" y="2519109"/>
                  <a:pt x="105843" y="2287985"/>
                  <a:pt x="96686" y="2044975"/>
                </a:cubicBezTo>
                <a:cubicBezTo>
                  <a:pt x="87530" y="1801965"/>
                  <a:pt x="46761" y="1554000"/>
                  <a:pt x="60926" y="1295731"/>
                </a:cubicBezTo>
                <a:cubicBezTo>
                  <a:pt x="75091" y="1037462"/>
                  <a:pt x="87359" y="652585"/>
                  <a:pt x="0" y="19243"/>
                </a:cubicBezTo>
                <a:close/>
              </a:path>
            </a:pathLst>
          </a:custGeom>
          <a:solidFill>
            <a:srgbClr val="FFF2CC"/>
          </a:solidFill>
          <a:ln w="25400" cap="flat" cmpd="sng">
            <a:solidFill>
              <a:srgbClr val="5404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5888" lvl="3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D306A-02B7-4F17-BFAC-08A08C60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DBD7B8"/>
                </a:solidFill>
              </a:rPr>
              <a:t>Constructing Truth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E254-743F-43E6-B20D-40A145FC7237}"/>
              </a:ext>
            </a:extLst>
          </p:cNvPr>
          <p:cNvSpPr txBox="1"/>
          <p:nvPr/>
        </p:nvSpPr>
        <p:spPr>
          <a:xfrm>
            <a:off x="1532745" y="1963235"/>
            <a:ext cx="935011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truth table will contain,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Rows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-all the possible interpretations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Columns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-unique proposition variables and formula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Number of rows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(interpretation)=2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 is the number of proposition variables</a:t>
            </a:r>
          </a:p>
          <a:p>
            <a:pPr marL="11461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N=2 [P and Q]</a:t>
            </a:r>
          </a:p>
          <a:p>
            <a:pPr marL="11461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No. of rows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 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724F5-37FC-47B2-B861-1DD762466035}"/>
              </a:ext>
            </a:extLst>
          </p:cNvPr>
          <p:cNvGrpSpPr/>
          <p:nvPr/>
        </p:nvGrpSpPr>
        <p:grpSpPr>
          <a:xfrm>
            <a:off x="1985047" y="3952563"/>
            <a:ext cx="7516119" cy="2312070"/>
            <a:chOff x="1143000" y="3429000"/>
            <a:chExt cx="8267596" cy="3129819"/>
          </a:xfrm>
        </p:grpSpPr>
        <p:graphicFrame>
          <p:nvGraphicFramePr>
            <p:cNvPr id="20" name="Content Placeholder 4">
              <a:extLst>
                <a:ext uri="{FF2B5EF4-FFF2-40B4-BE49-F238E27FC236}">
                  <a16:creationId xmlns:a16="http://schemas.microsoft.com/office/drawing/2014/main" id="{7F175D28-84B2-4E14-BB07-92357B1EFF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8475457"/>
                </p:ext>
              </p:extLst>
            </p:nvPr>
          </p:nvGraphicFramePr>
          <p:xfrm>
            <a:off x="3124200" y="4495800"/>
            <a:ext cx="6286396" cy="2063019"/>
          </p:xfrm>
          <a:graphic>
            <a:graphicData uri="http://schemas.openxmlformats.org/drawingml/2006/table">
              <a:tbl>
                <a:tblPr firstRow="1">
                  <a:tableStyleId>{ED083AE6-46FA-4A59-8FB0-9F97EB10719F}</a:tableStyleId>
                </a:tblPr>
                <a:tblGrid>
                  <a:gridCol w="47836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2972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8887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80901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80901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9839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Q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P</a:t>
                        </a: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∨</a:t>
                        </a:r>
                        <a:r>
                          <a:rPr lang="en-US" b="1" dirty="0"/>
                          <a:t>Q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="1" dirty="0"/>
                          <a:t>(P</a:t>
                        </a: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∨</a:t>
                        </a:r>
                        <a:r>
                          <a:rPr lang="en-US" b="1" dirty="0"/>
                          <a:t>Q)</a:t>
                        </a: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 ∧</a:t>
                        </a:r>
                        <a:r>
                          <a:rPr lang="en-US" b="1" dirty="0"/>
                          <a:t>Q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¬</a:t>
                        </a:r>
                        <a:r>
                          <a:rPr lang="en-US" b="1" dirty="0"/>
                          <a:t>((P</a:t>
                        </a: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∨</a:t>
                        </a:r>
                        <a:r>
                          <a:rPr lang="en-US" b="1" dirty="0"/>
                          <a:t>Q)</a:t>
                        </a:r>
                        <a:r>
                          <a:rPr lang="en-US" b="1" dirty="0">
                            <a:latin typeface="Yu Gothic UI"/>
                            <a:ea typeface="Yu Gothic UI"/>
                          </a:rPr>
                          <a:t> ∧</a:t>
                        </a:r>
                        <a:r>
                          <a:rPr lang="en-US" b="1" dirty="0"/>
                          <a:t>Q )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051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0511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0511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0511"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algn="ctr" rtl="0" eaLnBrk="1" latinLnBrk="0" hangingPunct="1"/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kern="1200" dirty="0">
                            <a:solidFill>
                              <a:srgbClr val="00B050"/>
                            </a:solidFill>
                            <a:latin typeface="+mn-lt"/>
                            <a:ea typeface="+mn-ea"/>
                            <a:cs typeface="+mn-cs"/>
                          </a:rPr>
                          <a:t>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dirty="0">
                            <a:solidFill>
                              <a:srgbClr val="FF0000"/>
                            </a:solidFill>
                          </a:rPr>
                          <a:t>F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11464-8E22-45A4-96AB-6B62C74901FC}"/>
                </a:ext>
              </a:extLst>
            </p:cNvPr>
            <p:cNvCxnSpPr/>
            <p:nvPr/>
          </p:nvCxnSpPr>
          <p:spPr>
            <a:xfrm rot="10800000" flipH="1">
              <a:off x="2514600" y="5029200"/>
              <a:ext cx="36576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09358F-B3AB-414B-95EA-4EBDD2C14BB0}"/>
                </a:ext>
              </a:extLst>
            </p:cNvPr>
            <p:cNvCxnSpPr/>
            <p:nvPr/>
          </p:nvCxnSpPr>
          <p:spPr>
            <a:xfrm rot="10800000" flipH="1">
              <a:off x="2514600" y="5410200"/>
              <a:ext cx="36576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1D892B-FC14-4A88-8F9C-0EA0A8BA092E}"/>
                </a:ext>
              </a:extLst>
            </p:cNvPr>
            <p:cNvCxnSpPr/>
            <p:nvPr/>
          </p:nvCxnSpPr>
          <p:spPr>
            <a:xfrm rot="10800000" flipH="1">
              <a:off x="2514600" y="5791200"/>
              <a:ext cx="36576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67BAE9-8861-4740-AD02-0722494D116E}"/>
                </a:ext>
              </a:extLst>
            </p:cNvPr>
            <p:cNvCxnSpPr/>
            <p:nvPr/>
          </p:nvCxnSpPr>
          <p:spPr>
            <a:xfrm rot="10800000" flipH="1">
              <a:off x="2514600" y="6172200"/>
              <a:ext cx="36576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5DB2A22-1FC8-4033-816C-D89870A2D013}"/>
                </a:ext>
              </a:extLst>
            </p:cNvPr>
            <p:cNvSpPr/>
            <p:nvPr/>
          </p:nvSpPr>
          <p:spPr>
            <a:xfrm>
              <a:off x="2057400" y="4876800"/>
              <a:ext cx="457200" cy="1447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CEFDC4-6917-4402-9F6F-15916DB05AF2}"/>
                </a:ext>
              </a:extLst>
            </p:cNvPr>
            <p:cNvSpPr txBox="1"/>
            <p:nvPr/>
          </p:nvSpPr>
          <p:spPr>
            <a:xfrm>
              <a:off x="1143000" y="5410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r>
                <a:rPr lang="en-US" dirty="0">
                  <a:solidFill>
                    <a:srgbClr val="0070C0"/>
                  </a:solidFill>
                </a:rPr>
                <a:t> ROWS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64096A-583A-4E0A-A9E2-595D544373FD}"/>
                </a:ext>
              </a:extLst>
            </p:cNvPr>
            <p:cNvCxnSpPr/>
            <p:nvPr/>
          </p:nvCxnSpPr>
          <p:spPr>
            <a:xfrm rot="16200000" flipH="1">
              <a:off x="3292634" y="4357846"/>
              <a:ext cx="2743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CE9EE40-9B6E-414F-B3D1-D20D624E53D9}"/>
                </a:ext>
              </a:extLst>
            </p:cNvPr>
            <p:cNvSpPr/>
            <p:nvPr/>
          </p:nvSpPr>
          <p:spPr>
            <a:xfrm rot="5400000">
              <a:off x="5143500" y="1866900"/>
              <a:ext cx="533400" cy="4419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078AA9B-2B3D-4BBF-9FEF-7B06D3302236}"/>
                </a:ext>
              </a:extLst>
            </p:cNvPr>
            <p:cNvCxnSpPr/>
            <p:nvPr/>
          </p:nvCxnSpPr>
          <p:spPr>
            <a:xfrm rot="16200000" flipH="1">
              <a:off x="3673634" y="4327366"/>
              <a:ext cx="2743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2498B2F-64B1-44D0-B825-C1D4EBA83942}"/>
                </a:ext>
              </a:extLst>
            </p:cNvPr>
            <p:cNvCxnSpPr/>
            <p:nvPr/>
          </p:nvCxnSpPr>
          <p:spPr>
            <a:xfrm rot="16200000" flipH="1">
              <a:off x="4435634" y="4327366"/>
              <a:ext cx="2743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5BB1EA-AA72-4360-843A-FAF1F0646B99}"/>
                </a:ext>
              </a:extLst>
            </p:cNvPr>
            <p:cNvCxnSpPr/>
            <p:nvPr/>
          </p:nvCxnSpPr>
          <p:spPr>
            <a:xfrm rot="16200000" flipH="1">
              <a:off x="5654834" y="4403566"/>
              <a:ext cx="2743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196AAE-C454-4867-ABCF-2BBB1135D8CB}"/>
                </a:ext>
              </a:extLst>
            </p:cNvPr>
            <p:cNvCxnSpPr/>
            <p:nvPr/>
          </p:nvCxnSpPr>
          <p:spPr>
            <a:xfrm rot="16200000" flipH="1">
              <a:off x="7255034" y="4403566"/>
              <a:ext cx="27432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CFD8E7-C9F6-47C3-8871-B40BDD195637}"/>
                </a:ext>
              </a:extLst>
            </p:cNvPr>
            <p:cNvSpPr txBox="1"/>
            <p:nvPr/>
          </p:nvSpPr>
          <p:spPr>
            <a:xfrm>
              <a:off x="4876800" y="34290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6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A31D-D989-4A59-BF85-DDB4CEE9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srgbClr val="DBD7B8"/>
                </a:solidFill>
                <a:effectLst/>
                <a:uLnTx/>
                <a:uFillTx/>
                <a:latin typeface="Henny Penny"/>
                <a:sym typeface="Henny Penny"/>
              </a:rPr>
              <a:t>Exercise 1</a:t>
            </a:r>
            <a:endParaRPr lang="en-US" dirty="0"/>
          </a:p>
        </p:txBody>
      </p:sp>
      <p:grpSp>
        <p:nvGrpSpPr>
          <p:cNvPr id="4" name="Google Shape;465;p24">
            <a:extLst>
              <a:ext uri="{FF2B5EF4-FFF2-40B4-BE49-F238E27FC236}">
                <a16:creationId xmlns:a16="http://schemas.microsoft.com/office/drawing/2014/main" id="{23BAE8CE-CDA3-44AB-9A35-706E9122B97C}"/>
              </a:ext>
            </a:extLst>
          </p:cNvPr>
          <p:cNvGrpSpPr/>
          <p:nvPr/>
        </p:nvGrpSpPr>
        <p:grpSpPr>
          <a:xfrm>
            <a:off x="3199592" y="1536633"/>
            <a:ext cx="4527444" cy="4204600"/>
            <a:chOff x="4933090" y="1375489"/>
            <a:chExt cx="3375503" cy="3991947"/>
          </a:xfrm>
        </p:grpSpPr>
        <p:sp>
          <p:nvSpPr>
            <p:cNvPr id="5" name="Google Shape;466;p24">
              <a:extLst>
                <a:ext uri="{FF2B5EF4-FFF2-40B4-BE49-F238E27FC236}">
                  <a16:creationId xmlns:a16="http://schemas.microsoft.com/office/drawing/2014/main" id="{16F3EB0E-18A2-4122-BEF6-AB0B15F88302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67;p24">
              <a:extLst>
                <a:ext uri="{FF2B5EF4-FFF2-40B4-BE49-F238E27FC236}">
                  <a16:creationId xmlns:a16="http://schemas.microsoft.com/office/drawing/2014/main" id="{1EBF7315-3B1C-4568-B431-2DC2FFFC897C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2646F391-BCF4-4C60-AB1E-316FBFC755FE}"/>
              </a:ext>
            </a:extLst>
          </p:cNvPr>
          <p:cNvGrpSpPr/>
          <p:nvPr/>
        </p:nvGrpSpPr>
        <p:grpSpPr>
          <a:xfrm>
            <a:off x="7363140" y="1536632"/>
            <a:ext cx="5048716" cy="4849177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1660E77C-4E29-4E70-89B2-2254B0F13323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8C6837E9-2376-4396-A2BC-E4E7F3A3DBF7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468;p24">
            <a:extLst>
              <a:ext uri="{FF2B5EF4-FFF2-40B4-BE49-F238E27FC236}">
                <a16:creationId xmlns:a16="http://schemas.microsoft.com/office/drawing/2014/main" id="{35436E4A-EB3A-4739-AF09-F9BDB042B63C}"/>
              </a:ext>
            </a:extLst>
          </p:cNvPr>
          <p:cNvGrpSpPr/>
          <p:nvPr/>
        </p:nvGrpSpPr>
        <p:grpSpPr>
          <a:xfrm rot="279014">
            <a:off x="246513" y="2294217"/>
            <a:ext cx="2745904" cy="3040033"/>
            <a:chOff x="4480745" y="690844"/>
            <a:chExt cx="3027009" cy="4521866"/>
          </a:xfrm>
        </p:grpSpPr>
        <p:sp>
          <p:nvSpPr>
            <p:cNvPr id="14" name="Google Shape;469;p24">
              <a:extLst>
                <a:ext uri="{FF2B5EF4-FFF2-40B4-BE49-F238E27FC236}">
                  <a16:creationId xmlns:a16="http://schemas.microsoft.com/office/drawing/2014/main" id="{9A01EEEE-AC09-4D7C-AECF-865194F162ED}"/>
                </a:ext>
              </a:extLst>
            </p:cNvPr>
            <p:cNvSpPr/>
            <p:nvPr/>
          </p:nvSpPr>
          <p:spPr>
            <a:xfrm rot="154594">
              <a:off x="4480745" y="690844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70;p24">
              <a:extLst>
                <a:ext uri="{FF2B5EF4-FFF2-40B4-BE49-F238E27FC236}">
                  <a16:creationId xmlns:a16="http://schemas.microsoft.com/office/drawing/2014/main" id="{5F955DBD-3E1E-4DCD-83C3-F59BB7E281E1}"/>
                </a:ext>
              </a:extLst>
            </p:cNvPr>
            <p:cNvSpPr/>
            <p:nvPr/>
          </p:nvSpPr>
          <p:spPr>
            <a:xfrm rot="21290934">
              <a:off x="4886922" y="1143799"/>
              <a:ext cx="2212237" cy="3575779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D63AC6-6275-49F1-AD6C-2C7A9711101F}"/>
              </a:ext>
            </a:extLst>
          </p:cNvPr>
          <p:cNvSpPr txBox="1"/>
          <p:nvPr/>
        </p:nvSpPr>
        <p:spPr>
          <a:xfrm>
            <a:off x="899803" y="3059668"/>
            <a:ext cx="181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(𝑃→𝑄)→𝑃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FB4B3-DE7B-433E-AEE2-204081413E10}"/>
              </a:ext>
            </a:extLst>
          </p:cNvPr>
          <p:cNvSpPr txBox="1"/>
          <p:nvPr/>
        </p:nvSpPr>
        <p:spPr>
          <a:xfrm>
            <a:off x="8434913" y="1973196"/>
            <a:ext cx="2805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.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6244671F-F23E-4FA0-934F-98B9980E2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693166"/>
              </p:ext>
            </p:extLst>
          </p:nvPr>
        </p:nvGraphicFramePr>
        <p:xfrm>
          <a:off x="4064579" y="2589966"/>
          <a:ext cx="2765014" cy="177264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7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5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P→Q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(P→Q)→P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5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B88A21C0-20E9-4575-8DF2-354E70475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675457"/>
              </p:ext>
            </p:extLst>
          </p:nvPr>
        </p:nvGraphicFramePr>
        <p:xfrm>
          <a:off x="8483838" y="2589966"/>
          <a:ext cx="2805659" cy="2012396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46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P∨Q</a:t>
                      </a:r>
                      <a:endParaRPr kumimoji="0"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(P</a:t>
                      </a:r>
                      <a:r>
                        <a:rPr kumimoji="0" lang="en-US" sz="18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∨Q)</a:t>
                      </a:r>
                      <a:r>
                        <a:rPr lang="en-US" sz="1800" b="1" dirty="0"/>
                        <a:t> ∧P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7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D62E0CD-561B-4780-BBF8-B4D0E087DA87}"/>
              </a:ext>
            </a:extLst>
          </p:cNvPr>
          <p:cNvSpPr txBox="1"/>
          <p:nvPr/>
        </p:nvSpPr>
        <p:spPr>
          <a:xfrm>
            <a:off x="957868" y="3534264"/>
            <a:ext cx="1260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buNone/>
            </a:pPr>
            <a:r>
              <a:rPr lang="en-US" sz="1800" b="1" dirty="0"/>
              <a:t>(𝑃∨𝑄)∧𝑃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AC271-3A1A-441D-BE55-1E490B07E310}"/>
              </a:ext>
            </a:extLst>
          </p:cNvPr>
          <p:cNvSpPr txBox="1"/>
          <p:nvPr/>
        </p:nvSpPr>
        <p:spPr>
          <a:xfrm>
            <a:off x="5247193" y="2923640"/>
            <a:ext cx="1372475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62F90-8175-4E8B-8200-59F3FFB73BCF}"/>
              </a:ext>
            </a:extLst>
          </p:cNvPr>
          <p:cNvSpPr txBox="1"/>
          <p:nvPr/>
        </p:nvSpPr>
        <p:spPr>
          <a:xfrm>
            <a:off x="9582426" y="3231072"/>
            <a:ext cx="1372475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 </a:t>
            </a: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dirty="0"/>
              <a:t> 	</a:t>
            </a:r>
            <a:r>
              <a:rPr lang="en-US" b="1" dirty="0">
                <a:solidFill>
                  <a:srgbClr val="C00000"/>
                </a:solidFill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 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238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>
            <a:spLocks noGrp="1"/>
          </p:cNvSpPr>
          <p:nvPr>
            <p:ph type="title"/>
          </p:nvPr>
        </p:nvSpPr>
        <p:spPr>
          <a:xfrm>
            <a:off x="2363950" y="2008425"/>
            <a:ext cx="7837800" cy="3217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/>
              <a:t>Thank you!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 txBox="1">
            <a:spLocks noGrp="1"/>
          </p:cNvSpPr>
          <p:nvPr>
            <p:ph type="title"/>
          </p:nvPr>
        </p:nvSpPr>
        <p:spPr>
          <a:xfrm>
            <a:off x="4124361" y="178900"/>
            <a:ext cx="7612800" cy="1007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Proposition examples</a:t>
            </a:r>
            <a:endParaRPr dirty="0"/>
          </a:p>
        </p:txBody>
      </p:sp>
      <p:sp>
        <p:nvSpPr>
          <p:cNvPr id="417" name="Google Shape;417;p16"/>
          <p:cNvSpPr txBox="1">
            <a:spLocks noGrp="1"/>
          </p:cNvSpPr>
          <p:nvPr>
            <p:ph type="body" idx="1"/>
          </p:nvPr>
        </p:nvSpPr>
        <p:spPr>
          <a:xfrm>
            <a:off x="4217050" y="2119125"/>
            <a:ext cx="1712100" cy="217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00"/>
              </a:spcAft>
              <a:buNone/>
            </a:pPr>
            <a:r>
              <a:rPr lang="en-US" sz="2400" dirty="0"/>
              <a:t>Greater Male is the capital of the Maldives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18" name="Google Shape;418;p16"/>
          <p:cNvSpPr txBox="1">
            <a:spLocks noGrp="1"/>
          </p:cNvSpPr>
          <p:nvPr>
            <p:ph type="body" idx="2"/>
          </p:nvPr>
        </p:nvSpPr>
        <p:spPr>
          <a:xfrm>
            <a:off x="6889800" y="2119113"/>
            <a:ext cx="1628700" cy="2002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dirty="0"/>
              <a:t>Today is Monday</a:t>
            </a:r>
            <a:endParaRPr lang="en-US" dirty="0"/>
          </a:p>
        </p:txBody>
      </p:sp>
      <p:sp>
        <p:nvSpPr>
          <p:cNvPr id="419" name="Google Shape;419;p16"/>
          <p:cNvSpPr txBox="1">
            <a:spLocks noGrp="1"/>
          </p:cNvSpPr>
          <p:nvPr>
            <p:ph type="body" idx="3"/>
          </p:nvPr>
        </p:nvSpPr>
        <p:spPr>
          <a:xfrm>
            <a:off x="9479138" y="2100700"/>
            <a:ext cx="1628700" cy="2002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It is dark outside.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8C85-5A5C-414D-AF79-732EB731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not propositions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E55C-F9CD-4E48-8CE0-B408196E4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Read this carefully.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2DC8-B2D4-4838-9EF8-3F13515781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endParaRPr lang="en-US" sz="2400" dirty="0"/>
          </a:p>
          <a:p>
            <a:pPr marL="76200" indent="0">
              <a:buNone/>
            </a:pPr>
            <a:r>
              <a:rPr lang="en-US" sz="2400" dirty="0"/>
              <a:t>x + 1 = 2.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E49BC-20CB-4D7D-86DF-E48C5C8E3E1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400" dirty="0"/>
              <a:t>What time is it?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1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67;p24">
            <a:extLst>
              <a:ext uri="{FF2B5EF4-FFF2-40B4-BE49-F238E27FC236}">
                <a16:creationId xmlns:a16="http://schemas.microsoft.com/office/drawing/2014/main" id="{5D18B678-00B0-44EF-BBB3-E2169C2155BE}"/>
              </a:ext>
            </a:extLst>
          </p:cNvPr>
          <p:cNvSpPr/>
          <p:nvPr/>
        </p:nvSpPr>
        <p:spPr>
          <a:xfrm>
            <a:off x="4671008" y="1165158"/>
            <a:ext cx="6793379" cy="5314202"/>
          </a:xfrm>
          <a:custGeom>
            <a:avLst/>
            <a:gdLst/>
            <a:ahLst/>
            <a:cxnLst/>
            <a:rect l="l" t="t" r="r" b="b"/>
            <a:pathLst>
              <a:path w="2162014" h="2798067" fill="none" extrusionOk="0">
                <a:moveTo>
                  <a:pt x="0" y="19243"/>
                </a:moveTo>
                <a:cubicBezTo>
                  <a:pt x="149923" y="7044"/>
                  <a:pt x="404189" y="20538"/>
                  <a:pt x="540504" y="14432"/>
                </a:cubicBezTo>
                <a:cubicBezTo>
                  <a:pt x="676819" y="8326"/>
                  <a:pt x="900700" y="3049"/>
                  <a:pt x="1102627" y="9429"/>
                </a:cubicBezTo>
                <a:cubicBezTo>
                  <a:pt x="1304554" y="15809"/>
                  <a:pt x="1384452" y="18743"/>
                  <a:pt x="1578270" y="5196"/>
                </a:cubicBezTo>
                <a:cubicBezTo>
                  <a:pt x="1772088" y="-8351"/>
                  <a:pt x="1992469" y="-3938"/>
                  <a:pt x="2162014" y="0"/>
                </a:cubicBezTo>
                <a:cubicBezTo>
                  <a:pt x="2148400" y="132108"/>
                  <a:pt x="2121111" y="319670"/>
                  <a:pt x="2136654" y="587594"/>
                </a:cubicBezTo>
                <a:cubicBezTo>
                  <a:pt x="2152198" y="855518"/>
                  <a:pt x="2145128" y="846641"/>
                  <a:pt x="2114917" y="1091246"/>
                </a:cubicBezTo>
                <a:cubicBezTo>
                  <a:pt x="2084706" y="1335851"/>
                  <a:pt x="2073605" y="1431577"/>
                  <a:pt x="2090764" y="1650860"/>
                </a:cubicBezTo>
                <a:cubicBezTo>
                  <a:pt x="2107924" y="1870143"/>
                  <a:pt x="2056629" y="2019758"/>
                  <a:pt x="2070235" y="2126531"/>
                </a:cubicBezTo>
                <a:cubicBezTo>
                  <a:pt x="2083841" y="2233304"/>
                  <a:pt x="2075044" y="2589389"/>
                  <a:pt x="2041252" y="2798067"/>
                </a:cubicBezTo>
                <a:cubicBezTo>
                  <a:pt x="1743059" y="2773018"/>
                  <a:pt x="1688245" y="2805466"/>
                  <a:pt x="1404984" y="2796784"/>
                </a:cubicBezTo>
                <a:cubicBezTo>
                  <a:pt x="1121723" y="2788102"/>
                  <a:pt x="1080452" y="2799518"/>
                  <a:pt x="806891" y="2795578"/>
                </a:cubicBezTo>
                <a:cubicBezTo>
                  <a:pt x="533330" y="2791638"/>
                  <a:pt x="358498" y="2785709"/>
                  <a:pt x="132447" y="2794218"/>
                </a:cubicBezTo>
                <a:cubicBezTo>
                  <a:pt x="120280" y="2647391"/>
                  <a:pt x="134919" y="2420312"/>
                  <a:pt x="100660" y="2128224"/>
                </a:cubicBezTo>
                <a:cubicBezTo>
                  <a:pt x="66400" y="1836136"/>
                  <a:pt x="58163" y="1671685"/>
                  <a:pt x="67548" y="1434480"/>
                </a:cubicBezTo>
                <a:cubicBezTo>
                  <a:pt x="76934" y="1197275"/>
                  <a:pt x="48016" y="994918"/>
                  <a:pt x="33112" y="712987"/>
                </a:cubicBezTo>
                <a:cubicBezTo>
                  <a:pt x="18207" y="431056"/>
                  <a:pt x="40947" y="179811"/>
                  <a:pt x="0" y="19243"/>
                </a:cubicBezTo>
                <a:close/>
              </a:path>
              <a:path w="2162014" h="2798067" extrusionOk="0">
                <a:moveTo>
                  <a:pt x="0" y="19243"/>
                </a:moveTo>
                <a:cubicBezTo>
                  <a:pt x="140999" y="38005"/>
                  <a:pt x="394287" y="10394"/>
                  <a:pt x="518883" y="14625"/>
                </a:cubicBezTo>
                <a:cubicBezTo>
                  <a:pt x="643479" y="18856"/>
                  <a:pt x="869131" y="-3266"/>
                  <a:pt x="994526" y="10391"/>
                </a:cubicBezTo>
                <a:cubicBezTo>
                  <a:pt x="1119921" y="24048"/>
                  <a:pt x="1355457" y="-17628"/>
                  <a:pt x="1578270" y="5196"/>
                </a:cubicBezTo>
                <a:cubicBezTo>
                  <a:pt x="1801083" y="28020"/>
                  <a:pt x="2003006" y="-20899"/>
                  <a:pt x="2162014" y="0"/>
                </a:cubicBezTo>
                <a:cubicBezTo>
                  <a:pt x="2176690" y="111961"/>
                  <a:pt x="2128067" y="322500"/>
                  <a:pt x="2139069" y="531633"/>
                </a:cubicBezTo>
                <a:cubicBezTo>
                  <a:pt x="2150071" y="740766"/>
                  <a:pt x="2146135" y="920651"/>
                  <a:pt x="2117332" y="1035285"/>
                </a:cubicBezTo>
                <a:cubicBezTo>
                  <a:pt x="2088529" y="1149919"/>
                  <a:pt x="2084427" y="1477176"/>
                  <a:pt x="2093180" y="1594898"/>
                </a:cubicBezTo>
                <a:cubicBezTo>
                  <a:pt x="2101933" y="1712620"/>
                  <a:pt x="2089763" y="2033009"/>
                  <a:pt x="2069027" y="2154512"/>
                </a:cubicBezTo>
                <a:cubicBezTo>
                  <a:pt x="2048292" y="2276015"/>
                  <a:pt x="2079174" y="2502089"/>
                  <a:pt x="2041252" y="2798067"/>
                </a:cubicBezTo>
                <a:cubicBezTo>
                  <a:pt x="1811805" y="2791594"/>
                  <a:pt x="1671452" y="2775574"/>
                  <a:pt x="1443160" y="2796861"/>
                </a:cubicBezTo>
                <a:cubicBezTo>
                  <a:pt x="1214868" y="2818148"/>
                  <a:pt x="1118888" y="2791100"/>
                  <a:pt x="806891" y="2795578"/>
                </a:cubicBezTo>
                <a:cubicBezTo>
                  <a:pt x="494894" y="2800056"/>
                  <a:pt x="339364" y="2786642"/>
                  <a:pt x="132447" y="2794218"/>
                </a:cubicBezTo>
                <a:cubicBezTo>
                  <a:pt x="148770" y="2519109"/>
                  <a:pt x="105843" y="2287985"/>
                  <a:pt x="96686" y="2044975"/>
                </a:cubicBezTo>
                <a:cubicBezTo>
                  <a:pt x="87530" y="1801965"/>
                  <a:pt x="46761" y="1554000"/>
                  <a:pt x="60926" y="1295731"/>
                </a:cubicBezTo>
                <a:cubicBezTo>
                  <a:pt x="75091" y="1037462"/>
                  <a:pt x="87359" y="652585"/>
                  <a:pt x="0" y="19243"/>
                </a:cubicBezTo>
                <a:close/>
              </a:path>
            </a:pathLst>
          </a:custGeom>
          <a:solidFill>
            <a:srgbClr val="FFF2CC"/>
          </a:solidFill>
          <a:ln w="25400" cap="flat" cmpd="sng">
            <a:solidFill>
              <a:srgbClr val="5404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44" y="248352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Find out the PROPOSITIONS!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766" y="1731412"/>
            <a:ext cx="5919017" cy="4555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 is a prime number</a:t>
            </a:r>
          </a:p>
          <a:p>
            <a:pPr>
              <a:lnSpc>
                <a:spcPct val="150000"/>
              </a:lnSpc>
            </a:pPr>
            <a:r>
              <a:rPr lang="en-US" dirty="0"/>
              <a:t>Are you leaving?</a:t>
            </a:r>
          </a:p>
          <a:p>
            <a:pPr>
              <a:lnSpc>
                <a:spcPct val="150000"/>
              </a:lnSpc>
            </a:pPr>
            <a:r>
              <a:rPr lang="en-US" dirty="0"/>
              <a:t>3+3=6</a:t>
            </a:r>
          </a:p>
          <a:p>
            <a:pPr>
              <a:lnSpc>
                <a:spcPct val="150000"/>
              </a:lnSpc>
            </a:pPr>
            <a:r>
              <a:rPr lang="en-US" dirty="0"/>
              <a:t>Buy four books</a:t>
            </a:r>
          </a:p>
          <a:p>
            <a:pPr>
              <a:lnSpc>
                <a:spcPct val="150000"/>
              </a:lnSpc>
            </a:pPr>
            <a:r>
              <a:rPr lang="en-US" dirty="0"/>
              <a:t>X+Y&gt;4</a:t>
            </a:r>
          </a:p>
          <a:p>
            <a:pPr>
              <a:lnSpc>
                <a:spcPct val="150000"/>
              </a:lnSpc>
            </a:pPr>
            <a:r>
              <a:rPr lang="en-US" dirty="0"/>
              <a:t>Children like sweet</a:t>
            </a:r>
          </a:p>
          <a:p>
            <a:pPr>
              <a:lnSpc>
                <a:spcPct val="150000"/>
              </a:lnSpc>
            </a:pPr>
            <a:r>
              <a:rPr lang="en-US" dirty="0"/>
              <a:t>The moon is made of cheese</a:t>
            </a:r>
          </a:p>
        </p:txBody>
      </p:sp>
      <p:pic>
        <p:nvPicPr>
          <p:cNvPr id="10" name="Picture 9" descr="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198" y="4553528"/>
            <a:ext cx="881901" cy="742950"/>
          </a:xfrm>
          <a:prstGeom prst="rect">
            <a:avLst/>
          </a:prstGeom>
        </p:spPr>
      </p:pic>
      <p:pic>
        <p:nvPicPr>
          <p:cNvPr id="14" name="Picture 13" descr="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3989" y="5129774"/>
            <a:ext cx="881901" cy="742950"/>
          </a:xfrm>
          <a:prstGeom prst="rect">
            <a:avLst/>
          </a:prstGeom>
        </p:spPr>
      </p:pic>
      <p:pic>
        <p:nvPicPr>
          <p:cNvPr id="18" name="Picture 17" descr="up.png">
            <a:extLst>
              <a:ext uri="{FF2B5EF4-FFF2-40B4-BE49-F238E27FC236}">
                <a16:creationId xmlns:a16="http://schemas.microsoft.com/office/drawing/2014/main" id="{D5FABC18-FD3E-4F9F-949E-07F626733E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69875" y="1731412"/>
            <a:ext cx="881901" cy="742950"/>
          </a:xfrm>
          <a:prstGeom prst="rect">
            <a:avLst/>
          </a:prstGeom>
        </p:spPr>
      </p:pic>
      <p:pic>
        <p:nvPicPr>
          <p:cNvPr id="19" name="Picture 18" descr="7132841_preview.png">
            <a:extLst>
              <a:ext uri="{FF2B5EF4-FFF2-40B4-BE49-F238E27FC236}">
                <a16:creationId xmlns:a16="http://schemas.microsoft.com/office/drawing/2014/main" id="{FF5E46EC-4207-4044-8193-67353916C2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3055" y="2366963"/>
            <a:ext cx="649789" cy="690562"/>
          </a:xfrm>
          <a:prstGeom prst="rect">
            <a:avLst/>
          </a:prstGeom>
        </p:spPr>
      </p:pic>
      <p:pic>
        <p:nvPicPr>
          <p:cNvPr id="20" name="Picture 19" descr="up.png">
            <a:extLst>
              <a:ext uri="{FF2B5EF4-FFF2-40B4-BE49-F238E27FC236}">
                <a16:creationId xmlns:a16="http://schemas.microsoft.com/office/drawing/2014/main" id="{C0ECFF1B-5665-46F9-B600-01BC404171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6679" y="2928328"/>
            <a:ext cx="881901" cy="742950"/>
          </a:xfrm>
          <a:prstGeom prst="rect">
            <a:avLst/>
          </a:prstGeom>
        </p:spPr>
      </p:pic>
      <p:pic>
        <p:nvPicPr>
          <p:cNvPr id="21" name="Picture 20" descr="7132841_preview.png">
            <a:extLst>
              <a:ext uri="{FF2B5EF4-FFF2-40B4-BE49-F238E27FC236}">
                <a16:creationId xmlns:a16="http://schemas.microsoft.com/office/drawing/2014/main" id="{C5C5F79D-F93A-4434-A365-A67523FC77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3379" y="3476978"/>
            <a:ext cx="649789" cy="690562"/>
          </a:xfrm>
          <a:prstGeom prst="rect">
            <a:avLst/>
          </a:prstGeom>
        </p:spPr>
      </p:pic>
      <p:pic>
        <p:nvPicPr>
          <p:cNvPr id="22" name="Picture 21" descr="7132841_preview.png">
            <a:extLst>
              <a:ext uri="{FF2B5EF4-FFF2-40B4-BE49-F238E27FC236}">
                <a16:creationId xmlns:a16="http://schemas.microsoft.com/office/drawing/2014/main" id="{F8131351-6C62-459B-BE52-62A5FB8FDD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5171" y="4010841"/>
            <a:ext cx="649789" cy="690562"/>
          </a:xfrm>
          <a:prstGeom prst="rect">
            <a:avLst/>
          </a:prstGeom>
        </p:spPr>
      </p:pic>
      <p:grpSp>
        <p:nvGrpSpPr>
          <p:cNvPr id="23" name="Google Shape;472;p24">
            <a:extLst>
              <a:ext uri="{FF2B5EF4-FFF2-40B4-BE49-F238E27FC236}">
                <a16:creationId xmlns:a16="http://schemas.microsoft.com/office/drawing/2014/main" id="{75C238EF-98DD-4D75-9EEF-6EF6920B08CB}"/>
              </a:ext>
            </a:extLst>
          </p:cNvPr>
          <p:cNvGrpSpPr/>
          <p:nvPr/>
        </p:nvGrpSpPr>
        <p:grpSpPr>
          <a:xfrm>
            <a:off x="535144" y="937462"/>
            <a:ext cx="4216923" cy="5836533"/>
            <a:chOff x="1235349" y="95878"/>
            <a:chExt cx="4953174" cy="6409165"/>
          </a:xfrm>
        </p:grpSpPr>
        <p:sp>
          <p:nvSpPr>
            <p:cNvPr id="24" name="Google Shape;473;p24">
              <a:extLst>
                <a:ext uri="{FF2B5EF4-FFF2-40B4-BE49-F238E27FC236}">
                  <a16:creationId xmlns:a16="http://schemas.microsoft.com/office/drawing/2014/main" id="{BBBB6AAC-6780-484C-8985-594D9F75EC10}"/>
                </a:ext>
              </a:extLst>
            </p:cNvPr>
            <p:cNvSpPr/>
            <p:nvPr/>
          </p:nvSpPr>
          <p:spPr>
            <a:xfrm>
              <a:off x="1235349" y="5764958"/>
              <a:ext cx="4420500" cy="738900"/>
            </a:xfrm>
            <a:prstGeom prst="ellipse">
              <a:avLst/>
            </a:prstGeom>
            <a:solidFill>
              <a:srgbClr val="262626">
                <a:alpha val="505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74;p24">
              <a:extLst>
                <a:ext uri="{FF2B5EF4-FFF2-40B4-BE49-F238E27FC236}">
                  <a16:creationId xmlns:a16="http://schemas.microsoft.com/office/drawing/2014/main" id="{732C0C78-1618-4430-837A-7195E29CD2C6}"/>
                </a:ext>
              </a:extLst>
            </p:cNvPr>
            <p:cNvSpPr/>
            <p:nvPr/>
          </p:nvSpPr>
          <p:spPr>
            <a:xfrm rot="3218761">
              <a:off x="5202491" y="2774052"/>
              <a:ext cx="60528" cy="2179025"/>
            </a:xfrm>
            <a:custGeom>
              <a:avLst/>
              <a:gdLst/>
              <a:ahLst/>
              <a:cxnLst/>
              <a:rect l="l" t="t" r="r" b="b"/>
              <a:pathLst>
                <a:path w="60556" h="2180027" extrusionOk="0">
                  <a:moveTo>
                    <a:pt x="0" y="6056"/>
                  </a:moveTo>
                  <a:lnTo>
                    <a:pt x="18166" y="0"/>
                  </a:lnTo>
                  <a:lnTo>
                    <a:pt x="60556" y="2180027"/>
                  </a:lnTo>
                  <a:lnTo>
                    <a:pt x="0" y="2180027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29211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75;p24">
              <a:extLst>
                <a:ext uri="{FF2B5EF4-FFF2-40B4-BE49-F238E27FC236}">
                  <a16:creationId xmlns:a16="http://schemas.microsoft.com/office/drawing/2014/main" id="{5A82003F-0C02-4425-81C0-32BABA5D7D00}"/>
                </a:ext>
              </a:extLst>
            </p:cNvPr>
            <p:cNvSpPr/>
            <p:nvPr/>
          </p:nvSpPr>
          <p:spPr>
            <a:xfrm>
              <a:off x="6091965" y="3118649"/>
              <a:ext cx="72000" cy="7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76;p24">
              <a:extLst>
                <a:ext uri="{FF2B5EF4-FFF2-40B4-BE49-F238E27FC236}">
                  <a16:creationId xmlns:a16="http://schemas.microsoft.com/office/drawing/2014/main" id="{2B6ADF1A-00B0-45B5-8EE6-7CDBF0E126F8}"/>
                </a:ext>
              </a:extLst>
            </p:cNvPr>
            <p:cNvSpPr/>
            <p:nvPr/>
          </p:nvSpPr>
          <p:spPr>
            <a:xfrm rot="8291453" flipH="1">
              <a:off x="2949979" y="1624558"/>
              <a:ext cx="1456609" cy="1403666"/>
            </a:xfrm>
            <a:custGeom>
              <a:avLst/>
              <a:gdLst/>
              <a:ahLst/>
              <a:cxnLst/>
              <a:rect l="l" t="t" r="r" b="b"/>
              <a:pathLst>
                <a:path w="1433284" h="1348402" extrusionOk="0">
                  <a:moveTo>
                    <a:pt x="1014256" y="581316"/>
                  </a:moveTo>
                  <a:lnTo>
                    <a:pt x="1012799" y="580451"/>
                  </a:lnTo>
                  <a:lnTo>
                    <a:pt x="1014190" y="580479"/>
                  </a:lnTo>
                  <a:close/>
                  <a:moveTo>
                    <a:pt x="1216279" y="1137349"/>
                  </a:moveTo>
                  <a:cubicBezTo>
                    <a:pt x="1240201" y="1105315"/>
                    <a:pt x="1200627" y="1032950"/>
                    <a:pt x="1123744" y="957248"/>
                  </a:cubicBezTo>
                  <a:lnTo>
                    <a:pt x="1123221" y="956803"/>
                  </a:lnTo>
                  <a:lnTo>
                    <a:pt x="1151886" y="966678"/>
                  </a:lnTo>
                  <a:cubicBezTo>
                    <a:pt x="1244838" y="992485"/>
                    <a:pt x="1322343" y="995220"/>
                    <a:pt x="1354126" y="972594"/>
                  </a:cubicBezTo>
                  <a:cubicBezTo>
                    <a:pt x="1360179" y="968284"/>
                    <a:pt x="1364574" y="963054"/>
                    <a:pt x="1367100" y="956889"/>
                  </a:cubicBezTo>
                  <a:cubicBezTo>
                    <a:pt x="1377208" y="932226"/>
                    <a:pt x="1355511" y="897256"/>
                    <a:pt x="1312262" y="860655"/>
                  </a:cubicBezTo>
                  <a:lnTo>
                    <a:pt x="1253213" y="819906"/>
                  </a:lnTo>
                  <a:lnTo>
                    <a:pt x="1312020" y="814425"/>
                  </a:lnTo>
                  <a:cubicBezTo>
                    <a:pt x="1364540" y="805385"/>
                    <a:pt x="1403100" y="789552"/>
                    <a:pt x="1418925" y="768911"/>
                  </a:cubicBezTo>
                  <a:cubicBezTo>
                    <a:pt x="1423447" y="763013"/>
                    <a:pt x="1426112" y="756723"/>
                    <a:pt x="1426716" y="750087"/>
                  </a:cubicBezTo>
                  <a:cubicBezTo>
                    <a:pt x="1429136" y="723543"/>
                    <a:pt x="1398127" y="696486"/>
                    <a:pt x="1346037" y="674200"/>
                  </a:cubicBezTo>
                  <a:lnTo>
                    <a:pt x="1305457" y="661379"/>
                  </a:lnTo>
                  <a:lnTo>
                    <a:pt x="1380788" y="602769"/>
                  </a:lnTo>
                  <a:cubicBezTo>
                    <a:pt x="1421874" y="563757"/>
                    <a:pt x="1441538" y="527606"/>
                    <a:pt x="1430038" y="503559"/>
                  </a:cubicBezTo>
                  <a:cubicBezTo>
                    <a:pt x="1418539" y="479514"/>
                    <a:pt x="1378053" y="472127"/>
                    <a:pt x="1321894" y="479623"/>
                  </a:cubicBezTo>
                  <a:lnTo>
                    <a:pt x="1269502" y="491943"/>
                  </a:lnTo>
                  <a:lnTo>
                    <a:pt x="1319161" y="455584"/>
                  </a:lnTo>
                  <a:cubicBezTo>
                    <a:pt x="1350908" y="426921"/>
                    <a:pt x="1366389" y="399544"/>
                    <a:pt x="1358079" y="380249"/>
                  </a:cubicBezTo>
                  <a:cubicBezTo>
                    <a:pt x="1349769" y="360955"/>
                    <a:pt x="1319240" y="353394"/>
                    <a:pt x="1276601" y="356768"/>
                  </a:cubicBezTo>
                  <a:lnTo>
                    <a:pt x="1248604" y="361902"/>
                  </a:lnTo>
                  <a:lnTo>
                    <a:pt x="1257933" y="320123"/>
                  </a:lnTo>
                  <a:cubicBezTo>
                    <a:pt x="1257750" y="300173"/>
                    <a:pt x="1252485" y="281798"/>
                    <a:pt x="1241582" y="266290"/>
                  </a:cubicBezTo>
                  <a:cubicBezTo>
                    <a:pt x="1219776" y="235274"/>
                    <a:pt x="1179544" y="221600"/>
                    <a:pt x="1132125" y="224565"/>
                  </a:cubicBezTo>
                  <a:lnTo>
                    <a:pt x="1078242" y="236645"/>
                  </a:lnTo>
                  <a:lnTo>
                    <a:pt x="1094764" y="197925"/>
                  </a:lnTo>
                  <a:cubicBezTo>
                    <a:pt x="1106799" y="155084"/>
                    <a:pt x="1103489" y="119504"/>
                    <a:pt x="1081982" y="101342"/>
                  </a:cubicBezTo>
                  <a:cubicBezTo>
                    <a:pt x="1060476" y="83180"/>
                    <a:pt x="1024845" y="85874"/>
                    <a:pt x="984623" y="104911"/>
                  </a:cubicBezTo>
                  <a:lnTo>
                    <a:pt x="945348" y="130170"/>
                  </a:lnTo>
                  <a:lnTo>
                    <a:pt x="954826" y="84487"/>
                  </a:lnTo>
                  <a:cubicBezTo>
                    <a:pt x="959189" y="41936"/>
                    <a:pt x="952339" y="11241"/>
                    <a:pt x="933242" y="2485"/>
                  </a:cubicBezTo>
                  <a:cubicBezTo>
                    <a:pt x="895048" y="-15026"/>
                    <a:pt x="822329" y="61851"/>
                    <a:pt x="770820" y="174197"/>
                  </a:cubicBezTo>
                  <a:cubicBezTo>
                    <a:pt x="719310" y="286542"/>
                    <a:pt x="708516" y="391813"/>
                    <a:pt x="746710" y="409324"/>
                  </a:cubicBezTo>
                  <a:cubicBezTo>
                    <a:pt x="751484" y="411513"/>
                    <a:pt x="756798" y="412227"/>
                    <a:pt x="762542" y="411582"/>
                  </a:cubicBezTo>
                  <a:lnTo>
                    <a:pt x="775161" y="407538"/>
                  </a:lnTo>
                  <a:lnTo>
                    <a:pt x="780451" y="426556"/>
                  </a:lnTo>
                  <a:cubicBezTo>
                    <a:pt x="783598" y="433115"/>
                    <a:pt x="787838" y="438744"/>
                    <a:pt x="793214" y="443285"/>
                  </a:cubicBezTo>
                  <a:cubicBezTo>
                    <a:pt x="803967" y="452365"/>
                    <a:pt x="818252" y="456233"/>
                    <a:pt x="834875" y="455449"/>
                  </a:cubicBezTo>
                  <a:lnTo>
                    <a:pt x="864168" y="447175"/>
                  </a:lnTo>
                  <a:lnTo>
                    <a:pt x="859100" y="469868"/>
                  </a:lnTo>
                  <a:cubicBezTo>
                    <a:pt x="859285" y="489818"/>
                    <a:pt x="864549" y="508194"/>
                    <a:pt x="875452" y="523702"/>
                  </a:cubicBezTo>
                  <a:cubicBezTo>
                    <a:pt x="886355" y="539210"/>
                    <a:pt x="901865" y="550382"/>
                    <a:pt x="920576" y="557308"/>
                  </a:cubicBezTo>
                  <a:lnTo>
                    <a:pt x="950147" y="561039"/>
                  </a:lnTo>
                  <a:lnTo>
                    <a:pt x="957261" y="569573"/>
                  </a:lnTo>
                  <a:lnTo>
                    <a:pt x="972853" y="575148"/>
                  </a:lnTo>
                  <a:lnTo>
                    <a:pt x="967965" y="577322"/>
                  </a:lnTo>
                  <a:cubicBezTo>
                    <a:pt x="960819" y="583860"/>
                    <a:pt x="954124" y="593414"/>
                    <a:pt x="948052" y="605479"/>
                  </a:cubicBezTo>
                  <a:lnTo>
                    <a:pt x="937137" y="634653"/>
                  </a:lnTo>
                  <a:lnTo>
                    <a:pt x="926574" y="635972"/>
                  </a:lnTo>
                  <a:cubicBezTo>
                    <a:pt x="871313" y="648475"/>
                    <a:pt x="835924" y="669481"/>
                    <a:pt x="833505" y="696024"/>
                  </a:cubicBezTo>
                  <a:lnTo>
                    <a:pt x="838855" y="710884"/>
                  </a:lnTo>
                  <a:lnTo>
                    <a:pt x="828893" y="715310"/>
                  </a:lnTo>
                  <a:cubicBezTo>
                    <a:pt x="822838" y="719620"/>
                    <a:pt x="818444" y="724849"/>
                    <a:pt x="815916" y="731015"/>
                  </a:cubicBezTo>
                  <a:lnTo>
                    <a:pt x="815158" y="739675"/>
                  </a:lnTo>
                  <a:lnTo>
                    <a:pt x="811250" y="737051"/>
                  </a:lnTo>
                  <a:cubicBezTo>
                    <a:pt x="794371" y="728355"/>
                    <a:pt x="779332" y="726242"/>
                    <a:pt x="767281" y="731934"/>
                  </a:cubicBezTo>
                  <a:cubicBezTo>
                    <a:pt x="755231" y="737626"/>
                    <a:pt x="747311" y="750584"/>
                    <a:pt x="743305" y="769144"/>
                  </a:cubicBezTo>
                  <a:lnTo>
                    <a:pt x="742332" y="779150"/>
                  </a:lnTo>
                  <a:lnTo>
                    <a:pt x="739000" y="780940"/>
                  </a:lnTo>
                  <a:lnTo>
                    <a:pt x="734056" y="794927"/>
                  </a:lnTo>
                  <a:lnTo>
                    <a:pt x="727887" y="791022"/>
                  </a:lnTo>
                  <a:lnTo>
                    <a:pt x="716127" y="790731"/>
                  </a:lnTo>
                  <a:lnTo>
                    <a:pt x="710369" y="780840"/>
                  </a:lnTo>
                  <a:lnTo>
                    <a:pt x="704883" y="751574"/>
                  </a:lnTo>
                  <a:cubicBezTo>
                    <a:pt x="699257" y="733440"/>
                    <a:pt x="690225" y="721231"/>
                    <a:pt x="677719" y="716624"/>
                  </a:cubicBezTo>
                  <a:cubicBezTo>
                    <a:pt x="640203" y="702803"/>
                    <a:pt x="582085" y="761327"/>
                    <a:pt x="531383" y="856568"/>
                  </a:cubicBezTo>
                  <a:lnTo>
                    <a:pt x="522762" y="875960"/>
                  </a:lnTo>
                  <a:lnTo>
                    <a:pt x="502383" y="876361"/>
                  </a:lnTo>
                  <a:lnTo>
                    <a:pt x="500475" y="877515"/>
                  </a:lnTo>
                  <a:lnTo>
                    <a:pt x="507447" y="853170"/>
                  </a:lnTo>
                  <a:cubicBezTo>
                    <a:pt x="510687" y="830966"/>
                    <a:pt x="510244" y="810944"/>
                    <a:pt x="505926" y="794419"/>
                  </a:cubicBezTo>
                  <a:lnTo>
                    <a:pt x="486978" y="765523"/>
                  </a:lnTo>
                  <a:lnTo>
                    <a:pt x="486242" y="752354"/>
                  </a:lnTo>
                  <a:cubicBezTo>
                    <a:pt x="480382" y="743635"/>
                    <a:pt x="469603" y="738822"/>
                    <a:pt x="455127" y="737585"/>
                  </a:cubicBezTo>
                  <a:lnTo>
                    <a:pt x="419680" y="742028"/>
                  </a:lnTo>
                  <a:lnTo>
                    <a:pt x="426160" y="712435"/>
                  </a:lnTo>
                  <a:cubicBezTo>
                    <a:pt x="412929" y="672555"/>
                    <a:pt x="307110" y="671776"/>
                    <a:pt x="189806" y="710692"/>
                  </a:cubicBezTo>
                  <a:cubicBezTo>
                    <a:pt x="72503" y="749611"/>
                    <a:pt x="-11865" y="813489"/>
                    <a:pt x="1366" y="853369"/>
                  </a:cubicBezTo>
                  <a:cubicBezTo>
                    <a:pt x="11290" y="883278"/>
                    <a:pt x="73293" y="891195"/>
                    <a:pt x="153162" y="876865"/>
                  </a:cubicBezTo>
                  <a:lnTo>
                    <a:pt x="189075" y="867625"/>
                  </a:lnTo>
                  <a:lnTo>
                    <a:pt x="139170" y="920797"/>
                  </a:lnTo>
                  <a:cubicBezTo>
                    <a:pt x="113238" y="954813"/>
                    <a:pt x="103059" y="984570"/>
                    <a:pt x="114778" y="1002006"/>
                  </a:cubicBezTo>
                  <a:cubicBezTo>
                    <a:pt x="126496" y="1019443"/>
                    <a:pt x="157894" y="1021257"/>
                    <a:pt x="199185" y="1010094"/>
                  </a:cubicBezTo>
                  <a:lnTo>
                    <a:pt x="213532" y="1004589"/>
                  </a:lnTo>
                  <a:lnTo>
                    <a:pt x="205704" y="1031921"/>
                  </a:lnTo>
                  <a:cubicBezTo>
                    <a:pt x="199225" y="1076327"/>
                    <a:pt x="207476" y="1112009"/>
                    <a:pt x="231991" y="1128440"/>
                  </a:cubicBezTo>
                  <a:cubicBezTo>
                    <a:pt x="244250" y="1136655"/>
                    <a:pt x="259414" y="1139280"/>
                    <a:pt x="276339" y="1136991"/>
                  </a:cubicBezTo>
                  <a:lnTo>
                    <a:pt x="319698" y="1120470"/>
                  </a:lnTo>
                  <a:lnTo>
                    <a:pt x="301465" y="1181366"/>
                  </a:lnTo>
                  <a:cubicBezTo>
                    <a:pt x="293450" y="1223380"/>
                    <a:pt x="297627" y="1254552"/>
                    <a:pt x="315899" y="1264922"/>
                  </a:cubicBezTo>
                  <a:cubicBezTo>
                    <a:pt x="334170" y="1275292"/>
                    <a:pt x="363074" y="1262897"/>
                    <a:pt x="395037" y="1234474"/>
                  </a:cubicBezTo>
                  <a:lnTo>
                    <a:pt x="438280" y="1187262"/>
                  </a:lnTo>
                  <a:lnTo>
                    <a:pt x="438747" y="1209186"/>
                  </a:lnTo>
                  <a:cubicBezTo>
                    <a:pt x="442101" y="1244645"/>
                    <a:pt x="453045" y="1268660"/>
                    <a:pt x="471803" y="1275571"/>
                  </a:cubicBezTo>
                  <a:cubicBezTo>
                    <a:pt x="496814" y="1284784"/>
                    <a:pt x="530981" y="1261845"/>
                    <a:pt x="566003" y="1217309"/>
                  </a:cubicBezTo>
                  <a:lnTo>
                    <a:pt x="574686" y="1203706"/>
                  </a:lnTo>
                  <a:lnTo>
                    <a:pt x="590608" y="1262353"/>
                  </a:lnTo>
                  <a:cubicBezTo>
                    <a:pt x="611843" y="1315942"/>
                    <a:pt x="640573" y="1348858"/>
                    <a:pt x="671763" y="1348398"/>
                  </a:cubicBezTo>
                  <a:cubicBezTo>
                    <a:pt x="702954" y="1347938"/>
                    <a:pt x="730700" y="1314189"/>
                    <a:pt x="750345" y="1259995"/>
                  </a:cubicBezTo>
                  <a:lnTo>
                    <a:pt x="760689" y="1225146"/>
                  </a:lnTo>
                  <a:lnTo>
                    <a:pt x="781672" y="1281342"/>
                  </a:lnTo>
                  <a:cubicBezTo>
                    <a:pt x="797549" y="1313225"/>
                    <a:pt x="816395" y="1331700"/>
                    <a:pt x="836383" y="1331405"/>
                  </a:cubicBezTo>
                  <a:cubicBezTo>
                    <a:pt x="843046" y="1331307"/>
                    <a:pt x="849520" y="1329128"/>
                    <a:pt x="855744" y="1325068"/>
                  </a:cubicBezTo>
                  <a:cubicBezTo>
                    <a:pt x="872083" y="1314412"/>
                    <a:pt x="886697" y="1290798"/>
                    <a:pt x="898472" y="1257854"/>
                  </a:cubicBezTo>
                  <a:lnTo>
                    <a:pt x="912358" y="1207366"/>
                  </a:lnTo>
                  <a:lnTo>
                    <a:pt x="922719" y="1220816"/>
                  </a:lnTo>
                  <a:cubicBezTo>
                    <a:pt x="961532" y="1262090"/>
                    <a:pt x="997589" y="1281927"/>
                    <a:pt x="1021689" y="1270543"/>
                  </a:cubicBezTo>
                  <a:cubicBezTo>
                    <a:pt x="1045790" y="1259159"/>
                    <a:pt x="1053372" y="1218710"/>
                    <a:pt x="1046146" y="1162515"/>
                  </a:cubicBezTo>
                  <a:lnTo>
                    <a:pt x="1033389" y="1107070"/>
                  </a:lnTo>
                  <a:lnTo>
                    <a:pt x="1105546" y="1139841"/>
                  </a:lnTo>
                  <a:cubicBezTo>
                    <a:pt x="1159183" y="1158094"/>
                    <a:pt x="1200332" y="1158705"/>
                    <a:pt x="1216279" y="1137349"/>
                  </a:cubicBez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16121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477;p24">
              <a:extLst>
                <a:ext uri="{FF2B5EF4-FFF2-40B4-BE49-F238E27FC236}">
                  <a16:creationId xmlns:a16="http://schemas.microsoft.com/office/drawing/2014/main" id="{BBF3DE95-ED88-4BEF-9B0A-ABD4B40D1D60}"/>
                </a:ext>
              </a:extLst>
            </p:cNvPr>
            <p:cNvGrpSpPr/>
            <p:nvPr/>
          </p:nvGrpSpPr>
          <p:grpSpPr>
            <a:xfrm>
              <a:off x="3183505" y="1981737"/>
              <a:ext cx="972805" cy="1249311"/>
              <a:chOff x="803485" y="3465513"/>
              <a:chExt cx="2091154" cy="2685535"/>
            </a:xfrm>
          </p:grpSpPr>
          <p:sp>
            <p:nvSpPr>
              <p:cNvPr id="70" name="Google Shape;478;p24">
                <a:extLst>
                  <a:ext uri="{FF2B5EF4-FFF2-40B4-BE49-F238E27FC236}">
                    <a16:creationId xmlns:a16="http://schemas.microsoft.com/office/drawing/2014/main" id="{0B6AD5A1-9C19-4968-92A6-9EB6127FD22D}"/>
                  </a:ext>
                </a:extLst>
              </p:cNvPr>
              <p:cNvSpPr/>
              <p:nvPr/>
            </p:nvSpPr>
            <p:spPr>
              <a:xfrm rot="10570873" flipH="1">
                <a:off x="817345" y="4552271"/>
                <a:ext cx="486480" cy="432660"/>
              </a:xfrm>
              <a:prstGeom prst="chord">
                <a:avLst>
                  <a:gd name="adj1" fmla="val 5015227"/>
                  <a:gd name="adj2" fmla="val 16200000"/>
                </a:avLst>
              </a:prstGeom>
              <a:solidFill>
                <a:srgbClr val="E6B4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79;p24">
                <a:extLst>
                  <a:ext uri="{FF2B5EF4-FFF2-40B4-BE49-F238E27FC236}">
                    <a16:creationId xmlns:a16="http://schemas.microsoft.com/office/drawing/2014/main" id="{689C71FF-8FFC-4EC6-B586-2EDBB6458ED1}"/>
                  </a:ext>
                </a:extLst>
              </p:cNvPr>
              <p:cNvSpPr/>
              <p:nvPr/>
            </p:nvSpPr>
            <p:spPr>
              <a:xfrm rot="-10570873">
                <a:off x="2394299" y="4528342"/>
                <a:ext cx="486480" cy="432660"/>
              </a:xfrm>
              <a:prstGeom prst="chord">
                <a:avLst>
                  <a:gd name="adj1" fmla="val 5015227"/>
                  <a:gd name="adj2" fmla="val 16200000"/>
                </a:avLst>
              </a:prstGeom>
              <a:solidFill>
                <a:srgbClr val="E6B4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80;p24">
                <a:extLst>
                  <a:ext uri="{FF2B5EF4-FFF2-40B4-BE49-F238E27FC236}">
                    <a16:creationId xmlns:a16="http://schemas.microsoft.com/office/drawing/2014/main" id="{63700B63-CC8B-4AA6-BB23-59994A9345B4}"/>
                  </a:ext>
                </a:extLst>
              </p:cNvPr>
              <p:cNvSpPr/>
              <p:nvPr/>
            </p:nvSpPr>
            <p:spPr>
              <a:xfrm>
                <a:off x="954609" y="3465513"/>
                <a:ext cx="1787700" cy="2224500"/>
              </a:xfrm>
              <a:prstGeom prst="roundRect">
                <a:avLst>
                  <a:gd name="adj" fmla="val 50000"/>
                </a:avLst>
              </a:prstGeom>
              <a:solidFill>
                <a:srgbClr val="F3C3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81;p24">
                <a:extLst>
                  <a:ext uri="{FF2B5EF4-FFF2-40B4-BE49-F238E27FC236}">
                    <a16:creationId xmlns:a16="http://schemas.microsoft.com/office/drawing/2014/main" id="{EEDF403B-4072-4406-B414-ADFB8AA8047F}"/>
                  </a:ext>
                </a:extLst>
              </p:cNvPr>
              <p:cNvSpPr/>
              <p:nvPr/>
            </p:nvSpPr>
            <p:spPr>
              <a:xfrm>
                <a:off x="1346965" y="4558452"/>
                <a:ext cx="154800" cy="232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82;p24">
                <a:extLst>
                  <a:ext uri="{FF2B5EF4-FFF2-40B4-BE49-F238E27FC236}">
                    <a16:creationId xmlns:a16="http://schemas.microsoft.com/office/drawing/2014/main" id="{E1BFE3D0-499F-4A80-A402-4F219C956B91}"/>
                  </a:ext>
                </a:extLst>
              </p:cNvPr>
              <p:cNvSpPr/>
              <p:nvPr/>
            </p:nvSpPr>
            <p:spPr>
              <a:xfrm flipH="1">
                <a:off x="2206438" y="4561896"/>
                <a:ext cx="154800" cy="2322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83;p24">
                <a:extLst>
                  <a:ext uri="{FF2B5EF4-FFF2-40B4-BE49-F238E27FC236}">
                    <a16:creationId xmlns:a16="http://schemas.microsoft.com/office/drawing/2014/main" id="{1A6DB5DF-DE18-4E01-A63A-8DDADDA80E32}"/>
                  </a:ext>
                </a:extLst>
              </p:cNvPr>
              <p:cNvSpPr/>
              <p:nvPr/>
            </p:nvSpPr>
            <p:spPr>
              <a:xfrm flipH="1">
                <a:off x="1713171" y="4727468"/>
                <a:ext cx="288000" cy="1476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rgbClr val="E1A58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84;p24">
                <a:extLst>
                  <a:ext uri="{FF2B5EF4-FFF2-40B4-BE49-F238E27FC236}">
                    <a16:creationId xmlns:a16="http://schemas.microsoft.com/office/drawing/2014/main" id="{4D86AB3D-95E2-4C83-B500-6AF8A6BAF48C}"/>
                  </a:ext>
                </a:extLst>
              </p:cNvPr>
              <p:cNvSpPr/>
              <p:nvPr/>
            </p:nvSpPr>
            <p:spPr>
              <a:xfrm>
                <a:off x="1646357" y="5641728"/>
                <a:ext cx="414972" cy="509320"/>
              </a:xfrm>
              <a:custGeom>
                <a:avLst/>
                <a:gdLst/>
                <a:ahLst/>
                <a:cxnLst/>
                <a:rect l="l" t="t" r="r" b="b"/>
                <a:pathLst>
                  <a:path w="414972" h="780567" extrusionOk="0">
                    <a:moveTo>
                      <a:pt x="0" y="0"/>
                    </a:moveTo>
                    <a:lnTo>
                      <a:pt x="45025" y="13976"/>
                    </a:lnTo>
                    <a:cubicBezTo>
                      <a:pt x="103213" y="25883"/>
                      <a:pt x="163460" y="32136"/>
                      <a:pt x="225168" y="32136"/>
                    </a:cubicBezTo>
                    <a:lnTo>
                      <a:pt x="225167" y="32137"/>
                    </a:lnTo>
                    <a:cubicBezTo>
                      <a:pt x="286875" y="32137"/>
                      <a:pt x="347123" y="25884"/>
                      <a:pt x="405311" y="13977"/>
                    </a:cubicBezTo>
                    <a:lnTo>
                      <a:pt x="414972" y="10978"/>
                    </a:lnTo>
                    <a:lnTo>
                      <a:pt x="411932" y="128958"/>
                    </a:lnTo>
                    <a:cubicBezTo>
                      <a:pt x="392487" y="500831"/>
                      <a:pt x="308405" y="780567"/>
                      <a:pt x="207627" y="780567"/>
                    </a:cubicBezTo>
                    <a:cubicBezTo>
                      <a:pt x="106849" y="780567"/>
                      <a:pt x="22768" y="500831"/>
                      <a:pt x="3322" y="128958"/>
                    </a:cubicBezTo>
                    <a:close/>
                  </a:path>
                </a:pathLst>
              </a:custGeom>
              <a:solidFill>
                <a:srgbClr val="E6B4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85;p24">
                <a:extLst>
                  <a:ext uri="{FF2B5EF4-FFF2-40B4-BE49-F238E27FC236}">
                    <a16:creationId xmlns:a16="http://schemas.microsoft.com/office/drawing/2014/main" id="{26E17C5F-2E30-45C6-B21E-9FA80BB68AA0}"/>
                  </a:ext>
                </a:extLst>
              </p:cNvPr>
              <p:cNvSpPr/>
              <p:nvPr/>
            </p:nvSpPr>
            <p:spPr>
              <a:xfrm>
                <a:off x="1175634" y="4170593"/>
                <a:ext cx="400800" cy="2322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rgbClr val="3118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86;p24">
                <a:extLst>
                  <a:ext uri="{FF2B5EF4-FFF2-40B4-BE49-F238E27FC236}">
                    <a16:creationId xmlns:a16="http://schemas.microsoft.com/office/drawing/2014/main" id="{FDB2DFC6-7D46-4841-A25D-BDFE03D38A27}"/>
                  </a:ext>
                </a:extLst>
              </p:cNvPr>
              <p:cNvSpPr/>
              <p:nvPr/>
            </p:nvSpPr>
            <p:spPr>
              <a:xfrm>
                <a:off x="2092512" y="4165695"/>
                <a:ext cx="400800" cy="2322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rgbClr val="3118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487;p24">
              <a:extLst>
                <a:ext uri="{FF2B5EF4-FFF2-40B4-BE49-F238E27FC236}">
                  <a16:creationId xmlns:a16="http://schemas.microsoft.com/office/drawing/2014/main" id="{39FB722F-228D-4583-BB50-F46A5A729756}"/>
                </a:ext>
              </a:extLst>
            </p:cNvPr>
            <p:cNvGrpSpPr/>
            <p:nvPr/>
          </p:nvGrpSpPr>
          <p:grpSpPr>
            <a:xfrm>
              <a:off x="3244759" y="2349572"/>
              <a:ext cx="826488" cy="373950"/>
              <a:chOff x="8343629" y="3149720"/>
              <a:chExt cx="1989141" cy="900000"/>
            </a:xfrm>
          </p:grpSpPr>
          <p:sp>
            <p:nvSpPr>
              <p:cNvPr id="67" name="Google Shape;488;p24">
                <a:extLst>
                  <a:ext uri="{FF2B5EF4-FFF2-40B4-BE49-F238E27FC236}">
                    <a16:creationId xmlns:a16="http://schemas.microsoft.com/office/drawing/2014/main" id="{0CBEE755-4212-4847-80AF-E55D0F5307F5}"/>
                  </a:ext>
                </a:extLst>
              </p:cNvPr>
              <p:cNvSpPr/>
              <p:nvPr/>
            </p:nvSpPr>
            <p:spPr>
              <a:xfrm>
                <a:off x="8343629" y="3149720"/>
                <a:ext cx="900000" cy="900000"/>
              </a:xfrm>
              <a:prstGeom prst="donut">
                <a:avLst>
                  <a:gd name="adj" fmla="val 5068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89;p24">
                <a:extLst>
                  <a:ext uri="{FF2B5EF4-FFF2-40B4-BE49-F238E27FC236}">
                    <a16:creationId xmlns:a16="http://schemas.microsoft.com/office/drawing/2014/main" id="{205F3459-1666-4625-935E-B8AFE502608A}"/>
                  </a:ext>
                </a:extLst>
              </p:cNvPr>
              <p:cNvSpPr/>
              <p:nvPr/>
            </p:nvSpPr>
            <p:spPr>
              <a:xfrm>
                <a:off x="9432770" y="3149720"/>
                <a:ext cx="900000" cy="900000"/>
              </a:xfrm>
              <a:prstGeom prst="donut">
                <a:avLst>
                  <a:gd name="adj" fmla="val 5068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90;p24">
                <a:extLst>
                  <a:ext uri="{FF2B5EF4-FFF2-40B4-BE49-F238E27FC236}">
                    <a16:creationId xmlns:a16="http://schemas.microsoft.com/office/drawing/2014/main" id="{F051968A-355C-4F0F-AEDC-DD8B82FA9F62}"/>
                  </a:ext>
                </a:extLst>
              </p:cNvPr>
              <p:cNvSpPr/>
              <p:nvPr/>
            </p:nvSpPr>
            <p:spPr>
              <a:xfrm>
                <a:off x="9243629" y="3543010"/>
                <a:ext cx="189000" cy="567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491;p24">
              <a:extLst>
                <a:ext uri="{FF2B5EF4-FFF2-40B4-BE49-F238E27FC236}">
                  <a16:creationId xmlns:a16="http://schemas.microsoft.com/office/drawing/2014/main" id="{017E1A98-1373-4F1D-839F-502E0D023B8E}"/>
                </a:ext>
              </a:extLst>
            </p:cNvPr>
            <p:cNvGrpSpPr/>
            <p:nvPr/>
          </p:nvGrpSpPr>
          <p:grpSpPr>
            <a:xfrm>
              <a:off x="1350370" y="2498525"/>
              <a:ext cx="3938041" cy="4006517"/>
              <a:chOff x="6182761" y="2534859"/>
              <a:chExt cx="3938041" cy="4006517"/>
            </a:xfrm>
          </p:grpSpPr>
          <p:sp>
            <p:nvSpPr>
              <p:cNvPr id="48" name="Google Shape;492;p24">
                <a:extLst>
                  <a:ext uri="{FF2B5EF4-FFF2-40B4-BE49-F238E27FC236}">
                    <a16:creationId xmlns:a16="http://schemas.microsoft.com/office/drawing/2014/main" id="{FA32C939-2A6E-4112-80DB-9F2D2F77E9F9}"/>
                  </a:ext>
                </a:extLst>
              </p:cNvPr>
              <p:cNvSpPr/>
              <p:nvPr/>
            </p:nvSpPr>
            <p:spPr>
              <a:xfrm rot="-904748">
                <a:off x="8760071" y="3094336"/>
                <a:ext cx="435749" cy="1228806"/>
              </a:xfrm>
              <a:custGeom>
                <a:avLst/>
                <a:gdLst/>
                <a:ahLst/>
                <a:cxnLst/>
                <a:rect l="l" t="t" r="r" b="b"/>
                <a:pathLst>
                  <a:path w="436005" h="2046803" extrusionOk="0">
                    <a:moveTo>
                      <a:pt x="0" y="0"/>
                    </a:moveTo>
                    <a:lnTo>
                      <a:pt x="205891" y="0"/>
                    </a:lnTo>
                    <a:cubicBezTo>
                      <a:pt x="282596" y="678231"/>
                      <a:pt x="389578" y="1071846"/>
                      <a:pt x="436005" y="2034692"/>
                    </a:cubicBezTo>
                    <a:lnTo>
                      <a:pt x="0" y="2046803"/>
                    </a:lnTo>
                    <a:cubicBezTo>
                      <a:pt x="163502" y="1225256"/>
                      <a:pt x="0" y="682268"/>
                      <a:pt x="0" y="0"/>
                    </a:cubicBezTo>
                    <a:close/>
                  </a:path>
                </a:pathLst>
              </a:custGeom>
              <a:solidFill>
                <a:srgbClr val="E2A8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3;p24">
                <a:extLst>
                  <a:ext uri="{FF2B5EF4-FFF2-40B4-BE49-F238E27FC236}">
                    <a16:creationId xmlns:a16="http://schemas.microsoft.com/office/drawing/2014/main" id="{EE1222FD-6E73-439B-958C-77F98C6C079D}"/>
                  </a:ext>
                </a:extLst>
              </p:cNvPr>
              <p:cNvSpPr/>
              <p:nvPr/>
            </p:nvSpPr>
            <p:spPr>
              <a:xfrm>
                <a:off x="7944986" y="2979369"/>
                <a:ext cx="684300" cy="587400"/>
              </a:xfrm>
              <a:prstGeom prst="triangle">
                <a:avLst>
                  <a:gd name="adj" fmla="val 50000"/>
                </a:avLst>
              </a:pr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94;p24">
                <a:extLst>
                  <a:ext uri="{FF2B5EF4-FFF2-40B4-BE49-F238E27FC236}">
                    <a16:creationId xmlns:a16="http://schemas.microsoft.com/office/drawing/2014/main" id="{D8FBE241-996B-437C-8780-0A1F61DD0693}"/>
                  </a:ext>
                </a:extLst>
              </p:cNvPr>
              <p:cNvSpPr/>
              <p:nvPr/>
            </p:nvSpPr>
            <p:spPr>
              <a:xfrm rot="948463">
                <a:off x="6605808" y="3127619"/>
                <a:ext cx="1345489" cy="3292759"/>
              </a:xfrm>
              <a:custGeom>
                <a:avLst/>
                <a:gdLst/>
                <a:ahLst/>
                <a:cxnLst/>
                <a:rect l="l" t="t" r="r" b="b"/>
                <a:pathLst>
                  <a:path w="1345044" h="3291669" extrusionOk="0">
                    <a:moveTo>
                      <a:pt x="0" y="3291669"/>
                    </a:moveTo>
                    <a:cubicBezTo>
                      <a:pt x="1268715" y="2239663"/>
                      <a:pt x="866989" y="1102125"/>
                      <a:pt x="993148" y="0"/>
                    </a:cubicBezTo>
                    <a:lnTo>
                      <a:pt x="1345044" y="2923683"/>
                    </a:lnTo>
                    <a:lnTo>
                      <a:pt x="0" y="3291669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95;p24">
                <a:extLst>
                  <a:ext uri="{FF2B5EF4-FFF2-40B4-BE49-F238E27FC236}">
                    <a16:creationId xmlns:a16="http://schemas.microsoft.com/office/drawing/2014/main" id="{29D822B6-61CA-44FD-88DC-4AFF2E2F4A56}"/>
                  </a:ext>
                </a:extLst>
              </p:cNvPr>
              <p:cNvSpPr/>
              <p:nvPr/>
            </p:nvSpPr>
            <p:spPr>
              <a:xfrm rot="552203">
                <a:off x="7343517" y="3134256"/>
                <a:ext cx="859964" cy="3227398"/>
              </a:xfrm>
              <a:custGeom>
                <a:avLst/>
                <a:gdLst/>
                <a:ahLst/>
                <a:cxnLst/>
                <a:rect l="l" t="t" r="r" b="b"/>
                <a:pathLst>
                  <a:path w="859639" h="3226178" extrusionOk="0">
                    <a:moveTo>
                      <a:pt x="0" y="3112381"/>
                    </a:moveTo>
                    <a:cubicBezTo>
                      <a:pt x="248209" y="2021449"/>
                      <a:pt x="420475" y="1091395"/>
                      <a:pt x="580863" y="0"/>
                    </a:cubicBezTo>
                    <a:cubicBezTo>
                      <a:pt x="769442" y="1032765"/>
                      <a:pt x="766714" y="2096380"/>
                      <a:pt x="859639" y="3144570"/>
                    </a:cubicBezTo>
                    <a:cubicBezTo>
                      <a:pt x="573093" y="3133840"/>
                      <a:pt x="489418" y="3354151"/>
                      <a:pt x="0" y="311238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96;p24">
                <a:extLst>
                  <a:ext uri="{FF2B5EF4-FFF2-40B4-BE49-F238E27FC236}">
                    <a16:creationId xmlns:a16="http://schemas.microsoft.com/office/drawing/2014/main" id="{57E4AD3E-5D8E-480E-A091-4167AE188C97}"/>
                  </a:ext>
                </a:extLst>
              </p:cNvPr>
              <p:cNvSpPr/>
              <p:nvPr/>
            </p:nvSpPr>
            <p:spPr>
              <a:xfrm rot="-474430">
                <a:off x="8030382" y="3130221"/>
                <a:ext cx="756577" cy="3208193"/>
              </a:xfrm>
              <a:custGeom>
                <a:avLst/>
                <a:gdLst/>
                <a:ahLst/>
                <a:cxnLst/>
                <a:rect l="l" t="t" r="r" b="b"/>
                <a:pathLst>
                  <a:path w="756953" h="3209788" extrusionOk="0">
                    <a:moveTo>
                      <a:pt x="0" y="3126849"/>
                    </a:moveTo>
                    <a:lnTo>
                      <a:pt x="323508" y="0"/>
                    </a:lnTo>
                    <a:cubicBezTo>
                      <a:pt x="795476" y="1189243"/>
                      <a:pt x="599683" y="2015525"/>
                      <a:pt x="756953" y="3126849"/>
                    </a:cubicBezTo>
                    <a:cubicBezTo>
                      <a:pt x="504635" y="3126849"/>
                      <a:pt x="538112" y="3313463"/>
                      <a:pt x="0" y="31268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97;p24">
                <a:extLst>
                  <a:ext uri="{FF2B5EF4-FFF2-40B4-BE49-F238E27FC236}">
                    <a16:creationId xmlns:a16="http://schemas.microsoft.com/office/drawing/2014/main" id="{C75A960A-B017-4952-8576-FB325F69AADE}"/>
                  </a:ext>
                </a:extLst>
              </p:cNvPr>
              <p:cNvSpPr/>
              <p:nvPr/>
            </p:nvSpPr>
            <p:spPr>
              <a:xfrm>
                <a:off x="7721806" y="3228421"/>
                <a:ext cx="769468" cy="3252615"/>
              </a:xfrm>
              <a:custGeom>
                <a:avLst/>
                <a:gdLst/>
                <a:ahLst/>
                <a:cxnLst/>
                <a:rect l="l" t="t" r="r" b="b"/>
                <a:pathLst>
                  <a:path w="769468" h="3252615" extrusionOk="0">
                    <a:moveTo>
                      <a:pt x="5941" y="3153034"/>
                    </a:moveTo>
                    <a:cubicBezTo>
                      <a:pt x="-57138" y="2601972"/>
                      <a:pt x="402798" y="-691687"/>
                      <a:pt x="408641" y="131274"/>
                    </a:cubicBezTo>
                    <a:cubicBezTo>
                      <a:pt x="414484" y="954235"/>
                      <a:pt x="825973" y="2601972"/>
                      <a:pt x="762894" y="3153034"/>
                    </a:cubicBezTo>
                    <a:cubicBezTo>
                      <a:pt x="510576" y="3153034"/>
                      <a:pt x="506540" y="3377092"/>
                      <a:pt x="5941" y="31530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98;p24">
                <a:extLst>
                  <a:ext uri="{FF2B5EF4-FFF2-40B4-BE49-F238E27FC236}">
                    <a16:creationId xmlns:a16="http://schemas.microsoft.com/office/drawing/2014/main" id="{9F6E1B1F-C9B2-4403-8AD7-820621C5301C}"/>
                  </a:ext>
                </a:extLst>
              </p:cNvPr>
              <p:cNvSpPr/>
              <p:nvPr/>
            </p:nvSpPr>
            <p:spPr>
              <a:xfrm rot="-878240" flipH="1">
                <a:off x="8562568" y="3135551"/>
                <a:ext cx="944004" cy="3217479"/>
              </a:xfrm>
              <a:custGeom>
                <a:avLst/>
                <a:gdLst/>
                <a:ahLst/>
                <a:cxnLst/>
                <a:rect l="l" t="t" r="r" b="b"/>
                <a:pathLst>
                  <a:path w="859639" h="3217781" extrusionOk="0">
                    <a:moveTo>
                      <a:pt x="0" y="3103984"/>
                    </a:moveTo>
                    <a:cubicBezTo>
                      <a:pt x="248209" y="2013052"/>
                      <a:pt x="339953" y="1091395"/>
                      <a:pt x="500341" y="0"/>
                    </a:cubicBezTo>
                    <a:lnTo>
                      <a:pt x="859639" y="3136173"/>
                    </a:lnTo>
                    <a:cubicBezTo>
                      <a:pt x="573093" y="3125443"/>
                      <a:pt x="489418" y="3345754"/>
                      <a:pt x="0" y="31039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99;p24">
                <a:extLst>
                  <a:ext uri="{FF2B5EF4-FFF2-40B4-BE49-F238E27FC236}">
                    <a16:creationId xmlns:a16="http://schemas.microsoft.com/office/drawing/2014/main" id="{9BBAD488-4892-4DF7-A7A5-BBB6C84A754A}"/>
                  </a:ext>
                </a:extLst>
              </p:cNvPr>
              <p:cNvSpPr/>
              <p:nvPr/>
            </p:nvSpPr>
            <p:spPr>
              <a:xfrm rot="154594" flipH="1">
                <a:off x="7976185" y="3232200"/>
                <a:ext cx="757719" cy="3173833"/>
              </a:xfrm>
              <a:custGeom>
                <a:avLst/>
                <a:gdLst/>
                <a:ahLst/>
                <a:cxnLst/>
                <a:rect l="l" t="t" r="r" b="b"/>
                <a:pathLst>
                  <a:path w="756953" h="3170624" extrusionOk="0">
                    <a:moveTo>
                      <a:pt x="0" y="3087685"/>
                    </a:moveTo>
                    <a:lnTo>
                      <a:pt x="371189" y="0"/>
                    </a:lnTo>
                    <a:cubicBezTo>
                      <a:pt x="843157" y="1189243"/>
                      <a:pt x="599683" y="1976361"/>
                      <a:pt x="756953" y="3087685"/>
                    </a:cubicBezTo>
                    <a:cubicBezTo>
                      <a:pt x="504635" y="3087685"/>
                      <a:pt x="538112" y="3274299"/>
                      <a:pt x="0" y="30876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00;p24">
                <a:extLst>
                  <a:ext uri="{FF2B5EF4-FFF2-40B4-BE49-F238E27FC236}">
                    <a16:creationId xmlns:a16="http://schemas.microsoft.com/office/drawing/2014/main" id="{585D6FCD-4020-4562-A7DB-AAF249B2BBFC}"/>
                  </a:ext>
                </a:extLst>
              </p:cNvPr>
              <p:cNvSpPr/>
              <p:nvPr/>
            </p:nvSpPr>
            <p:spPr>
              <a:xfrm rot="-327235" flipH="1">
                <a:off x="8228470" y="3136299"/>
                <a:ext cx="769166" cy="3347742"/>
              </a:xfrm>
              <a:custGeom>
                <a:avLst/>
                <a:gdLst/>
                <a:ahLst/>
                <a:cxnLst/>
                <a:rect l="l" t="t" r="r" b="b"/>
                <a:pathLst>
                  <a:path w="769532" h="3349333" extrusionOk="0">
                    <a:moveTo>
                      <a:pt x="5741" y="3249752"/>
                    </a:moveTo>
                    <a:cubicBezTo>
                      <a:pt x="-57338" y="2698690"/>
                      <a:pt x="420151" y="-694970"/>
                      <a:pt x="425994" y="127991"/>
                    </a:cubicBezTo>
                    <a:cubicBezTo>
                      <a:pt x="431837" y="950952"/>
                      <a:pt x="825773" y="2698690"/>
                      <a:pt x="762694" y="3249752"/>
                    </a:cubicBezTo>
                    <a:cubicBezTo>
                      <a:pt x="510376" y="3249752"/>
                      <a:pt x="506340" y="3473810"/>
                      <a:pt x="5741" y="3249752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50000">
                    <a:srgbClr val="262626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" name="Google Shape;501;p24">
                <a:extLst>
                  <a:ext uri="{FF2B5EF4-FFF2-40B4-BE49-F238E27FC236}">
                    <a16:creationId xmlns:a16="http://schemas.microsoft.com/office/drawing/2014/main" id="{55F4D8D2-4790-402A-84CD-EE6060CAED2C}"/>
                  </a:ext>
                </a:extLst>
              </p:cNvPr>
              <p:cNvGrpSpPr/>
              <p:nvPr/>
            </p:nvGrpSpPr>
            <p:grpSpPr>
              <a:xfrm rot="-2696169" flipH="1">
                <a:off x="8534371" y="2631780"/>
                <a:ext cx="1066062" cy="1914476"/>
                <a:chOff x="6601334" y="2346187"/>
                <a:chExt cx="1400110" cy="3554518"/>
              </a:xfrm>
            </p:grpSpPr>
            <p:sp>
              <p:nvSpPr>
                <p:cNvPr id="65" name="Google Shape;502;p24">
                  <a:extLst>
                    <a:ext uri="{FF2B5EF4-FFF2-40B4-BE49-F238E27FC236}">
                      <a16:creationId xmlns:a16="http://schemas.microsoft.com/office/drawing/2014/main" id="{316E4D5B-F0A1-418A-8092-EDCF4FA6E087}"/>
                    </a:ext>
                  </a:extLst>
                </p:cNvPr>
                <p:cNvSpPr/>
                <p:nvPr/>
              </p:nvSpPr>
              <p:spPr>
                <a:xfrm rot="552203">
                  <a:off x="6866837" y="2393143"/>
                  <a:ext cx="859964" cy="338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639" h="3387982" extrusionOk="0">
                      <a:moveTo>
                        <a:pt x="0" y="3274185"/>
                      </a:moveTo>
                      <a:cubicBezTo>
                        <a:pt x="248209" y="2183253"/>
                        <a:pt x="320775" y="1091395"/>
                        <a:pt x="481163" y="0"/>
                      </a:cubicBezTo>
                      <a:lnTo>
                        <a:pt x="859639" y="3306374"/>
                      </a:lnTo>
                      <a:cubicBezTo>
                        <a:pt x="573093" y="3295644"/>
                        <a:pt x="489418" y="3515955"/>
                        <a:pt x="0" y="3274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262626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503;p24">
                  <a:extLst>
                    <a:ext uri="{FF2B5EF4-FFF2-40B4-BE49-F238E27FC236}">
                      <a16:creationId xmlns:a16="http://schemas.microsoft.com/office/drawing/2014/main" id="{AAABAB1E-59FA-48A3-B3F8-A206110D7F0E}"/>
                    </a:ext>
                  </a:extLst>
                </p:cNvPr>
                <p:cNvSpPr/>
                <p:nvPr/>
              </p:nvSpPr>
              <p:spPr>
                <a:xfrm>
                  <a:off x="7232008" y="2372411"/>
                  <a:ext cx="769436" cy="3528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36" h="3528294" extrusionOk="0">
                      <a:moveTo>
                        <a:pt x="6242" y="3428713"/>
                      </a:moveTo>
                      <a:cubicBezTo>
                        <a:pt x="-56837" y="2877651"/>
                        <a:pt x="378876" y="-700622"/>
                        <a:pt x="384719" y="122339"/>
                      </a:cubicBezTo>
                      <a:cubicBezTo>
                        <a:pt x="390562" y="945300"/>
                        <a:pt x="826274" y="2877651"/>
                        <a:pt x="763195" y="3428713"/>
                      </a:cubicBezTo>
                      <a:cubicBezTo>
                        <a:pt x="510877" y="3428713"/>
                        <a:pt x="506841" y="3652771"/>
                        <a:pt x="6242" y="34287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262626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" name="Google Shape;504;p24">
                <a:extLst>
                  <a:ext uri="{FF2B5EF4-FFF2-40B4-BE49-F238E27FC236}">
                    <a16:creationId xmlns:a16="http://schemas.microsoft.com/office/drawing/2014/main" id="{FFBD594C-E428-4EC0-87E5-AE32AF1FFAB2}"/>
                  </a:ext>
                </a:extLst>
              </p:cNvPr>
              <p:cNvGrpSpPr/>
              <p:nvPr/>
            </p:nvGrpSpPr>
            <p:grpSpPr>
              <a:xfrm rot="1951527">
                <a:off x="7100061" y="2780133"/>
                <a:ext cx="1066083" cy="1876283"/>
                <a:chOff x="6601334" y="2346187"/>
                <a:chExt cx="1400110" cy="3483174"/>
              </a:xfrm>
            </p:grpSpPr>
            <p:sp>
              <p:nvSpPr>
                <p:cNvPr id="63" name="Google Shape;505;p24">
                  <a:extLst>
                    <a:ext uri="{FF2B5EF4-FFF2-40B4-BE49-F238E27FC236}">
                      <a16:creationId xmlns:a16="http://schemas.microsoft.com/office/drawing/2014/main" id="{84B6B2C0-7B49-43FE-9EF8-6015E5302236}"/>
                    </a:ext>
                  </a:extLst>
                </p:cNvPr>
                <p:cNvSpPr/>
                <p:nvPr/>
              </p:nvSpPr>
              <p:spPr>
                <a:xfrm rot="552203">
                  <a:off x="6866837" y="2393143"/>
                  <a:ext cx="859964" cy="338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639" h="3387982" extrusionOk="0">
                      <a:moveTo>
                        <a:pt x="0" y="3274185"/>
                      </a:moveTo>
                      <a:cubicBezTo>
                        <a:pt x="248209" y="2183253"/>
                        <a:pt x="320775" y="1091395"/>
                        <a:pt x="481163" y="0"/>
                      </a:cubicBezTo>
                      <a:lnTo>
                        <a:pt x="859639" y="3306374"/>
                      </a:lnTo>
                      <a:cubicBezTo>
                        <a:pt x="573093" y="3295644"/>
                        <a:pt x="489418" y="3515955"/>
                        <a:pt x="0" y="32741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262626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506;p24">
                  <a:extLst>
                    <a:ext uri="{FF2B5EF4-FFF2-40B4-BE49-F238E27FC236}">
                      <a16:creationId xmlns:a16="http://schemas.microsoft.com/office/drawing/2014/main" id="{5644F0DD-986C-48A2-B19C-FA8F0537BF30}"/>
                    </a:ext>
                  </a:extLst>
                </p:cNvPr>
                <p:cNvSpPr/>
                <p:nvPr/>
              </p:nvSpPr>
              <p:spPr>
                <a:xfrm>
                  <a:off x="7232008" y="2372412"/>
                  <a:ext cx="769436" cy="342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36" h="3428714" extrusionOk="0">
                      <a:moveTo>
                        <a:pt x="6242" y="3428713"/>
                      </a:moveTo>
                      <a:cubicBezTo>
                        <a:pt x="-56837" y="2877651"/>
                        <a:pt x="378876" y="-700622"/>
                        <a:pt x="384719" y="122339"/>
                      </a:cubicBezTo>
                      <a:cubicBezTo>
                        <a:pt x="390562" y="945300"/>
                        <a:pt x="826274" y="2877651"/>
                        <a:pt x="763195" y="3428713"/>
                      </a:cubicBezTo>
                      <a:cubicBezTo>
                        <a:pt x="294247" y="3303978"/>
                        <a:pt x="489538" y="3321686"/>
                        <a:pt x="6242" y="34287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0000"/>
                    </a:gs>
                    <a:gs pos="50000">
                      <a:srgbClr val="262626"/>
                    </a:gs>
                    <a:gs pos="100000">
                      <a:srgbClr val="3F3F3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" name="Google Shape;507;p24">
                <a:extLst>
                  <a:ext uri="{FF2B5EF4-FFF2-40B4-BE49-F238E27FC236}">
                    <a16:creationId xmlns:a16="http://schemas.microsoft.com/office/drawing/2014/main" id="{1ABAF38D-1454-4EC2-A75B-97048698352A}"/>
                  </a:ext>
                </a:extLst>
              </p:cNvPr>
              <p:cNvSpPr/>
              <p:nvPr/>
            </p:nvSpPr>
            <p:spPr>
              <a:xfrm>
                <a:off x="8526326" y="3324540"/>
                <a:ext cx="436005" cy="2046803"/>
              </a:xfrm>
              <a:custGeom>
                <a:avLst/>
                <a:gdLst/>
                <a:ahLst/>
                <a:cxnLst/>
                <a:rect l="l" t="t" r="r" b="b"/>
                <a:pathLst>
                  <a:path w="436005" h="2046803" extrusionOk="0">
                    <a:moveTo>
                      <a:pt x="0" y="0"/>
                    </a:moveTo>
                    <a:lnTo>
                      <a:pt x="205891" y="0"/>
                    </a:lnTo>
                    <a:cubicBezTo>
                      <a:pt x="282596" y="678231"/>
                      <a:pt x="389578" y="1071846"/>
                      <a:pt x="436005" y="2034692"/>
                    </a:cubicBezTo>
                    <a:lnTo>
                      <a:pt x="0" y="2046803"/>
                    </a:lnTo>
                    <a:cubicBezTo>
                      <a:pt x="163502" y="1225256"/>
                      <a:pt x="0" y="682268"/>
                      <a:pt x="0" y="0"/>
                    </a:cubicBezTo>
                    <a:close/>
                  </a:path>
                </a:pathLst>
              </a:custGeom>
              <a:solidFill>
                <a:srgbClr val="AC14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08;p24">
                <a:extLst>
                  <a:ext uri="{FF2B5EF4-FFF2-40B4-BE49-F238E27FC236}">
                    <a16:creationId xmlns:a16="http://schemas.microsoft.com/office/drawing/2014/main" id="{B42E412D-0BAC-425C-97C3-A36C7FD1EA16}"/>
                  </a:ext>
                </a:extLst>
              </p:cNvPr>
              <p:cNvSpPr/>
              <p:nvPr/>
            </p:nvSpPr>
            <p:spPr>
              <a:xfrm>
                <a:off x="8527334" y="3355828"/>
                <a:ext cx="436005" cy="2046803"/>
              </a:xfrm>
              <a:custGeom>
                <a:avLst/>
                <a:gdLst/>
                <a:ahLst/>
                <a:cxnLst/>
                <a:rect l="l" t="t" r="r" b="b"/>
                <a:pathLst>
                  <a:path w="436005" h="2046803" extrusionOk="0">
                    <a:moveTo>
                      <a:pt x="25054" y="1906513"/>
                    </a:moveTo>
                    <a:lnTo>
                      <a:pt x="428349" y="1906513"/>
                    </a:lnTo>
                    <a:lnTo>
                      <a:pt x="436005" y="2034692"/>
                    </a:lnTo>
                    <a:lnTo>
                      <a:pt x="0" y="2046803"/>
                    </a:lnTo>
                    <a:close/>
                    <a:moveTo>
                      <a:pt x="69538" y="1446287"/>
                    </a:moveTo>
                    <a:lnTo>
                      <a:pt x="394652" y="1446287"/>
                    </a:lnTo>
                    <a:lnTo>
                      <a:pt x="403844" y="1555286"/>
                    </a:lnTo>
                    <a:lnTo>
                      <a:pt x="62643" y="1555286"/>
                    </a:lnTo>
                    <a:lnTo>
                      <a:pt x="68977" y="1476344"/>
                    </a:lnTo>
                    <a:close/>
                    <a:moveTo>
                      <a:pt x="66539" y="1120292"/>
                    </a:moveTo>
                    <a:lnTo>
                      <a:pt x="359004" y="1120292"/>
                    </a:lnTo>
                    <a:lnTo>
                      <a:pt x="370350" y="1208863"/>
                    </a:lnTo>
                    <a:lnTo>
                      <a:pt x="380865" y="1308016"/>
                    </a:lnTo>
                    <a:lnTo>
                      <a:pt x="72117" y="1308016"/>
                    </a:lnTo>
                    <a:lnTo>
                      <a:pt x="72615" y="1281358"/>
                    </a:lnTo>
                    <a:close/>
                    <a:moveTo>
                      <a:pt x="50167" y="829620"/>
                    </a:moveTo>
                    <a:lnTo>
                      <a:pt x="320543" y="829620"/>
                    </a:lnTo>
                    <a:lnTo>
                      <a:pt x="330324" y="896413"/>
                    </a:lnTo>
                    <a:lnTo>
                      <a:pt x="341291" y="982021"/>
                    </a:lnTo>
                    <a:lnTo>
                      <a:pt x="61322" y="982021"/>
                    </a:lnTo>
                    <a:lnTo>
                      <a:pt x="60341" y="956010"/>
                    </a:lnTo>
                    <a:close/>
                    <a:moveTo>
                      <a:pt x="4350" y="164511"/>
                    </a:moveTo>
                    <a:lnTo>
                      <a:pt x="226209" y="164511"/>
                    </a:lnTo>
                    <a:lnTo>
                      <a:pt x="235412" y="239026"/>
                    </a:lnTo>
                    <a:cubicBezTo>
                      <a:pt x="245598" y="315452"/>
                      <a:pt x="256073" y="389160"/>
                      <a:pt x="266668" y="461740"/>
                    </a:cubicBezTo>
                    <a:lnTo>
                      <a:pt x="269107" y="478393"/>
                    </a:lnTo>
                    <a:lnTo>
                      <a:pt x="21980" y="478393"/>
                    </a:lnTo>
                    <a:lnTo>
                      <a:pt x="6513" y="246305"/>
                    </a:lnTo>
                    <a:close/>
                    <a:moveTo>
                      <a:pt x="0" y="0"/>
                    </a:moveTo>
                    <a:lnTo>
                      <a:pt x="205891" y="0"/>
                    </a:lnTo>
                    <a:lnTo>
                      <a:pt x="209132" y="26240"/>
                    </a:lnTo>
                    <a:lnTo>
                      <a:pt x="694" y="26240"/>
                    </a:lnTo>
                    <a:close/>
                  </a:path>
                </a:pathLst>
              </a:custGeom>
              <a:solidFill>
                <a:srgbClr val="E2A8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09;p24">
                <a:extLst>
                  <a:ext uri="{FF2B5EF4-FFF2-40B4-BE49-F238E27FC236}">
                    <a16:creationId xmlns:a16="http://schemas.microsoft.com/office/drawing/2014/main" id="{9D805827-C48D-4643-982C-C5F7748A2699}"/>
                  </a:ext>
                </a:extLst>
              </p:cNvPr>
              <p:cNvSpPr/>
              <p:nvPr/>
            </p:nvSpPr>
            <p:spPr>
              <a:xfrm rot="3548076">
                <a:off x="8055663" y="2873579"/>
                <a:ext cx="789594" cy="810355"/>
              </a:xfrm>
              <a:custGeom>
                <a:avLst/>
                <a:gdLst/>
                <a:ahLst/>
                <a:cxnLst/>
                <a:rect l="l" t="t" r="r" b="b"/>
                <a:pathLst>
                  <a:path w="790400" h="811182" extrusionOk="0">
                    <a:moveTo>
                      <a:pt x="0" y="416087"/>
                    </a:moveTo>
                    <a:cubicBezTo>
                      <a:pt x="270814" y="233513"/>
                      <a:pt x="263467" y="138696"/>
                      <a:pt x="395200" y="0"/>
                    </a:cubicBezTo>
                    <a:lnTo>
                      <a:pt x="790400" y="0"/>
                    </a:lnTo>
                    <a:cubicBezTo>
                      <a:pt x="514654" y="561625"/>
                      <a:pt x="395704" y="553843"/>
                      <a:pt x="118353" y="811182"/>
                    </a:cubicBezTo>
                    <a:lnTo>
                      <a:pt x="0" y="416087"/>
                    </a:lnTo>
                    <a:close/>
                  </a:path>
                </a:pathLst>
              </a:custGeom>
              <a:solidFill>
                <a:srgbClr val="AC142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10;p24">
                <a:extLst>
                  <a:ext uri="{FF2B5EF4-FFF2-40B4-BE49-F238E27FC236}">
                    <a16:creationId xmlns:a16="http://schemas.microsoft.com/office/drawing/2014/main" id="{7325C9DE-4049-4C57-AACA-618FC8634DB6}"/>
                  </a:ext>
                </a:extLst>
              </p:cNvPr>
              <p:cNvSpPr/>
              <p:nvPr/>
            </p:nvSpPr>
            <p:spPr>
              <a:xfrm rot="3548076">
                <a:off x="8045742" y="2859065"/>
                <a:ext cx="789594" cy="831225"/>
              </a:xfrm>
              <a:custGeom>
                <a:avLst/>
                <a:gdLst/>
                <a:ahLst/>
                <a:cxnLst/>
                <a:rect l="l" t="t" r="r" b="b"/>
                <a:pathLst>
                  <a:path w="790400" h="811183" extrusionOk="0">
                    <a:moveTo>
                      <a:pt x="402129" y="0"/>
                    </a:moveTo>
                    <a:lnTo>
                      <a:pt x="790400" y="1"/>
                    </a:lnTo>
                    <a:cubicBezTo>
                      <a:pt x="764548" y="52654"/>
                      <a:pt x="740076" y="100301"/>
                      <a:pt x="716721" y="143632"/>
                    </a:cubicBezTo>
                    <a:lnTo>
                      <a:pt x="678273" y="211222"/>
                    </a:lnTo>
                    <a:close/>
                    <a:moveTo>
                      <a:pt x="245733" y="196483"/>
                    </a:moveTo>
                    <a:lnTo>
                      <a:pt x="249756" y="191590"/>
                    </a:lnTo>
                    <a:lnTo>
                      <a:pt x="291110" y="133035"/>
                    </a:lnTo>
                    <a:lnTo>
                      <a:pt x="586627" y="359074"/>
                    </a:lnTo>
                    <a:lnTo>
                      <a:pt x="529712" y="435619"/>
                    </a:lnTo>
                    <a:lnTo>
                      <a:pt x="484486" y="486501"/>
                    </a:lnTo>
                    <a:close/>
                    <a:moveTo>
                      <a:pt x="0" y="416088"/>
                    </a:moveTo>
                    <a:lnTo>
                      <a:pt x="74488" y="362215"/>
                    </a:lnTo>
                    <a:lnTo>
                      <a:pt x="309786" y="648036"/>
                    </a:lnTo>
                    <a:lnTo>
                      <a:pt x="301591" y="654849"/>
                    </a:lnTo>
                    <a:cubicBezTo>
                      <a:pt x="247128" y="699084"/>
                      <a:pt x="187690" y="746849"/>
                      <a:pt x="118353" y="811183"/>
                    </a:cubicBezTo>
                    <a:close/>
                  </a:path>
                </a:pathLst>
              </a:custGeom>
              <a:solidFill>
                <a:srgbClr val="E2A84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511;p24">
              <a:extLst>
                <a:ext uri="{FF2B5EF4-FFF2-40B4-BE49-F238E27FC236}">
                  <a16:creationId xmlns:a16="http://schemas.microsoft.com/office/drawing/2014/main" id="{D1090366-EF52-4A1A-AA5F-37FACDD365AE}"/>
                </a:ext>
              </a:extLst>
            </p:cNvPr>
            <p:cNvSpPr/>
            <p:nvPr/>
          </p:nvSpPr>
          <p:spPr>
            <a:xfrm rot="10800000">
              <a:off x="3527269" y="2745833"/>
              <a:ext cx="312000" cy="8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A6B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12;p24">
              <a:extLst>
                <a:ext uri="{FF2B5EF4-FFF2-40B4-BE49-F238E27FC236}">
                  <a16:creationId xmlns:a16="http://schemas.microsoft.com/office/drawing/2014/main" id="{0E717041-B1BA-421C-90AC-559B24BB452F}"/>
                </a:ext>
              </a:extLst>
            </p:cNvPr>
            <p:cNvSpPr/>
            <p:nvPr/>
          </p:nvSpPr>
          <p:spPr>
            <a:xfrm rot="7170831" flipH="1">
              <a:off x="3229785" y="1517314"/>
              <a:ext cx="917908" cy="1276034"/>
            </a:xfrm>
            <a:custGeom>
              <a:avLst/>
              <a:gdLst/>
              <a:ahLst/>
              <a:cxnLst/>
              <a:rect l="l" t="t" r="r" b="b"/>
              <a:pathLst>
                <a:path w="918158" h="1276381" extrusionOk="0">
                  <a:moveTo>
                    <a:pt x="710092" y="1008060"/>
                  </a:moveTo>
                  <a:cubicBezTo>
                    <a:pt x="728014" y="983108"/>
                    <a:pt x="724466" y="928678"/>
                    <a:pt x="704369" y="866359"/>
                  </a:cubicBezTo>
                  <a:lnTo>
                    <a:pt x="701931" y="859720"/>
                  </a:lnTo>
                  <a:lnTo>
                    <a:pt x="721183" y="860661"/>
                  </a:lnTo>
                  <a:cubicBezTo>
                    <a:pt x="772381" y="859864"/>
                    <a:pt x="811450" y="842205"/>
                    <a:pt x="821476" y="810439"/>
                  </a:cubicBezTo>
                  <a:cubicBezTo>
                    <a:pt x="830499" y="781848"/>
                    <a:pt x="814075" y="747919"/>
                    <a:pt x="780988" y="717886"/>
                  </a:cubicBezTo>
                  <a:lnTo>
                    <a:pt x="761654" y="703562"/>
                  </a:lnTo>
                  <a:lnTo>
                    <a:pt x="762676" y="701179"/>
                  </a:lnTo>
                  <a:lnTo>
                    <a:pt x="766775" y="684679"/>
                  </a:lnTo>
                  <a:lnTo>
                    <a:pt x="806212" y="672197"/>
                  </a:lnTo>
                  <a:cubicBezTo>
                    <a:pt x="847654" y="655844"/>
                    <a:pt x="879332" y="633077"/>
                    <a:pt x="892906" y="608291"/>
                  </a:cubicBezTo>
                  <a:cubicBezTo>
                    <a:pt x="896355" y="601996"/>
                    <a:pt x="898634" y="595572"/>
                    <a:pt x="899610" y="589090"/>
                  </a:cubicBezTo>
                  <a:cubicBezTo>
                    <a:pt x="903511" y="563158"/>
                    <a:pt x="885805" y="541208"/>
                    <a:pt x="854023" y="526684"/>
                  </a:cubicBezTo>
                  <a:lnTo>
                    <a:pt x="853126" y="526437"/>
                  </a:lnTo>
                  <a:lnTo>
                    <a:pt x="863474" y="501338"/>
                  </a:lnTo>
                  <a:lnTo>
                    <a:pt x="879403" y="453692"/>
                  </a:lnTo>
                  <a:lnTo>
                    <a:pt x="890363" y="442074"/>
                  </a:lnTo>
                  <a:cubicBezTo>
                    <a:pt x="901278" y="427825"/>
                    <a:pt x="909081" y="414183"/>
                    <a:pt x="913088" y="401817"/>
                  </a:cubicBezTo>
                  <a:cubicBezTo>
                    <a:pt x="915379" y="394752"/>
                    <a:pt x="916430" y="388103"/>
                    <a:pt x="916117" y="381995"/>
                  </a:cubicBezTo>
                  <a:cubicBezTo>
                    <a:pt x="915803" y="375888"/>
                    <a:pt x="914137" y="370612"/>
                    <a:pt x="911254" y="366160"/>
                  </a:cubicBezTo>
                  <a:lnTo>
                    <a:pt x="904456" y="360078"/>
                  </a:lnTo>
                  <a:lnTo>
                    <a:pt x="906077" y="353703"/>
                  </a:lnTo>
                  <a:cubicBezTo>
                    <a:pt x="922350" y="274732"/>
                    <a:pt x="922648" y="215988"/>
                    <a:pt x="904139" y="210441"/>
                  </a:cubicBezTo>
                  <a:lnTo>
                    <a:pt x="888627" y="218483"/>
                  </a:lnTo>
                  <a:lnTo>
                    <a:pt x="893599" y="203839"/>
                  </a:lnTo>
                  <a:cubicBezTo>
                    <a:pt x="897360" y="185359"/>
                    <a:pt x="897080" y="171233"/>
                    <a:pt x="892095" y="162983"/>
                  </a:cubicBezTo>
                  <a:cubicBezTo>
                    <a:pt x="882125" y="146484"/>
                    <a:pt x="855225" y="156614"/>
                    <a:pt x="819796" y="186329"/>
                  </a:cubicBezTo>
                  <a:lnTo>
                    <a:pt x="786327" y="219732"/>
                  </a:lnTo>
                  <a:lnTo>
                    <a:pt x="780626" y="136675"/>
                  </a:lnTo>
                  <a:cubicBezTo>
                    <a:pt x="769077" y="56357"/>
                    <a:pt x="742039" y="0"/>
                    <a:pt x="710526" y="0"/>
                  </a:cubicBezTo>
                  <a:cubicBezTo>
                    <a:pt x="679013" y="0"/>
                    <a:pt x="651975" y="56357"/>
                    <a:pt x="640426" y="136675"/>
                  </a:cubicBezTo>
                  <a:lnTo>
                    <a:pt x="634572" y="221968"/>
                  </a:lnTo>
                  <a:lnTo>
                    <a:pt x="622578" y="196825"/>
                  </a:lnTo>
                  <a:cubicBezTo>
                    <a:pt x="582301" y="126382"/>
                    <a:pt x="536433" y="83917"/>
                    <a:pt x="507129" y="95505"/>
                  </a:cubicBezTo>
                  <a:cubicBezTo>
                    <a:pt x="468056" y="110956"/>
                    <a:pt x="473224" y="216652"/>
                    <a:pt x="518673" y="331583"/>
                  </a:cubicBezTo>
                  <a:cubicBezTo>
                    <a:pt x="530036" y="360316"/>
                    <a:pt x="542840" y="386905"/>
                    <a:pt x="556265" y="410387"/>
                  </a:cubicBezTo>
                  <a:lnTo>
                    <a:pt x="577124" y="440752"/>
                  </a:lnTo>
                  <a:lnTo>
                    <a:pt x="575679" y="460555"/>
                  </a:lnTo>
                  <a:lnTo>
                    <a:pt x="554800" y="434649"/>
                  </a:lnTo>
                  <a:cubicBezTo>
                    <a:pt x="527813" y="409089"/>
                    <a:pt x="503488" y="402369"/>
                    <a:pt x="488221" y="420549"/>
                  </a:cubicBezTo>
                  <a:cubicBezTo>
                    <a:pt x="469138" y="443272"/>
                    <a:pt x="468724" y="499522"/>
                    <a:pt x="483750" y="566435"/>
                  </a:cubicBezTo>
                  <a:lnTo>
                    <a:pt x="485636" y="573610"/>
                  </a:lnTo>
                  <a:lnTo>
                    <a:pt x="467095" y="569630"/>
                  </a:lnTo>
                  <a:cubicBezTo>
                    <a:pt x="417556" y="562424"/>
                    <a:pt x="378549" y="574371"/>
                    <a:pt x="366617" y="605305"/>
                  </a:cubicBezTo>
                  <a:cubicBezTo>
                    <a:pt x="355878" y="633145"/>
                    <a:pt x="369356" y="670434"/>
                    <a:pt x="399216" y="706347"/>
                  </a:cubicBezTo>
                  <a:lnTo>
                    <a:pt x="424975" y="732123"/>
                  </a:lnTo>
                  <a:lnTo>
                    <a:pt x="420983" y="741496"/>
                  </a:lnTo>
                  <a:lnTo>
                    <a:pt x="420922" y="741701"/>
                  </a:lnTo>
                  <a:lnTo>
                    <a:pt x="415503" y="741724"/>
                  </a:lnTo>
                  <a:cubicBezTo>
                    <a:pt x="353815" y="747706"/>
                    <a:pt x="303135" y="769972"/>
                    <a:pt x="283309" y="800950"/>
                  </a:cubicBezTo>
                  <a:cubicBezTo>
                    <a:pt x="279531" y="806850"/>
                    <a:pt x="276875" y="813067"/>
                    <a:pt x="275475" y="819547"/>
                  </a:cubicBezTo>
                  <a:lnTo>
                    <a:pt x="281221" y="852478"/>
                  </a:lnTo>
                  <a:lnTo>
                    <a:pt x="212599" y="856465"/>
                  </a:lnTo>
                  <a:cubicBezTo>
                    <a:pt x="89996" y="872064"/>
                    <a:pt x="-5093" y="918500"/>
                    <a:pt x="211" y="960180"/>
                  </a:cubicBezTo>
                  <a:cubicBezTo>
                    <a:pt x="4188" y="991441"/>
                    <a:pt x="63507" y="1011149"/>
                    <a:pt x="144641" y="1012469"/>
                  </a:cubicBezTo>
                  <a:lnTo>
                    <a:pt x="205240" y="1008948"/>
                  </a:lnTo>
                  <a:lnTo>
                    <a:pt x="147779" y="1060980"/>
                  </a:lnTo>
                  <a:cubicBezTo>
                    <a:pt x="91838" y="1119760"/>
                    <a:pt x="64304" y="1175876"/>
                    <a:pt x="83807" y="1200628"/>
                  </a:cubicBezTo>
                  <a:cubicBezTo>
                    <a:pt x="103310" y="1225381"/>
                    <a:pt x="164311" y="1211741"/>
                    <a:pt x="234547" y="1171105"/>
                  </a:cubicBezTo>
                  <a:lnTo>
                    <a:pt x="287907" y="1134694"/>
                  </a:lnTo>
                  <a:lnTo>
                    <a:pt x="287258" y="1138139"/>
                  </a:lnTo>
                  <a:lnTo>
                    <a:pt x="287177" y="1139070"/>
                  </a:lnTo>
                  <a:lnTo>
                    <a:pt x="280801" y="1149701"/>
                  </a:lnTo>
                  <a:cubicBezTo>
                    <a:pt x="255563" y="1198728"/>
                    <a:pt x="244188" y="1238274"/>
                    <a:pt x="252659" y="1256717"/>
                  </a:cubicBezTo>
                  <a:cubicBezTo>
                    <a:pt x="256895" y="1265940"/>
                    <a:pt x="265692" y="1269013"/>
                    <a:pt x="277971" y="1266675"/>
                  </a:cubicBezTo>
                  <a:lnTo>
                    <a:pt x="288541" y="1261525"/>
                  </a:lnTo>
                  <a:lnTo>
                    <a:pt x="299355" y="1276299"/>
                  </a:lnTo>
                  <a:cubicBezTo>
                    <a:pt x="305798" y="1277119"/>
                    <a:pt x="313352" y="1271822"/>
                    <a:pt x="321495" y="1261539"/>
                  </a:cubicBezTo>
                  <a:lnTo>
                    <a:pt x="338201" y="1232473"/>
                  </a:lnTo>
                  <a:lnTo>
                    <a:pt x="384842" y="1193587"/>
                  </a:lnTo>
                  <a:lnTo>
                    <a:pt x="402084" y="1174946"/>
                  </a:lnTo>
                  <a:lnTo>
                    <a:pt x="402525" y="1177536"/>
                  </a:lnTo>
                  <a:cubicBezTo>
                    <a:pt x="414998" y="1223547"/>
                    <a:pt x="432905" y="1248279"/>
                    <a:pt x="453290" y="1240830"/>
                  </a:cubicBezTo>
                  <a:cubicBezTo>
                    <a:pt x="473676" y="1233382"/>
                    <a:pt x="492681" y="1195161"/>
                    <a:pt x="506927" y="1139388"/>
                  </a:cubicBezTo>
                  <a:lnTo>
                    <a:pt x="516447" y="1087264"/>
                  </a:lnTo>
                  <a:lnTo>
                    <a:pt x="528135" y="1123028"/>
                  </a:lnTo>
                  <a:cubicBezTo>
                    <a:pt x="545606" y="1162867"/>
                    <a:pt x="564987" y="1181855"/>
                    <a:pt x="582137" y="1170547"/>
                  </a:cubicBezTo>
                  <a:cubicBezTo>
                    <a:pt x="586425" y="1167719"/>
                    <a:pt x="590370" y="1163132"/>
                    <a:pt x="593953" y="1156989"/>
                  </a:cubicBezTo>
                  <a:cubicBezTo>
                    <a:pt x="606497" y="1135485"/>
                    <a:pt x="614621" y="1094903"/>
                    <a:pt x="617526" y="1043927"/>
                  </a:cubicBezTo>
                  <a:lnTo>
                    <a:pt x="617780" y="983097"/>
                  </a:lnTo>
                  <a:lnTo>
                    <a:pt x="640972" y="1004864"/>
                  </a:lnTo>
                  <a:cubicBezTo>
                    <a:pt x="670390" y="1025340"/>
                    <a:pt x="695753" y="1028023"/>
                    <a:pt x="710092" y="1008060"/>
                  </a:cubicBezTo>
                  <a:close/>
                </a:path>
              </a:pathLst>
            </a:custGeom>
            <a:solidFill>
              <a:srgbClr val="29211E"/>
            </a:solidFill>
            <a:ln w="12700" cap="flat" cmpd="sng">
              <a:solidFill>
                <a:srgbClr val="16121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13;p24">
              <a:extLst>
                <a:ext uri="{FF2B5EF4-FFF2-40B4-BE49-F238E27FC236}">
                  <a16:creationId xmlns:a16="http://schemas.microsoft.com/office/drawing/2014/main" id="{B83AA7C7-49B7-4137-AE01-928A43AD54D6}"/>
                </a:ext>
              </a:extLst>
            </p:cNvPr>
            <p:cNvSpPr/>
            <p:nvPr/>
          </p:nvSpPr>
          <p:spPr>
            <a:xfrm>
              <a:off x="5856805" y="2913767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14;p24">
              <a:extLst>
                <a:ext uri="{FF2B5EF4-FFF2-40B4-BE49-F238E27FC236}">
                  <a16:creationId xmlns:a16="http://schemas.microsoft.com/office/drawing/2014/main" id="{7AA62A4F-8410-4125-96D4-7702B7778A8C}"/>
                </a:ext>
              </a:extLst>
            </p:cNvPr>
            <p:cNvSpPr/>
            <p:nvPr/>
          </p:nvSpPr>
          <p:spPr>
            <a:xfrm>
              <a:off x="6051595" y="276338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15;p24">
              <a:extLst>
                <a:ext uri="{FF2B5EF4-FFF2-40B4-BE49-F238E27FC236}">
                  <a16:creationId xmlns:a16="http://schemas.microsoft.com/office/drawing/2014/main" id="{DB6478B5-082F-4D06-B969-B002B2C7F93D}"/>
                </a:ext>
              </a:extLst>
            </p:cNvPr>
            <p:cNvSpPr/>
            <p:nvPr/>
          </p:nvSpPr>
          <p:spPr>
            <a:xfrm>
              <a:off x="5919381" y="246766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16;p24">
              <a:extLst>
                <a:ext uri="{FF2B5EF4-FFF2-40B4-BE49-F238E27FC236}">
                  <a16:creationId xmlns:a16="http://schemas.microsoft.com/office/drawing/2014/main" id="{BE710E60-CA66-47C5-B685-C562C4FCE709}"/>
                </a:ext>
              </a:extLst>
            </p:cNvPr>
            <p:cNvSpPr/>
            <p:nvPr/>
          </p:nvSpPr>
          <p:spPr>
            <a:xfrm>
              <a:off x="5659998" y="226278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17;p24">
              <a:extLst>
                <a:ext uri="{FF2B5EF4-FFF2-40B4-BE49-F238E27FC236}">
                  <a16:creationId xmlns:a16="http://schemas.microsoft.com/office/drawing/2014/main" id="{6076196E-1E56-4617-AC39-6FC630836563}"/>
                </a:ext>
              </a:extLst>
            </p:cNvPr>
            <p:cNvSpPr/>
            <p:nvPr/>
          </p:nvSpPr>
          <p:spPr>
            <a:xfrm>
              <a:off x="5830565" y="200945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18;p24">
              <a:extLst>
                <a:ext uri="{FF2B5EF4-FFF2-40B4-BE49-F238E27FC236}">
                  <a16:creationId xmlns:a16="http://schemas.microsoft.com/office/drawing/2014/main" id="{0977F509-CD02-49C5-A6AC-5C8209939723}"/>
                </a:ext>
              </a:extLst>
            </p:cNvPr>
            <p:cNvSpPr/>
            <p:nvPr/>
          </p:nvSpPr>
          <p:spPr>
            <a:xfrm>
              <a:off x="6152523" y="1538129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19;p24">
              <a:extLst>
                <a:ext uri="{FF2B5EF4-FFF2-40B4-BE49-F238E27FC236}">
                  <a16:creationId xmlns:a16="http://schemas.microsoft.com/office/drawing/2014/main" id="{2573A884-61EF-4329-80D3-B5E3D4D63C1C}"/>
                </a:ext>
              </a:extLst>
            </p:cNvPr>
            <p:cNvSpPr/>
            <p:nvPr/>
          </p:nvSpPr>
          <p:spPr>
            <a:xfrm>
              <a:off x="5759917" y="848796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20;p24">
              <a:extLst>
                <a:ext uri="{FF2B5EF4-FFF2-40B4-BE49-F238E27FC236}">
                  <a16:creationId xmlns:a16="http://schemas.microsoft.com/office/drawing/2014/main" id="{F52FACEA-86ED-4A2A-A21D-892C57330999}"/>
                </a:ext>
              </a:extLst>
            </p:cNvPr>
            <p:cNvSpPr/>
            <p:nvPr/>
          </p:nvSpPr>
          <p:spPr>
            <a:xfrm>
              <a:off x="5924428" y="1176810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21;p24">
              <a:extLst>
                <a:ext uri="{FF2B5EF4-FFF2-40B4-BE49-F238E27FC236}">
                  <a16:creationId xmlns:a16="http://schemas.microsoft.com/office/drawing/2014/main" id="{C981E118-2169-4E25-8688-A1D61EECFB7B}"/>
                </a:ext>
              </a:extLst>
            </p:cNvPr>
            <p:cNvSpPr/>
            <p:nvPr/>
          </p:nvSpPr>
          <p:spPr>
            <a:xfrm>
              <a:off x="5725602" y="14321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22;p24">
              <a:extLst>
                <a:ext uri="{FF2B5EF4-FFF2-40B4-BE49-F238E27FC236}">
                  <a16:creationId xmlns:a16="http://schemas.microsoft.com/office/drawing/2014/main" id="{DF20321A-C93E-4A28-A466-BF4BC13CA1BB}"/>
                </a:ext>
              </a:extLst>
            </p:cNvPr>
            <p:cNvSpPr/>
            <p:nvPr/>
          </p:nvSpPr>
          <p:spPr>
            <a:xfrm>
              <a:off x="5966817" y="522802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23;p24">
              <a:extLst>
                <a:ext uri="{FF2B5EF4-FFF2-40B4-BE49-F238E27FC236}">
                  <a16:creationId xmlns:a16="http://schemas.microsoft.com/office/drawing/2014/main" id="{FA3BA1CD-7BDE-48BE-B881-57B5D4980D7D}"/>
                </a:ext>
              </a:extLst>
            </p:cNvPr>
            <p:cNvSpPr/>
            <p:nvPr/>
          </p:nvSpPr>
          <p:spPr>
            <a:xfrm>
              <a:off x="5701379" y="39664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24;p24">
              <a:extLst>
                <a:ext uri="{FF2B5EF4-FFF2-40B4-BE49-F238E27FC236}">
                  <a16:creationId xmlns:a16="http://schemas.microsoft.com/office/drawing/2014/main" id="{06BC4758-B6BC-4307-A288-EB53C5AFD9B5}"/>
                </a:ext>
              </a:extLst>
            </p:cNvPr>
            <p:cNvSpPr/>
            <p:nvPr/>
          </p:nvSpPr>
          <p:spPr>
            <a:xfrm>
              <a:off x="5464201" y="112230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25;p24">
              <a:extLst>
                <a:ext uri="{FF2B5EF4-FFF2-40B4-BE49-F238E27FC236}">
                  <a16:creationId xmlns:a16="http://schemas.microsoft.com/office/drawing/2014/main" id="{64C8A2FD-5223-4F2C-98CB-FB0474D1023B}"/>
                </a:ext>
              </a:extLst>
            </p:cNvPr>
            <p:cNvSpPr/>
            <p:nvPr/>
          </p:nvSpPr>
          <p:spPr>
            <a:xfrm>
              <a:off x="5356209" y="626755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26;p24">
              <a:extLst>
                <a:ext uri="{FF2B5EF4-FFF2-40B4-BE49-F238E27FC236}">
                  <a16:creationId xmlns:a16="http://schemas.microsoft.com/office/drawing/2014/main" id="{FB86F4C3-4C60-411B-A066-6FA24DAE2944}"/>
                </a:ext>
              </a:extLst>
            </p:cNvPr>
            <p:cNvSpPr/>
            <p:nvPr/>
          </p:nvSpPr>
          <p:spPr>
            <a:xfrm>
              <a:off x="6108117" y="131203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27;p24">
              <a:extLst>
                <a:ext uri="{FF2B5EF4-FFF2-40B4-BE49-F238E27FC236}">
                  <a16:creationId xmlns:a16="http://schemas.microsoft.com/office/drawing/2014/main" id="{4EF0C799-4598-48C4-AED6-8984D59B1A2D}"/>
                </a:ext>
              </a:extLst>
            </p:cNvPr>
            <p:cNvSpPr/>
            <p:nvPr/>
          </p:nvSpPr>
          <p:spPr>
            <a:xfrm>
              <a:off x="5600453" y="95878"/>
              <a:ext cx="36000" cy="36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200000" sy="200000" algn="ctr" rotWithShape="0">
                <a:srgbClr val="FFFFF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 txBox="1">
            <a:spLocks noGrp="1"/>
          </p:cNvSpPr>
          <p:nvPr>
            <p:ph type="title"/>
          </p:nvPr>
        </p:nvSpPr>
        <p:spPr>
          <a:xfrm>
            <a:off x="2803162" y="2714475"/>
            <a:ext cx="6160956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SYMBOLIC LOGIC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7;p24">
            <a:extLst>
              <a:ext uri="{FF2B5EF4-FFF2-40B4-BE49-F238E27FC236}">
                <a16:creationId xmlns:a16="http://schemas.microsoft.com/office/drawing/2014/main" id="{D412839E-DF71-4337-87F8-AAE013DF155B}"/>
              </a:ext>
            </a:extLst>
          </p:cNvPr>
          <p:cNvSpPr/>
          <p:nvPr/>
        </p:nvSpPr>
        <p:spPr>
          <a:xfrm>
            <a:off x="3462728" y="1200726"/>
            <a:ext cx="7899816" cy="4810329"/>
          </a:xfrm>
          <a:custGeom>
            <a:avLst/>
            <a:gdLst/>
            <a:ahLst/>
            <a:cxnLst/>
            <a:rect l="l" t="t" r="r" b="b"/>
            <a:pathLst>
              <a:path w="2162014" h="2798067" fill="none" extrusionOk="0">
                <a:moveTo>
                  <a:pt x="0" y="19243"/>
                </a:moveTo>
                <a:cubicBezTo>
                  <a:pt x="149923" y="7044"/>
                  <a:pt x="404189" y="20538"/>
                  <a:pt x="540504" y="14432"/>
                </a:cubicBezTo>
                <a:cubicBezTo>
                  <a:pt x="676819" y="8326"/>
                  <a:pt x="900700" y="3049"/>
                  <a:pt x="1102627" y="9429"/>
                </a:cubicBezTo>
                <a:cubicBezTo>
                  <a:pt x="1304554" y="15809"/>
                  <a:pt x="1384452" y="18743"/>
                  <a:pt x="1578270" y="5196"/>
                </a:cubicBezTo>
                <a:cubicBezTo>
                  <a:pt x="1772088" y="-8351"/>
                  <a:pt x="1992469" y="-3938"/>
                  <a:pt x="2162014" y="0"/>
                </a:cubicBezTo>
                <a:cubicBezTo>
                  <a:pt x="2148400" y="132108"/>
                  <a:pt x="2121111" y="319670"/>
                  <a:pt x="2136654" y="587594"/>
                </a:cubicBezTo>
                <a:cubicBezTo>
                  <a:pt x="2152198" y="855518"/>
                  <a:pt x="2145128" y="846641"/>
                  <a:pt x="2114917" y="1091246"/>
                </a:cubicBezTo>
                <a:cubicBezTo>
                  <a:pt x="2084706" y="1335851"/>
                  <a:pt x="2073605" y="1431577"/>
                  <a:pt x="2090764" y="1650860"/>
                </a:cubicBezTo>
                <a:cubicBezTo>
                  <a:pt x="2107924" y="1870143"/>
                  <a:pt x="2056629" y="2019758"/>
                  <a:pt x="2070235" y="2126531"/>
                </a:cubicBezTo>
                <a:cubicBezTo>
                  <a:pt x="2083841" y="2233304"/>
                  <a:pt x="2075044" y="2589389"/>
                  <a:pt x="2041252" y="2798067"/>
                </a:cubicBezTo>
                <a:cubicBezTo>
                  <a:pt x="1743059" y="2773018"/>
                  <a:pt x="1688245" y="2805466"/>
                  <a:pt x="1404984" y="2796784"/>
                </a:cubicBezTo>
                <a:cubicBezTo>
                  <a:pt x="1121723" y="2788102"/>
                  <a:pt x="1080452" y="2799518"/>
                  <a:pt x="806891" y="2795578"/>
                </a:cubicBezTo>
                <a:cubicBezTo>
                  <a:pt x="533330" y="2791638"/>
                  <a:pt x="358498" y="2785709"/>
                  <a:pt x="132447" y="2794218"/>
                </a:cubicBezTo>
                <a:cubicBezTo>
                  <a:pt x="120280" y="2647391"/>
                  <a:pt x="134919" y="2420312"/>
                  <a:pt x="100660" y="2128224"/>
                </a:cubicBezTo>
                <a:cubicBezTo>
                  <a:pt x="66400" y="1836136"/>
                  <a:pt x="58163" y="1671685"/>
                  <a:pt x="67548" y="1434480"/>
                </a:cubicBezTo>
                <a:cubicBezTo>
                  <a:pt x="76934" y="1197275"/>
                  <a:pt x="48016" y="994918"/>
                  <a:pt x="33112" y="712987"/>
                </a:cubicBezTo>
                <a:cubicBezTo>
                  <a:pt x="18207" y="431056"/>
                  <a:pt x="40947" y="179811"/>
                  <a:pt x="0" y="19243"/>
                </a:cubicBezTo>
                <a:close/>
              </a:path>
              <a:path w="2162014" h="2798067" extrusionOk="0">
                <a:moveTo>
                  <a:pt x="0" y="19243"/>
                </a:moveTo>
                <a:cubicBezTo>
                  <a:pt x="140999" y="38005"/>
                  <a:pt x="394287" y="10394"/>
                  <a:pt x="518883" y="14625"/>
                </a:cubicBezTo>
                <a:cubicBezTo>
                  <a:pt x="643479" y="18856"/>
                  <a:pt x="869131" y="-3266"/>
                  <a:pt x="994526" y="10391"/>
                </a:cubicBezTo>
                <a:cubicBezTo>
                  <a:pt x="1119921" y="24048"/>
                  <a:pt x="1355457" y="-17628"/>
                  <a:pt x="1578270" y="5196"/>
                </a:cubicBezTo>
                <a:cubicBezTo>
                  <a:pt x="1801083" y="28020"/>
                  <a:pt x="2003006" y="-20899"/>
                  <a:pt x="2162014" y="0"/>
                </a:cubicBezTo>
                <a:cubicBezTo>
                  <a:pt x="2176690" y="111961"/>
                  <a:pt x="2128067" y="322500"/>
                  <a:pt x="2139069" y="531633"/>
                </a:cubicBezTo>
                <a:cubicBezTo>
                  <a:pt x="2150071" y="740766"/>
                  <a:pt x="2146135" y="920651"/>
                  <a:pt x="2117332" y="1035285"/>
                </a:cubicBezTo>
                <a:cubicBezTo>
                  <a:pt x="2088529" y="1149919"/>
                  <a:pt x="2084427" y="1477176"/>
                  <a:pt x="2093180" y="1594898"/>
                </a:cubicBezTo>
                <a:cubicBezTo>
                  <a:pt x="2101933" y="1712620"/>
                  <a:pt x="2089763" y="2033009"/>
                  <a:pt x="2069027" y="2154512"/>
                </a:cubicBezTo>
                <a:cubicBezTo>
                  <a:pt x="2048292" y="2276015"/>
                  <a:pt x="2079174" y="2502089"/>
                  <a:pt x="2041252" y="2798067"/>
                </a:cubicBezTo>
                <a:cubicBezTo>
                  <a:pt x="1811805" y="2791594"/>
                  <a:pt x="1671452" y="2775574"/>
                  <a:pt x="1443160" y="2796861"/>
                </a:cubicBezTo>
                <a:cubicBezTo>
                  <a:pt x="1214868" y="2818148"/>
                  <a:pt x="1118888" y="2791100"/>
                  <a:pt x="806891" y="2795578"/>
                </a:cubicBezTo>
                <a:cubicBezTo>
                  <a:pt x="494894" y="2800056"/>
                  <a:pt x="339364" y="2786642"/>
                  <a:pt x="132447" y="2794218"/>
                </a:cubicBezTo>
                <a:cubicBezTo>
                  <a:pt x="148770" y="2519109"/>
                  <a:pt x="105843" y="2287985"/>
                  <a:pt x="96686" y="2044975"/>
                </a:cubicBezTo>
                <a:cubicBezTo>
                  <a:pt x="87530" y="1801965"/>
                  <a:pt x="46761" y="1554000"/>
                  <a:pt x="60926" y="1295731"/>
                </a:cubicBezTo>
                <a:cubicBezTo>
                  <a:pt x="75091" y="1037462"/>
                  <a:pt x="87359" y="652585"/>
                  <a:pt x="0" y="19243"/>
                </a:cubicBezTo>
                <a:close/>
              </a:path>
            </a:pathLst>
          </a:custGeom>
          <a:solidFill>
            <a:srgbClr val="FFF2CC"/>
          </a:solidFill>
          <a:ln w="25400" cap="flat" cmpd="sng">
            <a:solidFill>
              <a:srgbClr val="54040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29;p18">
            <a:extLst>
              <a:ext uri="{FF2B5EF4-FFF2-40B4-BE49-F238E27FC236}">
                <a16:creationId xmlns:a16="http://schemas.microsoft.com/office/drawing/2014/main" id="{696B7ADE-BF28-4CD7-B528-729E96136C90}"/>
              </a:ext>
            </a:extLst>
          </p:cNvPr>
          <p:cNvSpPr txBox="1">
            <a:spLocks/>
          </p:cNvSpPr>
          <p:nvPr/>
        </p:nvSpPr>
        <p:spPr>
          <a:xfrm>
            <a:off x="2773180" y="437228"/>
            <a:ext cx="8589364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nny Penny"/>
              <a:buNone/>
              <a:defRPr sz="3700" b="1" i="0" u="none" strike="noStrike" cap="none">
                <a:solidFill>
                  <a:schemeClr val="dk1"/>
                </a:solidFill>
                <a:latin typeface="Henny Penny"/>
                <a:ea typeface="Henny Penny"/>
                <a:cs typeface="Henny Penny"/>
                <a:sym typeface="Henny Penn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Logic Operators in Symbolic Logic</a:t>
            </a:r>
          </a:p>
        </p:txBody>
      </p:sp>
      <p:sp>
        <p:nvSpPr>
          <p:cNvPr id="5" name="Google Shape;430;p18">
            <a:extLst>
              <a:ext uri="{FF2B5EF4-FFF2-40B4-BE49-F238E27FC236}">
                <a16:creationId xmlns:a16="http://schemas.microsoft.com/office/drawing/2014/main" id="{CEDB6039-E34B-404B-BC38-6259DF13092A}"/>
              </a:ext>
            </a:extLst>
          </p:cNvPr>
          <p:cNvSpPr txBox="1">
            <a:spLocks/>
          </p:cNvSpPr>
          <p:nvPr/>
        </p:nvSpPr>
        <p:spPr>
          <a:xfrm>
            <a:off x="3910250" y="1200727"/>
            <a:ext cx="7782078" cy="48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●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Karma"/>
              <a:buChar char="○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Karma"/>
              <a:buChar char="■"/>
              <a:defRPr sz="2400" b="0" i="0" u="none" strike="noStrike" cap="none">
                <a:solidFill>
                  <a:schemeClr val="dk2"/>
                </a:solidFill>
                <a:latin typeface="Karma"/>
                <a:ea typeface="Karma"/>
                <a:cs typeface="Karma"/>
                <a:sym typeface="Karma"/>
              </a:defRPr>
            </a:lvl9pPr>
          </a:lstStyle>
          <a:p>
            <a:pPr marL="76200" indent="0">
              <a:lnSpc>
                <a:spcPct val="160000"/>
              </a:lnSpc>
              <a:buFont typeface="Karma"/>
              <a:buNone/>
            </a:pPr>
            <a:r>
              <a:rPr lang="en-US" sz="1800" b="1" dirty="0">
                <a:solidFill>
                  <a:schemeClr val="bg2"/>
                </a:solidFill>
              </a:rPr>
              <a:t>Symbolic Logic </a:t>
            </a:r>
            <a:r>
              <a:rPr lang="en-US" sz="1800" dirty="0">
                <a:solidFill>
                  <a:schemeClr val="bg2"/>
                </a:solidFill>
              </a:rPr>
              <a:t>is a Propositional Logic whereby </a:t>
            </a:r>
            <a:r>
              <a:rPr lang="en-US" sz="1800" b="1" dirty="0">
                <a:solidFill>
                  <a:schemeClr val="bg2"/>
                </a:solidFill>
              </a:rPr>
              <a:t>symbols</a:t>
            </a:r>
            <a:r>
              <a:rPr lang="en-US" sz="1800" dirty="0">
                <a:solidFill>
                  <a:schemeClr val="bg2"/>
                </a:solidFill>
              </a:rPr>
              <a:t> replace propositions and logical operators. 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C00000"/>
                </a:solidFill>
              </a:rPr>
              <a:t>¬</a:t>
            </a:r>
            <a:r>
              <a:rPr lang="en-US" sz="1800" dirty="0">
                <a:solidFill>
                  <a:schemeClr val="bg2"/>
                </a:solidFill>
              </a:rPr>
              <a:t>𝑃 represents ‘</a:t>
            </a:r>
            <a:r>
              <a:rPr lang="en-US" sz="1800" b="1" dirty="0">
                <a:solidFill>
                  <a:srgbClr val="C00000"/>
                </a:solidFill>
              </a:rPr>
              <a:t>not</a:t>
            </a:r>
            <a:r>
              <a:rPr lang="en-US" sz="1800" dirty="0">
                <a:solidFill>
                  <a:schemeClr val="bg2"/>
                </a:solidFill>
              </a:rPr>
              <a:t> 𝑃’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𝑃</a:t>
            </a:r>
            <a:r>
              <a:rPr lang="en-US" sz="1800" b="1" dirty="0">
                <a:solidFill>
                  <a:srgbClr val="C00000"/>
                </a:solidFill>
              </a:rPr>
              <a:t>∧</a:t>
            </a:r>
            <a:r>
              <a:rPr lang="en-US" sz="1800" dirty="0">
                <a:solidFill>
                  <a:schemeClr val="bg2"/>
                </a:solidFill>
              </a:rPr>
              <a:t>𝑄 represents ‘𝑃 </a:t>
            </a:r>
            <a:r>
              <a:rPr lang="en-US" sz="1800" b="1" dirty="0">
                <a:solidFill>
                  <a:srgbClr val="C00000"/>
                </a:solidFill>
              </a:rPr>
              <a:t>and</a:t>
            </a:r>
            <a:r>
              <a:rPr lang="en-US" sz="1800" dirty="0">
                <a:solidFill>
                  <a:schemeClr val="bg2"/>
                </a:solidFill>
              </a:rPr>
              <a:t> 𝑄’[cap(∧ - </a:t>
            </a:r>
            <a:r>
              <a:rPr lang="en-US" sz="1800" b="1" dirty="0">
                <a:solidFill>
                  <a:schemeClr val="bg2"/>
                </a:solidFill>
                <a:latin typeface="Karma" panose="020B0604020202020204" charset="0"/>
                <a:cs typeface="Karma" panose="020B0604020202020204" charset="0"/>
              </a:rPr>
              <a:t>n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r>
              <a:rPr lang="en-US" sz="1800" dirty="0">
                <a:solidFill>
                  <a:schemeClr val="bg2"/>
                </a:solidFill>
              </a:rPr>
              <a:t>]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𝑃</a:t>
            </a:r>
            <a:r>
              <a:rPr lang="en-US" sz="1800" b="1" dirty="0">
                <a:solidFill>
                  <a:srgbClr val="C00000"/>
                </a:solidFill>
              </a:rPr>
              <a:t>∨</a:t>
            </a:r>
            <a:r>
              <a:rPr lang="en-US" sz="1800" dirty="0">
                <a:solidFill>
                  <a:schemeClr val="bg2"/>
                </a:solidFill>
              </a:rPr>
              <a:t>𝑄 represents ‘𝑃 </a:t>
            </a:r>
            <a:r>
              <a:rPr lang="en-US" sz="1800" b="1" dirty="0">
                <a:solidFill>
                  <a:srgbClr val="C00000"/>
                </a:solidFill>
              </a:rPr>
              <a:t>inclusive-or</a:t>
            </a:r>
            <a:r>
              <a:rPr lang="en-US" sz="1800" dirty="0">
                <a:solidFill>
                  <a:schemeClr val="bg2"/>
                </a:solidFill>
              </a:rPr>
              <a:t> 𝑄’[cup(∨ - </a:t>
            </a:r>
            <a:r>
              <a:rPr lang="en-US" sz="1800" b="1" dirty="0">
                <a:solidFill>
                  <a:schemeClr val="bg2"/>
                </a:solidFill>
                <a:latin typeface="Karma" panose="020B0604020202020204" charset="0"/>
                <a:cs typeface="Karma" panose="020B0604020202020204" charset="0"/>
              </a:rPr>
              <a:t>r</a:t>
            </a:r>
            <a:r>
              <a:rPr lang="en-US" sz="1800" b="1" dirty="0">
                <a:solidFill>
                  <a:schemeClr val="bg2"/>
                </a:solidFill>
                <a:latin typeface="Bradley Hand ITC" pitchFamily="66" charset="0"/>
              </a:rPr>
              <a:t>)</a:t>
            </a:r>
            <a:r>
              <a:rPr lang="en-US" sz="1800" dirty="0">
                <a:solidFill>
                  <a:schemeClr val="bg2"/>
                </a:solidFill>
              </a:rPr>
              <a:t>]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𝑃</a:t>
            </a:r>
            <a:r>
              <a:rPr lang="en-US" sz="1800" b="1" dirty="0">
                <a:solidFill>
                  <a:srgbClr val="C00000"/>
                </a:solidFill>
              </a:rPr>
              <a:t>⊕</a:t>
            </a:r>
            <a:r>
              <a:rPr lang="en-US" sz="1800" dirty="0">
                <a:solidFill>
                  <a:schemeClr val="bg2"/>
                </a:solidFill>
              </a:rPr>
              <a:t>𝑄 represents ‘𝑃 </a:t>
            </a:r>
            <a:r>
              <a:rPr lang="en-US" sz="1800" b="1" dirty="0">
                <a:solidFill>
                  <a:srgbClr val="C00000"/>
                </a:solidFill>
              </a:rPr>
              <a:t>exclusive-or</a:t>
            </a:r>
            <a:r>
              <a:rPr lang="en-US" sz="1800" dirty="0">
                <a:solidFill>
                  <a:schemeClr val="bg2"/>
                </a:solidFill>
              </a:rPr>
              <a:t> 𝑄’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𝑃</a:t>
            </a:r>
            <a:r>
              <a:rPr lang="en-US" sz="1800" b="1" dirty="0">
                <a:solidFill>
                  <a:srgbClr val="C00000"/>
                </a:solidFill>
              </a:rPr>
              <a:t>→</a:t>
            </a:r>
            <a:r>
              <a:rPr lang="en-US" sz="1800" dirty="0">
                <a:solidFill>
                  <a:schemeClr val="bg2"/>
                </a:solidFill>
              </a:rPr>
              <a:t>𝑄 represents ‘𝑃 </a:t>
            </a:r>
            <a:r>
              <a:rPr lang="en-US" sz="1800" b="1" dirty="0">
                <a:solidFill>
                  <a:srgbClr val="C00000"/>
                </a:solidFill>
              </a:rPr>
              <a:t>implies</a:t>
            </a:r>
            <a:r>
              <a:rPr lang="en-US" sz="1800" dirty="0">
                <a:solidFill>
                  <a:schemeClr val="bg2"/>
                </a:solidFill>
              </a:rPr>
              <a:t> 𝑄’</a:t>
            </a:r>
          </a:p>
          <a:p>
            <a:pPr marL="596646" indent="-51435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𝑃    𝑄 represents ‘𝑃 </a:t>
            </a:r>
            <a:r>
              <a:rPr lang="en-US" sz="1800" b="1" dirty="0">
                <a:solidFill>
                  <a:srgbClr val="C00000"/>
                </a:solidFill>
              </a:rPr>
              <a:t>biconditional</a:t>
            </a:r>
            <a:r>
              <a:rPr lang="en-US" sz="1800" dirty="0">
                <a:solidFill>
                  <a:schemeClr val="bg2"/>
                </a:solidFill>
              </a:rPr>
              <a:t> 𝑄’ </a:t>
            </a:r>
          </a:p>
          <a:p>
            <a:pPr marL="596646" indent="-514350">
              <a:buFont typeface="+mj-lt"/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>
              <a:lnSpc>
                <a:spcPct val="160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8" name="Google Shape;550;p24">
            <a:extLst>
              <a:ext uri="{FF2B5EF4-FFF2-40B4-BE49-F238E27FC236}">
                <a16:creationId xmlns:a16="http://schemas.microsoft.com/office/drawing/2014/main" id="{11A54F91-E0E7-4738-BE9D-472C32D0C5C8}"/>
              </a:ext>
            </a:extLst>
          </p:cNvPr>
          <p:cNvGrpSpPr/>
          <p:nvPr/>
        </p:nvGrpSpPr>
        <p:grpSpPr>
          <a:xfrm rot="20881398">
            <a:off x="113351" y="1377128"/>
            <a:ext cx="1986872" cy="1276023"/>
            <a:chOff x="1635019" y="1202980"/>
            <a:chExt cx="7442823" cy="4779982"/>
          </a:xfrm>
        </p:grpSpPr>
        <p:sp>
          <p:nvSpPr>
            <p:cNvPr id="9" name="Google Shape;551;p24">
              <a:extLst>
                <a:ext uri="{FF2B5EF4-FFF2-40B4-BE49-F238E27FC236}">
                  <a16:creationId xmlns:a16="http://schemas.microsoft.com/office/drawing/2014/main" id="{C797ED19-1D2A-4401-B1C0-FBF1B35A8B29}"/>
                </a:ext>
              </a:extLst>
            </p:cNvPr>
            <p:cNvSpPr/>
            <p:nvPr/>
          </p:nvSpPr>
          <p:spPr>
            <a:xfrm>
              <a:off x="1665298" y="1205071"/>
              <a:ext cx="7412544" cy="4777891"/>
            </a:xfrm>
            <a:custGeom>
              <a:avLst/>
              <a:gdLst/>
              <a:ahLst/>
              <a:cxnLst/>
              <a:rect l="l" t="t" r="r" b="b"/>
              <a:pathLst>
                <a:path w="10981546" h="4777891" extrusionOk="0">
                  <a:moveTo>
                    <a:pt x="0" y="0"/>
                  </a:moveTo>
                  <a:cubicBezTo>
                    <a:pt x="3766601" y="411783"/>
                    <a:pt x="7206199" y="0"/>
                    <a:pt x="10809298" y="0"/>
                  </a:cubicBezTo>
                  <a:cubicBezTo>
                    <a:pt x="11196858" y="2670532"/>
                    <a:pt x="10809298" y="3185261"/>
                    <a:pt x="10809298" y="4777891"/>
                  </a:cubicBezTo>
                  <a:cubicBezTo>
                    <a:pt x="6939751" y="4462998"/>
                    <a:pt x="3603099" y="4777891"/>
                    <a:pt x="0" y="4777891"/>
                  </a:cubicBezTo>
                  <a:cubicBezTo>
                    <a:pt x="0" y="3185261"/>
                    <a:pt x="339116" y="2482807"/>
                    <a:pt x="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52;p24">
              <a:extLst>
                <a:ext uri="{FF2B5EF4-FFF2-40B4-BE49-F238E27FC236}">
                  <a16:creationId xmlns:a16="http://schemas.microsoft.com/office/drawing/2014/main" id="{CFE75BC6-E0F5-477F-B206-562F3A5D47D2}"/>
                </a:ext>
              </a:extLst>
            </p:cNvPr>
            <p:cNvSpPr/>
            <p:nvPr/>
          </p:nvSpPr>
          <p:spPr>
            <a:xfrm flipH="1">
              <a:off x="1666305" y="2943037"/>
              <a:ext cx="7333367" cy="3036868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53;p24">
              <a:extLst>
                <a:ext uri="{FF2B5EF4-FFF2-40B4-BE49-F238E27FC236}">
                  <a16:creationId xmlns:a16="http://schemas.microsoft.com/office/drawing/2014/main" id="{B5B17C24-8016-4F23-9519-ED1A7FF6038A}"/>
                </a:ext>
              </a:extLst>
            </p:cNvPr>
            <p:cNvSpPr/>
            <p:nvPr/>
          </p:nvSpPr>
          <p:spPr>
            <a:xfrm rot="10800000" flipH="1">
              <a:off x="1635019" y="1202980"/>
              <a:ext cx="7333367" cy="2854291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54;p24">
              <a:extLst>
                <a:ext uri="{FF2B5EF4-FFF2-40B4-BE49-F238E27FC236}">
                  <a16:creationId xmlns:a16="http://schemas.microsoft.com/office/drawing/2014/main" id="{A96886A4-DAE0-4758-A667-2251FA47FDBB}"/>
                </a:ext>
              </a:extLst>
            </p:cNvPr>
            <p:cNvSpPr/>
            <p:nvPr/>
          </p:nvSpPr>
          <p:spPr>
            <a:xfrm>
              <a:off x="4572003" y="3143850"/>
              <a:ext cx="1313955" cy="1222149"/>
            </a:xfrm>
            <a:custGeom>
              <a:avLst/>
              <a:gdLst/>
              <a:ahLst/>
              <a:cxnLst/>
              <a:rect l="l" t="t" r="r" b="b"/>
              <a:pathLst>
                <a:path w="295105" h="274486" fill="none" extrusionOk="0">
                  <a:moveTo>
                    <a:pt x="0" y="104844"/>
                  </a:moveTo>
                  <a:cubicBezTo>
                    <a:pt x="50130" y="45960"/>
                    <a:pt x="95183" y="36558"/>
                    <a:pt x="145525" y="0"/>
                  </a:cubicBezTo>
                  <a:cubicBezTo>
                    <a:pt x="197818" y="675"/>
                    <a:pt x="221017" y="41946"/>
                    <a:pt x="291050" y="104844"/>
                  </a:cubicBezTo>
                  <a:cubicBezTo>
                    <a:pt x="296955" y="140054"/>
                    <a:pt x="280061" y="234195"/>
                    <a:pt x="235464" y="274486"/>
                  </a:cubicBezTo>
                  <a:cubicBezTo>
                    <a:pt x="185714" y="283119"/>
                    <a:pt x="136593" y="271360"/>
                    <a:pt x="55585" y="274486"/>
                  </a:cubicBezTo>
                  <a:cubicBezTo>
                    <a:pt x="23988" y="233178"/>
                    <a:pt x="22310" y="167216"/>
                    <a:pt x="0" y="104844"/>
                  </a:cubicBezTo>
                  <a:close/>
                </a:path>
                <a:path w="295105" h="274486" extrusionOk="0">
                  <a:moveTo>
                    <a:pt x="0" y="104844"/>
                  </a:moveTo>
                  <a:cubicBezTo>
                    <a:pt x="40328" y="43554"/>
                    <a:pt x="92496" y="36644"/>
                    <a:pt x="145525" y="0"/>
                  </a:cubicBezTo>
                  <a:cubicBezTo>
                    <a:pt x="202801" y="1846"/>
                    <a:pt x="213875" y="40843"/>
                    <a:pt x="291050" y="104844"/>
                  </a:cubicBezTo>
                  <a:cubicBezTo>
                    <a:pt x="301896" y="154638"/>
                    <a:pt x="274650" y="234427"/>
                    <a:pt x="235464" y="274486"/>
                  </a:cubicBezTo>
                  <a:cubicBezTo>
                    <a:pt x="194686" y="275294"/>
                    <a:pt x="103917" y="277758"/>
                    <a:pt x="55585" y="274486"/>
                  </a:cubicBezTo>
                  <a:cubicBezTo>
                    <a:pt x="24268" y="216274"/>
                    <a:pt x="13554" y="158129"/>
                    <a:pt x="0" y="104844"/>
                  </a:cubicBezTo>
                  <a:close/>
                </a:path>
              </a:pathLst>
            </a:custGeom>
            <a:solidFill>
              <a:srgbClr val="961D1A"/>
            </a:solidFill>
            <a:ln w="19050" cap="rnd" cmpd="sng">
              <a:solidFill>
                <a:srgbClr val="881B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550;p24">
            <a:extLst>
              <a:ext uri="{FF2B5EF4-FFF2-40B4-BE49-F238E27FC236}">
                <a16:creationId xmlns:a16="http://schemas.microsoft.com/office/drawing/2014/main" id="{611E9C51-718A-406C-B7DC-87E699C942B8}"/>
              </a:ext>
            </a:extLst>
          </p:cNvPr>
          <p:cNvGrpSpPr/>
          <p:nvPr/>
        </p:nvGrpSpPr>
        <p:grpSpPr>
          <a:xfrm>
            <a:off x="1277796" y="2811739"/>
            <a:ext cx="1986872" cy="1276023"/>
            <a:chOff x="1635019" y="1202980"/>
            <a:chExt cx="7442823" cy="4779982"/>
          </a:xfrm>
        </p:grpSpPr>
        <p:sp>
          <p:nvSpPr>
            <p:cNvPr id="14" name="Google Shape;551;p24">
              <a:extLst>
                <a:ext uri="{FF2B5EF4-FFF2-40B4-BE49-F238E27FC236}">
                  <a16:creationId xmlns:a16="http://schemas.microsoft.com/office/drawing/2014/main" id="{B7234D2E-13F4-475E-B10D-94491215A371}"/>
                </a:ext>
              </a:extLst>
            </p:cNvPr>
            <p:cNvSpPr/>
            <p:nvPr/>
          </p:nvSpPr>
          <p:spPr>
            <a:xfrm>
              <a:off x="1665298" y="1205071"/>
              <a:ext cx="7412544" cy="4777891"/>
            </a:xfrm>
            <a:custGeom>
              <a:avLst/>
              <a:gdLst/>
              <a:ahLst/>
              <a:cxnLst/>
              <a:rect l="l" t="t" r="r" b="b"/>
              <a:pathLst>
                <a:path w="10981546" h="4777891" extrusionOk="0">
                  <a:moveTo>
                    <a:pt x="0" y="0"/>
                  </a:moveTo>
                  <a:cubicBezTo>
                    <a:pt x="3766601" y="411783"/>
                    <a:pt x="7206199" y="0"/>
                    <a:pt x="10809298" y="0"/>
                  </a:cubicBezTo>
                  <a:cubicBezTo>
                    <a:pt x="11196858" y="2670532"/>
                    <a:pt x="10809298" y="3185261"/>
                    <a:pt x="10809298" y="4777891"/>
                  </a:cubicBezTo>
                  <a:cubicBezTo>
                    <a:pt x="6939751" y="4462998"/>
                    <a:pt x="3603099" y="4777891"/>
                    <a:pt x="0" y="4777891"/>
                  </a:cubicBezTo>
                  <a:cubicBezTo>
                    <a:pt x="0" y="3185261"/>
                    <a:pt x="339116" y="2482807"/>
                    <a:pt x="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52;p24">
              <a:extLst>
                <a:ext uri="{FF2B5EF4-FFF2-40B4-BE49-F238E27FC236}">
                  <a16:creationId xmlns:a16="http://schemas.microsoft.com/office/drawing/2014/main" id="{532EB684-C72F-4DF5-BCC0-D9B3044C59A9}"/>
                </a:ext>
              </a:extLst>
            </p:cNvPr>
            <p:cNvSpPr/>
            <p:nvPr/>
          </p:nvSpPr>
          <p:spPr>
            <a:xfrm flipH="1">
              <a:off x="1666305" y="2943037"/>
              <a:ext cx="7333367" cy="3036868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53;p24">
              <a:extLst>
                <a:ext uri="{FF2B5EF4-FFF2-40B4-BE49-F238E27FC236}">
                  <a16:creationId xmlns:a16="http://schemas.microsoft.com/office/drawing/2014/main" id="{2054A1DD-C44C-4913-B719-797BE3ADF439}"/>
                </a:ext>
              </a:extLst>
            </p:cNvPr>
            <p:cNvSpPr/>
            <p:nvPr/>
          </p:nvSpPr>
          <p:spPr>
            <a:xfrm rot="10800000" flipH="1">
              <a:off x="1635019" y="1202980"/>
              <a:ext cx="7333367" cy="2854291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54;p24">
              <a:extLst>
                <a:ext uri="{FF2B5EF4-FFF2-40B4-BE49-F238E27FC236}">
                  <a16:creationId xmlns:a16="http://schemas.microsoft.com/office/drawing/2014/main" id="{7FC52AB3-035D-4C4B-90D4-44B32C41288A}"/>
                </a:ext>
              </a:extLst>
            </p:cNvPr>
            <p:cNvSpPr/>
            <p:nvPr/>
          </p:nvSpPr>
          <p:spPr>
            <a:xfrm>
              <a:off x="4572003" y="3143850"/>
              <a:ext cx="1313955" cy="1222149"/>
            </a:xfrm>
            <a:custGeom>
              <a:avLst/>
              <a:gdLst/>
              <a:ahLst/>
              <a:cxnLst/>
              <a:rect l="l" t="t" r="r" b="b"/>
              <a:pathLst>
                <a:path w="295105" h="274486" fill="none" extrusionOk="0">
                  <a:moveTo>
                    <a:pt x="0" y="104844"/>
                  </a:moveTo>
                  <a:cubicBezTo>
                    <a:pt x="50130" y="45960"/>
                    <a:pt x="95183" y="36558"/>
                    <a:pt x="145525" y="0"/>
                  </a:cubicBezTo>
                  <a:cubicBezTo>
                    <a:pt x="197818" y="675"/>
                    <a:pt x="221017" y="41946"/>
                    <a:pt x="291050" y="104844"/>
                  </a:cubicBezTo>
                  <a:cubicBezTo>
                    <a:pt x="296955" y="140054"/>
                    <a:pt x="280061" y="234195"/>
                    <a:pt x="235464" y="274486"/>
                  </a:cubicBezTo>
                  <a:cubicBezTo>
                    <a:pt x="185714" y="283119"/>
                    <a:pt x="136593" y="271360"/>
                    <a:pt x="55585" y="274486"/>
                  </a:cubicBezTo>
                  <a:cubicBezTo>
                    <a:pt x="23988" y="233178"/>
                    <a:pt x="22310" y="167216"/>
                    <a:pt x="0" y="104844"/>
                  </a:cubicBezTo>
                  <a:close/>
                </a:path>
                <a:path w="295105" h="274486" extrusionOk="0">
                  <a:moveTo>
                    <a:pt x="0" y="104844"/>
                  </a:moveTo>
                  <a:cubicBezTo>
                    <a:pt x="40328" y="43554"/>
                    <a:pt x="92496" y="36644"/>
                    <a:pt x="145525" y="0"/>
                  </a:cubicBezTo>
                  <a:cubicBezTo>
                    <a:pt x="202801" y="1846"/>
                    <a:pt x="213875" y="40843"/>
                    <a:pt x="291050" y="104844"/>
                  </a:cubicBezTo>
                  <a:cubicBezTo>
                    <a:pt x="301896" y="154638"/>
                    <a:pt x="274650" y="234427"/>
                    <a:pt x="235464" y="274486"/>
                  </a:cubicBezTo>
                  <a:cubicBezTo>
                    <a:pt x="194686" y="275294"/>
                    <a:pt x="103917" y="277758"/>
                    <a:pt x="55585" y="274486"/>
                  </a:cubicBezTo>
                  <a:cubicBezTo>
                    <a:pt x="24268" y="216274"/>
                    <a:pt x="13554" y="158129"/>
                    <a:pt x="0" y="104844"/>
                  </a:cubicBezTo>
                  <a:close/>
                </a:path>
              </a:pathLst>
            </a:custGeom>
            <a:solidFill>
              <a:srgbClr val="961D1A"/>
            </a:solidFill>
            <a:ln w="19050" cap="rnd" cmpd="sng">
              <a:solidFill>
                <a:srgbClr val="881B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550;p24">
            <a:extLst>
              <a:ext uri="{FF2B5EF4-FFF2-40B4-BE49-F238E27FC236}">
                <a16:creationId xmlns:a16="http://schemas.microsoft.com/office/drawing/2014/main" id="{C8088CB6-4B9F-4AA9-971F-568790E63A6A}"/>
              </a:ext>
            </a:extLst>
          </p:cNvPr>
          <p:cNvGrpSpPr/>
          <p:nvPr/>
        </p:nvGrpSpPr>
        <p:grpSpPr>
          <a:xfrm rot="18008214">
            <a:off x="135582" y="4568263"/>
            <a:ext cx="1986872" cy="1276023"/>
            <a:chOff x="1635019" y="1202980"/>
            <a:chExt cx="7442823" cy="4779982"/>
          </a:xfrm>
        </p:grpSpPr>
        <p:sp>
          <p:nvSpPr>
            <p:cNvPr id="19" name="Google Shape;551;p24">
              <a:extLst>
                <a:ext uri="{FF2B5EF4-FFF2-40B4-BE49-F238E27FC236}">
                  <a16:creationId xmlns:a16="http://schemas.microsoft.com/office/drawing/2014/main" id="{2E93EF7D-9497-4005-B4A6-0DF88440C4D6}"/>
                </a:ext>
              </a:extLst>
            </p:cNvPr>
            <p:cNvSpPr/>
            <p:nvPr/>
          </p:nvSpPr>
          <p:spPr>
            <a:xfrm>
              <a:off x="1665298" y="1205071"/>
              <a:ext cx="7412544" cy="4777891"/>
            </a:xfrm>
            <a:custGeom>
              <a:avLst/>
              <a:gdLst/>
              <a:ahLst/>
              <a:cxnLst/>
              <a:rect l="l" t="t" r="r" b="b"/>
              <a:pathLst>
                <a:path w="10981546" h="4777891" extrusionOk="0">
                  <a:moveTo>
                    <a:pt x="0" y="0"/>
                  </a:moveTo>
                  <a:cubicBezTo>
                    <a:pt x="3766601" y="411783"/>
                    <a:pt x="7206199" y="0"/>
                    <a:pt x="10809298" y="0"/>
                  </a:cubicBezTo>
                  <a:cubicBezTo>
                    <a:pt x="11196858" y="2670532"/>
                    <a:pt x="10809298" y="3185261"/>
                    <a:pt x="10809298" y="4777891"/>
                  </a:cubicBezTo>
                  <a:cubicBezTo>
                    <a:pt x="6939751" y="4462998"/>
                    <a:pt x="3603099" y="4777891"/>
                    <a:pt x="0" y="4777891"/>
                  </a:cubicBezTo>
                  <a:cubicBezTo>
                    <a:pt x="0" y="3185261"/>
                    <a:pt x="339116" y="2482807"/>
                    <a:pt x="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52;p24">
              <a:extLst>
                <a:ext uri="{FF2B5EF4-FFF2-40B4-BE49-F238E27FC236}">
                  <a16:creationId xmlns:a16="http://schemas.microsoft.com/office/drawing/2014/main" id="{92B8C5F9-590C-4405-B418-6DA5F05D8EED}"/>
                </a:ext>
              </a:extLst>
            </p:cNvPr>
            <p:cNvSpPr/>
            <p:nvPr/>
          </p:nvSpPr>
          <p:spPr>
            <a:xfrm flipH="1">
              <a:off x="1666305" y="2943037"/>
              <a:ext cx="7333367" cy="3036868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53;p24">
              <a:extLst>
                <a:ext uri="{FF2B5EF4-FFF2-40B4-BE49-F238E27FC236}">
                  <a16:creationId xmlns:a16="http://schemas.microsoft.com/office/drawing/2014/main" id="{EACEA4D7-6379-4665-82F4-2376F6FF7B3B}"/>
                </a:ext>
              </a:extLst>
            </p:cNvPr>
            <p:cNvSpPr/>
            <p:nvPr/>
          </p:nvSpPr>
          <p:spPr>
            <a:xfrm rot="10800000" flipH="1">
              <a:off x="1635019" y="1202980"/>
              <a:ext cx="7333367" cy="2854291"/>
            </a:xfrm>
            <a:custGeom>
              <a:avLst/>
              <a:gdLst/>
              <a:ahLst/>
              <a:cxnLst/>
              <a:rect l="l" t="t" r="r" b="b"/>
              <a:pathLst>
                <a:path w="7333367" h="2434363" extrusionOk="0">
                  <a:moveTo>
                    <a:pt x="0" y="2434363"/>
                  </a:moveTo>
                  <a:cubicBezTo>
                    <a:pt x="1236358" y="1622909"/>
                    <a:pt x="2448492" y="611618"/>
                    <a:pt x="3709073" y="0"/>
                  </a:cubicBezTo>
                  <a:cubicBezTo>
                    <a:pt x="5080673" y="581341"/>
                    <a:pt x="6125269" y="1610797"/>
                    <a:pt x="7333367" y="2416196"/>
                  </a:cubicBezTo>
                  <a:cubicBezTo>
                    <a:pt x="4860652" y="2488864"/>
                    <a:pt x="2654384" y="2046803"/>
                    <a:pt x="0" y="2434363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54;p24">
              <a:extLst>
                <a:ext uri="{FF2B5EF4-FFF2-40B4-BE49-F238E27FC236}">
                  <a16:creationId xmlns:a16="http://schemas.microsoft.com/office/drawing/2014/main" id="{63E51787-999F-4EEC-AACA-25CBF40A8CFD}"/>
                </a:ext>
              </a:extLst>
            </p:cNvPr>
            <p:cNvSpPr/>
            <p:nvPr/>
          </p:nvSpPr>
          <p:spPr>
            <a:xfrm>
              <a:off x="4572003" y="3143850"/>
              <a:ext cx="1313955" cy="1222149"/>
            </a:xfrm>
            <a:custGeom>
              <a:avLst/>
              <a:gdLst/>
              <a:ahLst/>
              <a:cxnLst/>
              <a:rect l="l" t="t" r="r" b="b"/>
              <a:pathLst>
                <a:path w="295105" h="274486" fill="none" extrusionOk="0">
                  <a:moveTo>
                    <a:pt x="0" y="104844"/>
                  </a:moveTo>
                  <a:cubicBezTo>
                    <a:pt x="50130" y="45960"/>
                    <a:pt x="95183" y="36558"/>
                    <a:pt x="145525" y="0"/>
                  </a:cubicBezTo>
                  <a:cubicBezTo>
                    <a:pt x="197818" y="675"/>
                    <a:pt x="221017" y="41946"/>
                    <a:pt x="291050" y="104844"/>
                  </a:cubicBezTo>
                  <a:cubicBezTo>
                    <a:pt x="296955" y="140054"/>
                    <a:pt x="280061" y="234195"/>
                    <a:pt x="235464" y="274486"/>
                  </a:cubicBezTo>
                  <a:cubicBezTo>
                    <a:pt x="185714" y="283119"/>
                    <a:pt x="136593" y="271360"/>
                    <a:pt x="55585" y="274486"/>
                  </a:cubicBezTo>
                  <a:cubicBezTo>
                    <a:pt x="23988" y="233178"/>
                    <a:pt x="22310" y="167216"/>
                    <a:pt x="0" y="104844"/>
                  </a:cubicBezTo>
                  <a:close/>
                </a:path>
                <a:path w="295105" h="274486" extrusionOk="0">
                  <a:moveTo>
                    <a:pt x="0" y="104844"/>
                  </a:moveTo>
                  <a:cubicBezTo>
                    <a:pt x="40328" y="43554"/>
                    <a:pt x="92496" y="36644"/>
                    <a:pt x="145525" y="0"/>
                  </a:cubicBezTo>
                  <a:cubicBezTo>
                    <a:pt x="202801" y="1846"/>
                    <a:pt x="213875" y="40843"/>
                    <a:pt x="291050" y="104844"/>
                  </a:cubicBezTo>
                  <a:cubicBezTo>
                    <a:pt x="301896" y="154638"/>
                    <a:pt x="274650" y="234427"/>
                    <a:pt x="235464" y="274486"/>
                  </a:cubicBezTo>
                  <a:cubicBezTo>
                    <a:pt x="194686" y="275294"/>
                    <a:pt x="103917" y="277758"/>
                    <a:pt x="55585" y="274486"/>
                  </a:cubicBezTo>
                  <a:cubicBezTo>
                    <a:pt x="24268" y="216274"/>
                    <a:pt x="13554" y="158129"/>
                    <a:pt x="0" y="104844"/>
                  </a:cubicBezTo>
                  <a:close/>
                </a:path>
              </a:pathLst>
            </a:custGeom>
            <a:solidFill>
              <a:srgbClr val="961D1A"/>
            </a:solidFill>
            <a:ln w="19050" cap="rnd" cmpd="sng">
              <a:solidFill>
                <a:srgbClr val="881B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9730685-48EA-4DA7-8D39-5F75E75AEAC5}"/>
              </a:ext>
            </a:extLst>
          </p:cNvPr>
          <p:cNvSpPr txBox="1"/>
          <p:nvPr/>
        </p:nvSpPr>
        <p:spPr>
          <a:xfrm>
            <a:off x="4642113" y="5029316"/>
            <a:ext cx="4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Yu Gothic UI"/>
                <a:ea typeface="Yu Gothic UI"/>
              </a:rPr>
              <a:t>↔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FAF-873B-4E78-A51A-700B787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38" y="566081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Conjunction operator - P∧Q</a:t>
            </a:r>
          </a:p>
        </p:txBody>
      </p:sp>
      <p:grpSp>
        <p:nvGrpSpPr>
          <p:cNvPr id="4" name="Google Shape;468;p24">
            <a:extLst>
              <a:ext uri="{FF2B5EF4-FFF2-40B4-BE49-F238E27FC236}">
                <a16:creationId xmlns:a16="http://schemas.microsoft.com/office/drawing/2014/main" id="{A8663E1A-9B24-4D37-8631-5506D9737FCD}"/>
              </a:ext>
            </a:extLst>
          </p:cNvPr>
          <p:cNvGrpSpPr/>
          <p:nvPr/>
        </p:nvGrpSpPr>
        <p:grpSpPr>
          <a:xfrm rot="353428">
            <a:off x="35840" y="1319863"/>
            <a:ext cx="4275467" cy="5571632"/>
            <a:chOff x="4318036" y="662994"/>
            <a:chExt cx="3227227" cy="4653373"/>
          </a:xfrm>
        </p:grpSpPr>
        <p:sp>
          <p:nvSpPr>
            <p:cNvPr id="5" name="Google Shape;469;p24">
              <a:extLst>
                <a:ext uri="{FF2B5EF4-FFF2-40B4-BE49-F238E27FC236}">
                  <a16:creationId xmlns:a16="http://schemas.microsoft.com/office/drawing/2014/main" id="{C05E3717-3F44-4F84-B702-86BB3FD2FD4E}"/>
                </a:ext>
              </a:extLst>
            </p:cNvPr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0;p24">
              <a:extLst>
                <a:ext uri="{FF2B5EF4-FFF2-40B4-BE49-F238E27FC236}">
                  <a16:creationId xmlns:a16="http://schemas.microsoft.com/office/drawing/2014/main" id="{0FA2711C-9045-47CF-9825-BEACDE2BE515}"/>
                </a:ext>
              </a:extLst>
            </p:cNvPr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D696-CCAB-42E2-BADB-243F4693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30" y="2960244"/>
            <a:ext cx="2499488" cy="2014712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P∧Q  will be true </a:t>
            </a:r>
            <a:r>
              <a:rPr lang="en-US" sz="1600" dirty="0" err="1"/>
              <a:t>iff</a:t>
            </a:r>
            <a:r>
              <a:rPr lang="en-US" sz="1600" dirty="0"/>
              <a:t> (if and only if) both p and q are true</a:t>
            </a:r>
            <a:r>
              <a:rPr lang="en-US" sz="2000" dirty="0"/>
              <a:t>.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E.g.: </a:t>
            </a:r>
            <a:r>
              <a:rPr lang="en-US" sz="1400" i="1" dirty="0" err="1">
                <a:solidFill>
                  <a:srgbClr val="C00000"/>
                </a:solidFill>
              </a:rPr>
              <a:t>Kaafu</a:t>
            </a:r>
            <a:r>
              <a:rPr lang="en-US" sz="1400" i="1" dirty="0">
                <a:solidFill>
                  <a:srgbClr val="C00000"/>
                </a:solidFill>
              </a:rPr>
              <a:t> is an atoll in Maldives </a:t>
            </a:r>
            <a:r>
              <a:rPr lang="en-US" sz="1400" b="1" i="1" dirty="0">
                <a:solidFill>
                  <a:srgbClr val="C00000"/>
                </a:solidFill>
              </a:rPr>
              <a:t>and </a:t>
            </a:r>
            <a:r>
              <a:rPr lang="en-US" sz="1400" i="1" dirty="0" err="1">
                <a:solidFill>
                  <a:srgbClr val="C00000"/>
                </a:solidFill>
              </a:rPr>
              <a:t>Milaidhoo</a:t>
            </a:r>
            <a:r>
              <a:rPr lang="en-US" sz="1400" i="1" dirty="0">
                <a:solidFill>
                  <a:srgbClr val="C00000"/>
                </a:solidFill>
              </a:rPr>
              <a:t> is an island in Maldives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endParaRPr lang="en-US" sz="1200" dirty="0">
              <a:solidFill>
                <a:srgbClr val="C00000"/>
              </a:solidFill>
            </a:endParaRPr>
          </a:p>
          <a:p>
            <a:endParaRPr lang="en-US" sz="1600" dirty="0"/>
          </a:p>
        </p:txBody>
      </p: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35E331A4-E1E4-493D-A273-E5FB035503AE}"/>
              </a:ext>
            </a:extLst>
          </p:cNvPr>
          <p:cNvGrpSpPr/>
          <p:nvPr/>
        </p:nvGrpSpPr>
        <p:grpSpPr>
          <a:xfrm>
            <a:off x="4419122" y="1329581"/>
            <a:ext cx="7772878" cy="5176150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6F0202D-AE8E-4F7C-AFE9-257348E6E171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D164FE1E-1979-444B-BEA0-F54A4D1B6EA2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57BA736B-EEC8-44CF-9FC0-D233975AE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467667"/>
              </p:ext>
            </p:extLst>
          </p:nvPr>
        </p:nvGraphicFramePr>
        <p:xfrm>
          <a:off x="6056813" y="2677244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∧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31623BC8-8A23-40D7-891C-F977901D5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98687"/>
              </p:ext>
            </p:extLst>
          </p:nvPr>
        </p:nvGraphicFramePr>
        <p:xfrm>
          <a:off x="8661370" y="2688780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∧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7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9FAF-873B-4E78-A51A-700B7875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38" y="566081"/>
            <a:ext cx="11361000" cy="763500"/>
          </a:xfrm>
        </p:spPr>
        <p:txBody>
          <a:bodyPr/>
          <a:lstStyle/>
          <a:p>
            <a:pPr algn="ctr">
              <a:buClr>
                <a:srgbClr val="DBD7B8"/>
              </a:buClr>
              <a:buSzPts val="3200"/>
            </a:pPr>
            <a:r>
              <a:rPr lang="en-US" sz="3200" dirty="0">
                <a:solidFill>
                  <a:srgbClr val="DBD7B8"/>
                </a:solidFill>
              </a:rPr>
              <a:t>Disjunction operator - P∨Q </a:t>
            </a:r>
          </a:p>
        </p:txBody>
      </p:sp>
      <p:grpSp>
        <p:nvGrpSpPr>
          <p:cNvPr id="4" name="Google Shape;468;p24">
            <a:extLst>
              <a:ext uri="{FF2B5EF4-FFF2-40B4-BE49-F238E27FC236}">
                <a16:creationId xmlns:a16="http://schemas.microsoft.com/office/drawing/2014/main" id="{A8663E1A-9B24-4D37-8631-5506D9737FCD}"/>
              </a:ext>
            </a:extLst>
          </p:cNvPr>
          <p:cNvGrpSpPr/>
          <p:nvPr/>
        </p:nvGrpSpPr>
        <p:grpSpPr>
          <a:xfrm rot="353428">
            <a:off x="35840" y="1319863"/>
            <a:ext cx="4275467" cy="5571632"/>
            <a:chOff x="4318036" y="662994"/>
            <a:chExt cx="3227227" cy="4653373"/>
          </a:xfrm>
        </p:grpSpPr>
        <p:sp>
          <p:nvSpPr>
            <p:cNvPr id="5" name="Google Shape;469;p24">
              <a:extLst>
                <a:ext uri="{FF2B5EF4-FFF2-40B4-BE49-F238E27FC236}">
                  <a16:creationId xmlns:a16="http://schemas.microsoft.com/office/drawing/2014/main" id="{C05E3717-3F44-4F84-B702-86BB3FD2FD4E}"/>
                </a:ext>
              </a:extLst>
            </p:cNvPr>
            <p:cNvSpPr/>
            <p:nvPr/>
          </p:nvSpPr>
          <p:spPr>
            <a:xfrm rot="154594">
              <a:off x="4418145" y="728747"/>
              <a:ext cx="3027009" cy="4521866"/>
            </a:xfrm>
            <a:custGeom>
              <a:avLst/>
              <a:gdLst/>
              <a:ahLst/>
              <a:cxnLst/>
              <a:rect l="l" t="t" r="r" b="b"/>
              <a:pathLst>
                <a:path w="3023949" h="4517295" extrusionOk="0">
                  <a:moveTo>
                    <a:pt x="1589046" y="709625"/>
                  </a:moveTo>
                  <a:lnTo>
                    <a:pt x="1583778" y="830620"/>
                  </a:lnTo>
                  <a:cubicBezTo>
                    <a:pt x="1555943" y="1145633"/>
                    <a:pt x="1435585" y="1382598"/>
                    <a:pt x="1291328" y="1382598"/>
                  </a:cubicBezTo>
                  <a:cubicBezTo>
                    <a:pt x="1167679" y="1382598"/>
                    <a:pt x="1061589" y="1208502"/>
                    <a:pt x="1016272" y="960384"/>
                  </a:cubicBezTo>
                  <a:lnTo>
                    <a:pt x="1012195" y="929972"/>
                  </a:lnTo>
                  <a:lnTo>
                    <a:pt x="969750" y="1028578"/>
                  </a:lnTo>
                  <a:cubicBezTo>
                    <a:pt x="928236" y="1114525"/>
                    <a:pt x="881163" y="1192770"/>
                    <a:pt x="831589" y="1260673"/>
                  </a:cubicBezTo>
                  <a:lnTo>
                    <a:pt x="758184" y="1351407"/>
                  </a:lnTo>
                  <a:lnTo>
                    <a:pt x="869870" y="1375516"/>
                  </a:lnTo>
                  <a:cubicBezTo>
                    <a:pt x="1175706" y="1455970"/>
                    <a:pt x="1389035" y="1614492"/>
                    <a:pt x="1364757" y="1756691"/>
                  </a:cubicBezTo>
                  <a:cubicBezTo>
                    <a:pt x="1337010" y="1919204"/>
                    <a:pt x="1009428" y="1998860"/>
                    <a:pt x="633080" y="1934605"/>
                  </a:cubicBezTo>
                  <a:lnTo>
                    <a:pt x="550060" y="1916684"/>
                  </a:lnTo>
                  <a:lnTo>
                    <a:pt x="577357" y="1983385"/>
                  </a:lnTo>
                  <a:cubicBezTo>
                    <a:pt x="614603" y="2092114"/>
                    <a:pt x="639517" y="2224112"/>
                    <a:pt x="646126" y="2367132"/>
                  </a:cubicBezTo>
                  <a:cubicBezTo>
                    <a:pt x="652735" y="2510152"/>
                    <a:pt x="640101" y="2643885"/>
                    <a:pt x="613041" y="2755585"/>
                  </a:cubicBezTo>
                  <a:lnTo>
                    <a:pt x="584731" y="2848388"/>
                  </a:lnTo>
                  <a:lnTo>
                    <a:pt x="686314" y="2816965"/>
                  </a:lnTo>
                  <a:cubicBezTo>
                    <a:pt x="778641" y="2792752"/>
                    <a:pt x="868715" y="2777764"/>
                    <a:pt x="952547" y="2771394"/>
                  </a:cubicBezTo>
                  <a:cubicBezTo>
                    <a:pt x="1204045" y="2752285"/>
                    <a:pt x="1399360" y="2810739"/>
                    <a:pt x="1430727" y="2930343"/>
                  </a:cubicBezTo>
                  <a:cubicBezTo>
                    <a:pt x="1467323" y="3069880"/>
                    <a:pt x="1268643" y="3246416"/>
                    <a:pt x="970996" y="3353255"/>
                  </a:cubicBezTo>
                  <a:lnTo>
                    <a:pt x="947212" y="3360611"/>
                  </a:lnTo>
                  <a:lnTo>
                    <a:pt x="1044742" y="3405143"/>
                  </a:lnTo>
                  <a:cubicBezTo>
                    <a:pt x="1119397" y="3443810"/>
                    <a:pt x="1196423" y="3492850"/>
                    <a:pt x="1271912" y="3551262"/>
                  </a:cubicBezTo>
                  <a:cubicBezTo>
                    <a:pt x="1347400" y="3609674"/>
                    <a:pt x="1414204" y="3671926"/>
                    <a:pt x="1470370" y="3734487"/>
                  </a:cubicBezTo>
                  <a:lnTo>
                    <a:pt x="1541455" y="3822029"/>
                  </a:lnTo>
                  <a:lnTo>
                    <a:pt x="1541132" y="3700920"/>
                  </a:lnTo>
                  <a:cubicBezTo>
                    <a:pt x="1554396" y="3384958"/>
                    <a:pt x="1663687" y="3142690"/>
                    <a:pt x="1807790" y="3136030"/>
                  </a:cubicBezTo>
                  <a:cubicBezTo>
                    <a:pt x="1910721" y="3131274"/>
                    <a:pt x="2007052" y="3247852"/>
                    <a:pt x="2069128" y="3429066"/>
                  </a:cubicBezTo>
                  <a:lnTo>
                    <a:pt x="2075690" y="3452197"/>
                  </a:lnTo>
                  <a:lnTo>
                    <a:pt x="2102848" y="3406855"/>
                  </a:lnTo>
                  <a:cubicBezTo>
                    <a:pt x="2127769" y="3369173"/>
                    <a:pt x="2153591" y="3333790"/>
                    <a:pt x="2179919" y="3301019"/>
                  </a:cubicBezTo>
                  <a:lnTo>
                    <a:pt x="2257434" y="3213770"/>
                  </a:lnTo>
                  <a:lnTo>
                    <a:pt x="2146980" y="3184531"/>
                  </a:lnTo>
                  <a:cubicBezTo>
                    <a:pt x="1845184" y="3090045"/>
                    <a:pt x="1639400" y="2921845"/>
                    <a:pt x="1670216" y="2780918"/>
                  </a:cubicBezTo>
                  <a:cubicBezTo>
                    <a:pt x="1705435" y="2619859"/>
                    <a:pt x="2036345" y="2555410"/>
                    <a:pt x="2409326" y="2636969"/>
                  </a:cubicBezTo>
                  <a:lnTo>
                    <a:pt x="2491430" y="2658703"/>
                  </a:lnTo>
                  <a:lnTo>
                    <a:pt x="2467241" y="2590813"/>
                  </a:lnTo>
                  <a:cubicBezTo>
                    <a:pt x="2435054" y="2480481"/>
                    <a:pt x="2416260" y="2347474"/>
                    <a:pt x="2416260" y="2204301"/>
                  </a:cubicBezTo>
                  <a:cubicBezTo>
                    <a:pt x="2416260" y="2061128"/>
                    <a:pt x="2435054" y="1928121"/>
                    <a:pt x="2467241" y="1817789"/>
                  </a:cubicBezTo>
                  <a:lnTo>
                    <a:pt x="2499805" y="1726392"/>
                  </a:lnTo>
                  <a:lnTo>
                    <a:pt x="2396880" y="1753092"/>
                  </a:lnTo>
                  <a:cubicBezTo>
                    <a:pt x="2303534" y="1773018"/>
                    <a:pt x="2212864" y="1783832"/>
                    <a:pt x="2128827" y="1786325"/>
                  </a:cubicBezTo>
                  <a:cubicBezTo>
                    <a:pt x="1876715" y="1793804"/>
                    <a:pt x="1684307" y="1726396"/>
                    <a:pt x="1658494" y="1605472"/>
                  </a:cubicBezTo>
                  <a:cubicBezTo>
                    <a:pt x="1628378" y="1464394"/>
                    <a:pt x="1834996" y="1297218"/>
                    <a:pt x="2137257" y="1204233"/>
                  </a:cubicBezTo>
                  <a:lnTo>
                    <a:pt x="2161355" y="1197982"/>
                  </a:lnTo>
                  <a:lnTo>
                    <a:pt x="2065985" y="1148996"/>
                  </a:lnTo>
                  <a:cubicBezTo>
                    <a:pt x="1993195" y="1106924"/>
                    <a:pt x="1918514" y="1054380"/>
                    <a:pt x="1845802" y="992546"/>
                  </a:cubicBezTo>
                  <a:cubicBezTo>
                    <a:pt x="1773091" y="930712"/>
                    <a:pt x="1709232" y="865442"/>
                    <a:pt x="1656014" y="800355"/>
                  </a:cubicBezTo>
                  <a:close/>
                  <a:moveTo>
                    <a:pt x="1291328" y="0"/>
                  </a:moveTo>
                  <a:cubicBezTo>
                    <a:pt x="1373761" y="0"/>
                    <a:pt x="1448390" y="77377"/>
                    <a:pt x="1502410" y="202477"/>
                  </a:cubicBezTo>
                  <a:lnTo>
                    <a:pt x="1536906" y="299300"/>
                  </a:lnTo>
                  <a:lnTo>
                    <a:pt x="1562238" y="280568"/>
                  </a:lnTo>
                  <a:cubicBezTo>
                    <a:pt x="1699466" y="218703"/>
                    <a:pt x="1978084" y="321317"/>
                    <a:pt x="2232574" y="537736"/>
                  </a:cubicBezTo>
                  <a:cubicBezTo>
                    <a:pt x="2450709" y="723238"/>
                    <a:pt x="2589165" y="939668"/>
                    <a:pt x="2599701" y="1089273"/>
                  </a:cubicBezTo>
                  <a:lnTo>
                    <a:pt x="2595798" y="1137089"/>
                  </a:lnTo>
                  <a:lnTo>
                    <a:pt x="2660881" y="1138385"/>
                  </a:lnTo>
                  <a:cubicBezTo>
                    <a:pt x="2851915" y="1152460"/>
                    <a:pt x="2989117" y="1216066"/>
                    <a:pt x="3010628" y="1316836"/>
                  </a:cubicBezTo>
                  <a:cubicBezTo>
                    <a:pt x="3027837" y="1397452"/>
                    <a:pt x="2967745" y="1486590"/>
                    <a:pt x="2856679" y="1565537"/>
                  </a:cubicBezTo>
                  <a:lnTo>
                    <a:pt x="2838475" y="1576762"/>
                  </a:lnTo>
                  <a:lnTo>
                    <a:pt x="2881677" y="1631065"/>
                  </a:lnTo>
                  <a:cubicBezTo>
                    <a:pt x="2961083" y="1755296"/>
                    <a:pt x="3013290" y="1965680"/>
                    <a:pt x="3013290" y="2204301"/>
                  </a:cubicBezTo>
                  <a:cubicBezTo>
                    <a:pt x="3013290" y="2442922"/>
                    <a:pt x="2961083" y="2653306"/>
                    <a:pt x="2881677" y="2777537"/>
                  </a:cubicBezTo>
                  <a:lnTo>
                    <a:pt x="2851005" y="2816092"/>
                  </a:lnTo>
                  <a:lnTo>
                    <a:pt x="2868188" y="2826806"/>
                  </a:lnTo>
                  <a:cubicBezTo>
                    <a:pt x="2978860" y="2906303"/>
                    <a:pt x="3038508" y="2995739"/>
                    <a:pt x="3020899" y="3076268"/>
                  </a:cubicBezTo>
                  <a:cubicBezTo>
                    <a:pt x="3001089" y="3166864"/>
                    <a:pt x="2887720" y="3226892"/>
                    <a:pt x="2725931" y="3247559"/>
                  </a:cubicBezTo>
                  <a:lnTo>
                    <a:pt x="2713312" y="3248604"/>
                  </a:lnTo>
                  <a:lnTo>
                    <a:pt x="2712044" y="3339206"/>
                  </a:lnTo>
                  <a:cubicBezTo>
                    <a:pt x="2699996" y="3474938"/>
                    <a:pt x="2647106" y="3642829"/>
                    <a:pt x="2556229" y="3810707"/>
                  </a:cubicBezTo>
                  <a:cubicBezTo>
                    <a:pt x="2417073" y="4067770"/>
                    <a:pt x="2229194" y="4250273"/>
                    <a:pt x="2083701" y="4286477"/>
                  </a:cubicBezTo>
                  <a:lnTo>
                    <a:pt x="2078655" y="4287016"/>
                  </a:lnTo>
                  <a:lnTo>
                    <a:pt x="2073123" y="4305150"/>
                  </a:lnTo>
                  <a:cubicBezTo>
                    <a:pt x="2024934" y="4432610"/>
                    <a:pt x="1953957" y="4513349"/>
                    <a:pt x="1871613" y="4517155"/>
                  </a:cubicBezTo>
                  <a:cubicBezTo>
                    <a:pt x="1789268" y="4520960"/>
                    <a:pt x="1711146" y="4447110"/>
                    <a:pt x="1651409" y="4324637"/>
                  </a:cubicBezTo>
                  <a:lnTo>
                    <a:pt x="1612480" y="4229510"/>
                  </a:lnTo>
                  <a:lnTo>
                    <a:pt x="1588040" y="4249391"/>
                  </a:lnTo>
                  <a:cubicBezTo>
                    <a:pt x="1453814" y="4317525"/>
                    <a:pt x="1170756" y="4227882"/>
                    <a:pt x="906547" y="4023441"/>
                  </a:cubicBezTo>
                  <a:cubicBezTo>
                    <a:pt x="680082" y="3848206"/>
                    <a:pt x="531783" y="3638398"/>
                    <a:pt x="514352" y="3489439"/>
                  </a:cubicBezTo>
                  <a:lnTo>
                    <a:pt x="516044" y="3441494"/>
                  </a:lnTo>
                  <a:lnTo>
                    <a:pt x="450970" y="3443204"/>
                  </a:lnTo>
                  <a:cubicBezTo>
                    <a:pt x="259490" y="3437962"/>
                    <a:pt x="119498" y="3380757"/>
                    <a:pt x="93358" y="3281088"/>
                  </a:cubicBezTo>
                  <a:cubicBezTo>
                    <a:pt x="72446" y="3201352"/>
                    <a:pt x="128360" y="3109535"/>
                    <a:pt x="235663" y="3025545"/>
                  </a:cubicBezTo>
                  <a:lnTo>
                    <a:pt x="253329" y="3013492"/>
                  </a:lnTo>
                  <a:lnTo>
                    <a:pt x="207667" y="2961241"/>
                  </a:lnTo>
                  <a:cubicBezTo>
                    <a:pt x="122611" y="2840808"/>
                    <a:pt x="60748" y="2633058"/>
                    <a:pt x="49732" y="2394692"/>
                  </a:cubicBezTo>
                  <a:cubicBezTo>
                    <a:pt x="38717" y="2156325"/>
                    <a:pt x="81157" y="1943755"/>
                    <a:pt x="154744" y="1815991"/>
                  </a:cubicBezTo>
                  <a:lnTo>
                    <a:pt x="183603" y="1776062"/>
                  </a:lnTo>
                  <a:lnTo>
                    <a:pt x="165944" y="1766152"/>
                  </a:lnTo>
                  <a:cubicBezTo>
                    <a:pt x="51720" y="1691849"/>
                    <a:pt x="-11993" y="1605262"/>
                    <a:pt x="1880" y="1524005"/>
                  </a:cubicBezTo>
                  <a:cubicBezTo>
                    <a:pt x="17487" y="1432592"/>
                    <a:pt x="127964" y="1367394"/>
                    <a:pt x="288627" y="1339281"/>
                  </a:cubicBezTo>
                  <a:lnTo>
                    <a:pt x="301184" y="1337655"/>
                  </a:lnTo>
                  <a:lnTo>
                    <a:pt x="298268" y="1247091"/>
                  </a:lnTo>
                  <a:cubicBezTo>
                    <a:pt x="304038" y="1110947"/>
                    <a:pt x="349121" y="940794"/>
                    <a:pt x="432152" y="768900"/>
                  </a:cubicBezTo>
                  <a:cubicBezTo>
                    <a:pt x="577456" y="468086"/>
                    <a:pt x="790826" y="261614"/>
                    <a:pt x="941352" y="262735"/>
                  </a:cubicBezTo>
                  <a:cubicBezTo>
                    <a:pt x="962855" y="262895"/>
                    <a:pt x="983075" y="267292"/>
                    <a:pt x="1001632" y="276255"/>
                  </a:cubicBezTo>
                  <a:lnTo>
                    <a:pt x="1042707" y="309426"/>
                  </a:lnTo>
                  <a:lnTo>
                    <a:pt x="1043795" y="304787"/>
                  </a:lnTo>
                  <a:cubicBezTo>
                    <a:pt x="1097440" y="120900"/>
                    <a:pt x="1188288" y="0"/>
                    <a:pt x="1291328" y="0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0;p24">
              <a:extLst>
                <a:ext uri="{FF2B5EF4-FFF2-40B4-BE49-F238E27FC236}">
                  <a16:creationId xmlns:a16="http://schemas.microsoft.com/office/drawing/2014/main" id="{0FA2711C-9045-47CF-9825-BEACDE2BE515}"/>
                </a:ext>
              </a:extLst>
            </p:cNvPr>
            <p:cNvSpPr/>
            <p:nvPr/>
          </p:nvSpPr>
          <p:spPr>
            <a:xfrm rot="-309066">
              <a:off x="4837339" y="1194111"/>
              <a:ext cx="2212237" cy="3575780"/>
            </a:xfrm>
            <a:custGeom>
              <a:avLst/>
              <a:gdLst/>
              <a:ahLst/>
              <a:cxnLst/>
              <a:rect l="l" t="t" r="r" b="b"/>
              <a:pathLst>
                <a:path w="1847633" h="2949097" fill="none" extrusionOk="0">
                  <a:moveTo>
                    <a:pt x="0" y="1474549"/>
                  </a:moveTo>
                  <a:cubicBezTo>
                    <a:pt x="9107" y="652942"/>
                    <a:pt x="406267" y="18505"/>
                    <a:pt x="923817" y="0"/>
                  </a:cubicBezTo>
                  <a:cubicBezTo>
                    <a:pt x="1460647" y="-77433"/>
                    <a:pt x="1847086" y="618936"/>
                    <a:pt x="1847634" y="1474549"/>
                  </a:cubicBezTo>
                  <a:cubicBezTo>
                    <a:pt x="1837655" y="2313787"/>
                    <a:pt x="1465640" y="3039536"/>
                    <a:pt x="923817" y="2949098"/>
                  </a:cubicBezTo>
                  <a:cubicBezTo>
                    <a:pt x="447279" y="2854436"/>
                    <a:pt x="16994" y="2286381"/>
                    <a:pt x="0" y="1474549"/>
                  </a:cubicBezTo>
                  <a:close/>
                </a:path>
                <a:path w="1847633" h="2949097" extrusionOk="0">
                  <a:moveTo>
                    <a:pt x="0" y="1474549"/>
                  </a:moveTo>
                  <a:cubicBezTo>
                    <a:pt x="-70699" y="651643"/>
                    <a:pt x="448601" y="65985"/>
                    <a:pt x="923817" y="0"/>
                  </a:cubicBezTo>
                  <a:cubicBezTo>
                    <a:pt x="1391581" y="-1868"/>
                    <a:pt x="1919287" y="558262"/>
                    <a:pt x="1847634" y="1474549"/>
                  </a:cubicBezTo>
                  <a:cubicBezTo>
                    <a:pt x="1853433" y="2257340"/>
                    <a:pt x="1421208" y="2953952"/>
                    <a:pt x="923817" y="2949098"/>
                  </a:cubicBezTo>
                  <a:cubicBezTo>
                    <a:pt x="474511" y="2917022"/>
                    <a:pt x="-22402" y="2268459"/>
                    <a:pt x="0" y="1474549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D696-CCAB-42E2-BADB-243F4693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30" y="2960244"/>
            <a:ext cx="2499488" cy="2014712"/>
          </a:xfrm>
        </p:spPr>
        <p:txBody>
          <a:bodyPr/>
          <a:lstStyle/>
          <a:p>
            <a:pPr marL="76200" indent="0">
              <a:buNone/>
            </a:pPr>
            <a:r>
              <a:rPr lang="en-US" sz="1600" dirty="0"/>
              <a:t>P∨Q be true </a:t>
            </a:r>
            <a:r>
              <a:rPr lang="en-US" sz="1600" dirty="0" err="1"/>
              <a:t>iff</a:t>
            </a:r>
            <a:r>
              <a:rPr lang="en-US" sz="1600" dirty="0"/>
              <a:t> either p is true, or q is true, or both p and q are true.</a:t>
            </a:r>
          </a:p>
          <a:p>
            <a:pPr marL="7620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Eg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i="1" dirty="0">
                <a:solidFill>
                  <a:srgbClr val="C00000"/>
                </a:solidFill>
              </a:rPr>
              <a:t>Rose is red or snow is white</a:t>
            </a:r>
          </a:p>
        </p:txBody>
      </p:sp>
      <p:grpSp>
        <p:nvGrpSpPr>
          <p:cNvPr id="7" name="Google Shape;465;p24">
            <a:extLst>
              <a:ext uri="{FF2B5EF4-FFF2-40B4-BE49-F238E27FC236}">
                <a16:creationId xmlns:a16="http://schemas.microsoft.com/office/drawing/2014/main" id="{35E331A4-E1E4-493D-A273-E5FB035503AE}"/>
              </a:ext>
            </a:extLst>
          </p:cNvPr>
          <p:cNvGrpSpPr/>
          <p:nvPr/>
        </p:nvGrpSpPr>
        <p:grpSpPr>
          <a:xfrm>
            <a:off x="4200041" y="1329581"/>
            <a:ext cx="7988949" cy="5176150"/>
            <a:chOff x="4933090" y="1375489"/>
            <a:chExt cx="3375503" cy="3991947"/>
          </a:xfrm>
        </p:grpSpPr>
        <p:sp>
          <p:nvSpPr>
            <p:cNvPr id="8" name="Google Shape;466;p24">
              <a:extLst>
                <a:ext uri="{FF2B5EF4-FFF2-40B4-BE49-F238E27FC236}">
                  <a16:creationId xmlns:a16="http://schemas.microsoft.com/office/drawing/2014/main" id="{96F0202D-AE8E-4F7C-AFE9-257348E6E171}"/>
                </a:ext>
              </a:extLst>
            </p:cNvPr>
            <p:cNvSpPr/>
            <p:nvPr/>
          </p:nvSpPr>
          <p:spPr>
            <a:xfrm rot="5400000">
              <a:off x="4624868" y="1683711"/>
              <a:ext cx="3991947" cy="3375503"/>
            </a:xfrm>
            <a:custGeom>
              <a:avLst/>
              <a:gdLst/>
              <a:ahLst/>
              <a:cxnLst/>
              <a:rect l="l" t="t" r="r" b="b"/>
              <a:pathLst>
                <a:path w="3991947" h="3375503" extrusionOk="0">
                  <a:moveTo>
                    <a:pt x="463426" y="1341256"/>
                  </a:moveTo>
                  <a:lnTo>
                    <a:pt x="467498" y="1340555"/>
                  </a:lnTo>
                  <a:cubicBezTo>
                    <a:pt x="505612" y="1336231"/>
                    <a:pt x="545076" y="1333960"/>
                    <a:pt x="585496" y="1333960"/>
                  </a:cubicBezTo>
                  <a:cubicBezTo>
                    <a:pt x="908857" y="1333960"/>
                    <a:pt x="1170992" y="1479300"/>
                    <a:pt x="1170992" y="1658587"/>
                  </a:cubicBezTo>
                  <a:cubicBezTo>
                    <a:pt x="1170992" y="1837874"/>
                    <a:pt x="908857" y="1983214"/>
                    <a:pt x="585496" y="1983214"/>
                  </a:cubicBezTo>
                  <a:lnTo>
                    <a:pt x="467891" y="1976640"/>
                  </a:lnTo>
                  <a:lnTo>
                    <a:pt x="473299" y="1990638"/>
                  </a:lnTo>
                  <a:cubicBezTo>
                    <a:pt x="507069" y="2096592"/>
                    <a:pt x="527956" y="2242966"/>
                    <a:pt x="527956" y="2404647"/>
                  </a:cubicBezTo>
                  <a:cubicBezTo>
                    <a:pt x="527956" y="2485487"/>
                    <a:pt x="522734" y="2562501"/>
                    <a:pt x="513291" y="2632549"/>
                  </a:cubicBezTo>
                  <a:lnTo>
                    <a:pt x="509558" y="2654131"/>
                  </a:lnTo>
                  <a:lnTo>
                    <a:pt x="547353" y="2664924"/>
                  </a:lnTo>
                  <a:cubicBezTo>
                    <a:pt x="603015" y="2691863"/>
                    <a:pt x="634527" y="2755264"/>
                    <a:pt x="640477" y="2835992"/>
                  </a:cubicBezTo>
                  <a:lnTo>
                    <a:pt x="639725" y="2845495"/>
                  </a:lnTo>
                  <a:lnTo>
                    <a:pt x="738745" y="2804050"/>
                  </a:lnTo>
                  <a:cubicBezTo>
                    <a:pt x="798628" y="2785988"/>
                    <a:pt x="865149" y="2772283"/>
                    <a:pt x="935703" y="2764437"/>
                  </a:cubicBezTo>
                  <a:cubicBezTo>
                    <a:pt x="1112088" y="2744817"/>
                    <a:pt x="1271929" y="2766444"/>
                    <a:pt x="1370344" y="2815431"/>
                  </a:cubicBezTo>
                  <a:lnTo>
                    <a:pt x="1419911" y="2846884"/>
                  </a:lnTo>
                  <a:lnTo>
                    <a:pt x="1430405" y="2757001"/>
                  </a:lnTo>
                  <a:cubicBezTo>
                    <a:pt x="1464400" y="2618021"/>
                    <a:pt x="1543985" y="2520503"/>
                    <a:pt x="1636741" y="2520503"/>
                  </a:cubicBezTo>
                  <a:cubicBezTo>
                    <a:pt x="1729499" y="2520503"/>
                    <a:pt x="1809084" y="2618021"/>
                    <a:pt x="1843079" y="2757001"/>
                  </a:cubicBezTo>
                  <a:lnTo>
                    <a:pt x="1851603" y="2830001"/>
                  </a:lnTo>
                  <a:lnTo>
                    <a:pt x="1857259" y="2825106"/>
                  </a:lnTo>
                  <a:cubicBezTo>
                    <a:pt x="1997269" y="2734779"/>
                    <a:pt x="2334201" y="2654763"/>
                    <a:pt x="2731469" y="2627075"/>
                  </a:cubicBezTo>
                  <a:cubicBezTo>
                    <a:pt x="2930102" y="2613232"/>
                    <a:pt x="3115612" y="2614435"/>
                    <a:pt x="3270363" y="2627853"/>
                  </a:cubicBezTo>
                  <a:lnTo>
                    <a:pt x="3398641" y="2643357"/>
                  </a:lnTo>
                  <a:lnTo>
                    <a:pt x="3400654" y="2589452"/>
                  </a:lnTo>
                  <a:cubicBezTo>
                    <a:pt x="3407994" y="2534984"/>
                    <a:pt x="3430936" y="2491116"/>
                    <a:pt x="3469880" y="2465932"/>
                  </a:cubicBezTo>
                  <a:lnTo>
                    <a:pt x="3477294" y="2462785"/>
                  </a:lnTo>
                  <a:lnTo>
                    <a:pt x="3474877" y="2387542"/>
                  </a:lnTo>
                  <a:cubicBezTo>
                    <a:pt x="3474877" y="2306702"/>
                    <a:pt x="3480099" y="2229688"/>
                    <a:pt x="3489542" y="2159641"/>
                  </a:cubicBezTo>
                  <a:lnTo>
                    <a:pt x="3528521" y="1978251"/>
                  </a:lnTo>
                  <a:lnTo>
                    <a:pt x="3524449" y="1978952"/>
                  </a:lnTo>
                  <a:cubicBezTo>
                    <a:pt x="3486335" y="1983276"/>
                    <a:pt x="3446871" y="1985547"/>
                    <a:pt x="3406451" y="1985547"/>
                  </a:cubicBezTo>
                  <a:cubicBezTo>
                    <a:pt x="3083090" y="1985547"/>
                    <a:pt x="2820955" y="1840207"/>
                    <a:pt x="2820955" y="1660920"/>
                  </a:cubicBezTo>
                  <a:cubicBezTo>
                    <a:pt x="2820955" y="1481633"/>
                    <a:pt x="3083090" y="1336293"/>
                    <a:pt x="3406451" y="1336293"/>
                  </a:cubicBezTo>
                  <a:lnTo>
                    <a:pt x="3524056" y="1342867"/>
                  </a:lnTo>
                  <a:lnTo>
                    <a:pt x="3518648" y="1328869"/>
                  </a:lnTo>
                  <a:cubicBezTo>
                    <a:pt x="3493320" y="1249404"/>
                    <a:pt x="3475239" y="1147202"/>
                    <a:pt x="3467782" y="1032859"/>
                  </a:cubicBezTo>
                  <a:lnTo>
                    <a:pt x="3464081" y="917672"/>
                  </a:lnTo>
                  <a:lnTo>
                    <a:pt x="3444998" y="909571"/>
                  </a:lnTo>
                  <a:cubicBezTo>
                    <a:pt x="3406054" y="884388"/>
                    <a:pt x="3383112" y="840520"/>
                    <a:pt x="3375772" y="786052"/>
                  </a:cubicBezTo>
                  <a:lnTo>
                    <a:pt x="3373759" y="732146"/>
                  </a:lnTo>
                  <a:lnTo>
                    <a:pt x="3245481" y="747650"/>
                  </a:lnTo>
                  <a:cubicBezTo>
                    <a:pt x="3090730" y="761068"/>
                    <a:pt x="2905220" y="762272"/>
                    <a:pt x="2706587" y="748428"/>
                  </a:cubicBezTo>
                  <a:cubicBezTo>
                    <a:pt x="2309319" y="720741"/>
                    <a:pt x="1972387" y="640725"/>
                    <a:pt x="1832377" y="550397"/>
                  </a:cubicBezTo>
                  <a:lnTo>
                    <a:pt x="1826721" y="545503"/>
                  </a:lnTo>
                  <a:lnTo>
                    <a:pt x="1818197" y="618503"/>
                  </a:lnTo>
                  <a:cubicBezTo>
                    <a:pt x="1784202" y="757482"/>
                    <a:pt x="1704617" y="855000"/>
                    <a:pt x="1611859" y="855000"/>
                  </a:cubicBezTo>
                  <a:cubicBezTo>
                    <a:pt x="1519103" y="855000"/>
                    <a:pt x="1439518" y="757482"/>
                    <a:pt x="1405523" y="618503"/>
                  </a:cubicBezTo>
                  <a:lnTo>
                    <a:pt x="1395029" y="528620"/>
                  </a:lnTo>
                  <a:lnTo>
                    <a:pt x="1345462" y="560073"/>
                  </a:lnTo>
                  <a:cubicBezTo>
                    <a:pt x="1247047" y="609060"/>
                    <a:pt x="1087206" y="630687"/>
                    <a:pt x="910821" y="611067"/>
                  </a:cubicBezTo>
                  <a:cubicBezTo>
                    <a:pt x="840267" y="603220"/>
                    <a:pt x="773746" y="589515"/>
                    <a:pt x="713864" y="571453"/>
                  </a:cubicBezTo>
                  <a:lnTo>
                    <a:pt x="614842" y="530008"/>
                  </a:lnTo>
                  <a:lnTo>
                    <a:pt x="615595" y="539512"/>
                  </a:lnTo>
                  <a:cubicBezTo>
                    <a:pt x="609645" y="620240"/>
                    <a:pt x="578133" y="683641"/>
                    <a:pt x="522471" y="710580"/>
                  </a:cubicBezTo>
                  <a:lnTo>
                    <a:pt x="503583" y="715973"/>
                  </a:lnTo>
                  <a:lnTo>
                    <a:pt x="513279" y="813967"/>
                  </a:lnTo>
                  <a:cubicBezTo>
                    <a:pt x="515765" y="852082"/>
                    <a:pt x="517070" y="891545"/>
                    <a:pt x="517070" y="931965"/>
                  </a:cubicBezTo>
                  <a:cubicBezTo>
                    <a:pt x="517070" y="1012805"/>
                    <a:pt x="511848" y="1089819"/>
                    <a:pt x="502405" y="1159866"/>
                  </a:cubicBezTo>
                  <a:close/>
                  <a:moveTo>
                    <a:pt x="0" y="1658587"/>
                  </a:moveTo>
                  <a:cubicBezTo>
                    <a:pt x="0" y="1568943"/>
                    <a:pt x="65534" y="1487786"/>
                    <a:pt x="171488" y="1429041"/>
                  </a:cubicBezTo>
                  <a:lnTo>
                    <a:pt x="221716" y="1406063"/>
                  </a:lnTo>
                  <a:lnTo>
                    <a:pt x="198503" y="1345973"/>
                  </a:lnTo>
                  <a:cubicBezTo>
                    <a:pt x="164733" y="1240019"/>
                    <a:pt x="143846" y="1093645"/>
                    <a:pt x="143846" y="931965"/>
                  </a:cubicBezTo>
                  <a:cubicBezTo>
                    <a:pt x="143846" y="810705"/>
                    <a:pt x="155595" y="698054"/>
                    <a:pt x="175716" y="604609"/>
                  </a:cubicBezTo>
                  <a:lnTo>
                    <a:pt x="194415" y="533504"/>
                  </a:lnTo>
                  <a:lnTo>
                    <a:pt x="190306" y="527850"/>
                  </a:lnTo>
                  <a:cubicBezTo>
                    <a:pt x="176640" y="506460"/>
                    <a:pt x="163860" y="483650"/>
                    <a:pt x="152215" y="459588"/>
                  </a:cubicBezTo>
                  <a:cubicBezTo>
                    <a:pt x="105633" y="363339"/>
                    <a:pt x="86023" y="265283"/>
                    <a:pt x="91973" y="184555"/>
                  </a:cubicBezTo>
                  <a:cubicBezTo>
                    <a:pt x="97922" y="103826"/>
                    <a:pt x="129434" y="40425"/>
                    <a:pt x="185096" y="13486"/>
                  </a:cubicBezTo>
                  <a:cubicBezTo>
                    <a:pt x="282505" y="-33657"/>
                    <a:pt x="421597" y="46487"/>
                    <a:pt x="517261" y="196217"/>
                  </a:cubicBezTo>
                  <a:lnTo>
                    <a:pt x="528259" y="215926"/>
                  </a:lnTo>
                  <a:lnTo>
                    <a:pt x="591752" y="190938"/>
                  </a:lnTo>
                  <a:cubicBezTo>
                    <a:pt x="688705" y="160948"/>
                    <a:pt x="819225" y="150247"/>
                    <a:pt x="960332" y="165941"/>
                  </a:cubicBezTo>
                  <a:cubicBezTo>
                    <a:pt x="1136717" y="185561"/>
                    <a:pt x="1287899" y="241782"/>
                    <a:pt x="1373144" y="311198"/>
                  </a:cubicBezTo>
                  <a:lnTo>
                    <a:pt x="1402740" y="340890"/>
                  </a:lnTo>
                  <a:lnTo>
                    <a:pt x="1405523" y="317055"/>
                  </a:lnTo>
                  <a:cubicBezTo>
                    <a:pt x="1439518" y="178075"/>
                    <a:pt x="1519103" y="80558"/>
                    <a:pt x="1611860" y="80558"/>
                  </a:cubicBezTo>
                  <a:cubicBezTo>
                    <a:pt x="1704617" y="80557"/>
                    <a:pt x="1784203" y="178076"/>
                    <a:pt x="1818197" y="317055"/>
                  </a:cubicBezTo>
                  <a:lnTo>
                    <a:pt x="1826496" y="388132"/>
                  </a:lnTo>
                  <a:lnTo>
                    <a:pt x="1844498" y="376488"/>
                  </a:lnTo>
                  <a:cubicBezTo>
                    <a:pt x="1995684" y="306456"/>
                    <a:pt x="2340458" y="273954"/>
                    <a:pt x="2737726" y="301641"/>
                  </a:cubicBezTo>
                  <a:cubicBezTo>
                    <a:pt x="3002571" y="320101"/>
                    <a:pt x="3240601" y="361816"/>
                    <a:pt x="3411344" y="414339"/>
                  </a:cubicBezTo>
                  <a:lnTo>
                    <a:pt x="3483700" y="440320"/>
                  </a:lnTo>
                  <a:lnTo>
                    <a:pt x="3513417" y="399753"/>
                  </a:lnTo>
                  <a:cubicBezTo>
                    <a:pt x="3626767" y="262921"/>
                    <a:pt x="3774659" y="200491"/>
                    <a:pt x="3865531" y="259254"/>
                  </a:cubicBezTo>
                  <a:cubicBezTo>
                    <a:pt x="3969385" y="326411"/>
                    <a:pt x="3959436" y="526433"/>
                    <a:pt x="3843309" y="706013"/>
                  </a:cubicBezTo>
                  <a:lnTo>
                    <a:pt x="3826681" y="728711"/>
                  </a:lnTo>
                  <a:lnTo>
                    <a:pt x="3833423" y="796862"/>
                  </a:lnTo>
                  <a:cubicBezTo>
                    <a:pt x="3835909" y="834977"/>
                    <a:pt x="3837215" y="874440"/>
                    <a:pt x="3837215" y="914860"/>
                  </a:cubicBezTo>
                  <a:cubicBezTo>
                    <a:pt x="3837215" y="1116961"/>
                    <a:pt x="3804579" y="1295145"/>
                    <a:pt x="3754939" y="1400363"/>
                  </a:cubicBezTo>
                  <a:lnTo>
                    <a:pt x="3754459" y="1401181"/>
                  </a:lnTo>
                  <a:lnTo>
                    <a:pt x="3820459" y="1431374"/>
                  </a:lnTo>
                  <a:cubicBezTo>
                    <a:pt x="3926413" y="1490120"/>
                    <a:pt x="3991947" y="1571277"/>
                    <a:pt x="3991947" y="1660920"/>
                  </a:cubicBezTo>
                  <a:cubicBezTo>
                    <a:pt x="3991947" y="1750564"/>
                    <a:pt x="3926413" y="1831721"/>
                    <a:pt x="3820459" y="1890466"/>
                  </a:cubicBezTo>
                  <a:lnTo>
                    <a:pt x="3770231" y="1913444"/>
                  </a:lnTo>
                  <a:lnTo>
                    <a:pt x="3793444" y="1973534"/>
                  </a:lnTo>
                  <a:cubicBezTo>
                    <a:pt x="3827214" y="2079488"/>
                    <a:pt x="3848101" y="2225862"/>
                    <a:pt x="3848101" y="2387542"/>
                  </a:cubicBezTo>
                  <a:cubicBezTo>
                    <a:pt x="3848101" y="2468382"/>
                    <a:pt x="3842879" y="2545396"/>
                    <a:pt x="3833436" y="2615444"/>
                  </a:cubicBezTo>
                  <a:lnTo>
                    <a:pt x="3832512" y="2620787"/>
                  </a:lnTo>
                  <a:lnTo>
                    <a:pt x="3868191" y="2669491"/>
                  </a:lnTo>
                  <a:cubicBezTo>
                    <a:pt x="3984317" y="2849071"/>
                    <a:pt x="3994267" y="3049092"/>
                    <a:pt x="3890413" y="3116249"/>
                  </a:cubicBezTo>
                  <a:cubicBezTo>
                    <a:pt x="3799540" y="3175012"/>
                    <a:pt x="3651648" y="3112582"/>
                    <a:pt x="3538299" y="2975750"/>
                  </a:cubicBezTo>
                  <a:lnTo>
                    <a:pt x="3508581" y="2935183"/>
                  </a:lnTo>
                  <a:lnTo>
                    <a:pt x="3436225" y="2961164"/>
                  </a:lnTo>
                  <a:cubicBezTo>
                    <a:pt x="3265483" y="3013688"/>
                    <a:pt x="3027453" y="3055402"/>
                    <a:pt x="2762608" y="3073862"/>
                  </a:cubicBezTo>
                  <a:cubicBezTo>
                    <a:pt x="2365340" y="3101549"/>
                    <a:pt x="2020566" y="3069047"/>
                    <a:pt x="1869380" y="2999015"/>
                  </a:cubicBezTo>
                  <a:lnTo>
                    <a:pt x="1851378" y="2987372"/>
                  </a:lnTo>
                  <a:lnTo>
                    <a:pt x="1843079" y="3058448"/>
                  </a:lnTo>
                  <a:cubicBezTo>
                    <a:pt x="1809085" y="3197427"/>
                    <a:pt x="1729499" y="3294946"/>
                    <a:pt x="1636742" y="3294945"/>
                  </a:cubicBezTo>
                  <a:cubicBezTo>
                    <a:pt x="1543985" y="3294945"/>
                    <a:pt x="1464400" y="3197428"/>
                    <a:pt x="1430405" y="3058448"/>
                  </a:cubicBezTo>
                  <a:lnTo>
                    <a:pt x="1427622" y="3034613"/>
                  </a:lnTo>
                  <a:lnTo>
                    <a:pt x="1398026" y="3064305"/>
                  </a:lnTo>
                  <a:cubicBezTo>
                    <a:pt x="1312781" y="3133721"/>
                    <a:pt x="1161599" y="3189942"/>
                    <a:pt x="985214" y="3209562"/>
                  </a:cubicBezTo>
                  <a:cubicBezTo>
                    <a:pt x="844107" y="3225256"/>
                    <a:pt x="713586" y="3214555"/>
                    <a:pt x="616634" y="3184565"/>
                  </a:cubicBezTo>
                  <a:lnTo>
                    <a:pt x="553141" y="3159577"/>
                  </a:lnTo>
                  <a:lnTo>
                    <a:pt x="542143" y="3179286"/>
                  </a:lnTo>
                  <a:cubicBezTo>
                    <a:pt x="446479" y="3329016"/>
                    <a:pt x="307386" y="3409160"/>
                    <a:pt x="209978" y="3362017"/>
                  </a:cubicBezTo>
                  <a:cubicBezTo>
                    <a:pt x="154316" y="3335078"/>
                    <a:pt x="122804" y="3271677"/>
                    <a:pt x="116855" y="3190948"/>
                  </a:cubicBezTo>
                  <a:cubicBezTo>
                    <a:pt x="110905" y="3110220"/>
                    <a:pt x="130515" y="3012164"/>
                    <a:pt x="177096" y="2915916"/>
                  </a:cubicBezTo>
                  <a:cubicBezTo>
                    <a:pt x="188742" y="2891854"/>
                    <a:pt x="201522" y="2869044"/>
                    <a:pt x="215188" y="2847654"/>
                  </a:cubicBezTo>
                  <a:lnTo>
                    <a:pt x="218716" y="2842799"/>
                  </a:lnTo>
                  <a:lnTo>
                    <a:pt x="209389" y="2818656"/>
                  </a:lnTo>
                  <a:cubicBezTo>
                    <a:pt x="175619" y="2712702"/>
                    <a:pt x="154732" y="2566328"/>
                    <a:pt x="154732" y="2404647"/>
                  </a:cubicBezTo>
                  <a:cubicBezTo>
                    <a:pt x="154732" y="2202546"/>
                    <a:pt x="187368" y="2024362"/>
                    <a:pt x="237008" y="1919144"/>
                  </a:cubicBezTo>
                  <a:lnTo>
                    <a:pt x="237488" y="1918326"/>
                  </a:lnTo>
                  <a:lnTo>
                    <a:pt x="171488" y="1888133"/>
                  </a:lnTo>
                  <a:cubicBezTo>
                    <a:pt x="65534" y="1829387"/>
                    <a:pt x="0" y="1748230"/>
                    <a:pt x="0" y="1658587"/>
                  </a:cubicBezTo>
                  <a:close/>
                </a:path>
              </a:pathLst>
            </a:custGeom>
            <a:solidFill>
              <a:srgbClr val="312723"/>
            </a:solidFill>
            <a:ln w="25400" cap="flat" cmpd="sng">
              <a:solidFill>
                <a:srgbClr val="2921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67;p24">
              <a:extLst>
                <a:ext uri="{FF2B5EF4-FFF2-40B4-BE49-F238E27FC236}">
                  <a16:creationId xmlns:a16="http://schemas.microsoft.com/office/drawing/2014/main" id="{D164FE1E-1979-444B-BEA0-F54A4D1B6EA2}"/>
                </a:ext>
              </a:extLst>
            </p:cNvPr>
            <p:cNvSpPr/>
            <p:nvPr/>
          </p:nvSpPr>
          <p:spPr>
            <a:xfrm>
              <a:off x="5379097" y="1789972"/>
              <a:ext cx="2459291" cy="3217777"/>
            </a:xfrm>
            <a:custGeom>
              <a:avLst/>
              <a:gdLst/>
              <a:ahLst/>
              <a:cxnLst/>
              <a:rect l="l" t="t" r="r" b="b"/>
              <a:pathLst>
                <a:path w="2162014" h="2798067" fill="none" extrusionOk="0">
                  <a:moveTo>
                    <a:pt x="0" y="19243"/>
                  </a:moveTo>
                  <a:cubicBezTo>
                    <a:pt x="149923" y="7044"/>
                    <a:pt x="404189" y="20538"/>
                    <a:pt x="540504" y="14432"/>
                  </a:cubicBezTo>
                  <a:cubicBezTo>
                    <a:pt x="676819" y="8326"/>
                    <a:pt x="900700" y="3049"/>
                    <a:pt x="1102627" y="9429"/>
                  </a:cubicBezTo>
                  <a:cubicBezTo>
                    <a:pt x="1304554" y="15809"/>
                    <a:pt x="1384452" y="18743"/>
                    <a:pt x="1578270" y="5196"/>
                  </a:cubicBezTo>
                  <a:cubicBezTo>
                    <a:pt x="1772088" y="-8351"/>
                    <a:pt x="1992469" y="-3938"/>
                    <a:pt x="2162014" y="0"/>
                  </a:cubicBezTo>
                  <a:cubicBezTo>
                    <a:pt x="2148400" y="132108"/>
                    <a:pt x="2121111" y="319670"/>
                    <a:pt x="2136654" y="587594"/>
                  </a:cubicBezTo>
                  <a:cubicBezTo>
                    <a:pt x="2152198" y="855518"/>
                    <a:pt x="2145128" y="846641"/>
                    <a:pt x="2114917" y="1091246"/>
                  </a:cubicBezTo>
                  <a:cubicBezTo>
                    <a:pt x="2084706" y="1335851"/>
                    <a:pt x="2073605" y="1431577"/>
                    <a:pt x="2090764" y="1650860"/>
                  </a:cubicBezTo>
                  <a:cubicBezTo>
                    <a:pt x="2107924" y="1870143"/>
                    <a:pt x="2056629" y="2019758"/>
                    <a:pt x="2070235" y="2126531"/>
                  </a:cubicBezTo>
                  <a:cubicBezTo>
                    <a:pt x="2083841" y="2233304"/>
                    <a:pt x="2075044" y="2589389"/>
                    <a:pt x="2041252" y="2798067"/>
                  </a:cubicBezTo>
                  <a:cubicBezTo>
                    <a:pt x="1743059" y="2773018"/>
                    <a:pt x="1688245" y="2805466"/>
                    <a:pt x="1404984" y="2796784"/>
                  </a:cubicBezTo>
                  <a:cubicBezTo>
                    <a:pt x="1121723" y="2788102"/>
                    <a:pt x="1080452" y="2799518"/>
                    <a:pt x="806891" y="2795578"/>
                  </a:cubicBezTo>
                  <a:cubicBezTo>
                    <a:pt x="533330" y="2791638"/>
                    <a:pt x="358498" y="2785709"/>
                    <a:pt x="132447" y="2794218"/>
                  </a:cubicBezTo>
                  <a:cubicBezTo>
                    <a:pt x="120280" y="2647391"/>
                    <a:pt x="134919" y="2420312"/>
                    <a:pt x="100660" y="2128224"/>
                  </a:cubicBezTo>
                  <a:cubicBezTo>
                    <a:pt x="66400" y="1836136"/>
                    <a:pt x="58163" y="1671685"/>
                    <a:pt x="67548" y="1434480"/>
                  </a:cubicBezTo>
                  <a:cubicBezTo>
                    <a:pt x="76934" y="1197275"/>
                    <a:pt x="48016" y="994918"/>
                    <a:pt x="33112" y="712987"/>
                  </a:cubicBezTo>
                  <a:cubicBezTo>
                    <a:pt x="18207" y="431056"/>
                    <a:pt x="40947" y="179811"/>
                    <a:pt x="0" y="19243"/>
                  </a:cubicBezTo>
                  <a:close/>
                </a:path>
                <a:path w="2162014" h="2798067" extrusionOk="0">
                  <a:moveTo>
                    <a:pt x="0" y="19243"/>
                  </a:moveTo>
                  <a:cubicBezTo>
                    <a:pt x="140999" y="38005"/>
                    <a:pt x="394287" y="10394"/>
                    <a:pt x="518883" y="14625"/>
                  </a:cubicBezTo>
                  <a:cubicBezTo>
                    <a:pt x="643479" y="18856"/>
                    <a:pt x="869131" y="-3266"/>
                    <a:pt x="994526" y="10391"/>
                  </a:cubicBezTo>
                  <a:cubicBezTo>
                    <a:pt x="1119921" y="24048"/>
                    <a:pt x="1355457" y="-17628"/>
                    <a:pt x="1578270" y="5196"/>
                  </a:cubicBezTo>
                  <a:cubicBezTo>
                    <a:pt x="1801083" y="28020"/>
                    <a:pt x="2003006" y="-20899"/>
                    <a:pt x="2162014" y="0"/>
                  </a:cubicBezTo>
                  <a:cubicBezTo>
                    <a:pt x="2176690" y="111961"/>
                    <a:pt x="2128067" y="322500"/>
                    <a:pt x="2139069" y="531633"/>
                  </a:cubicBezTo>
                  <a:cubicBezTo>
                    <a:pt x="2150071" y="740766"/>
                    <a:pt x="2146135" y="920651"/>
                    <a:pt x="2117332" y="1035285"/>
                  </a:cubicBezTo>
                  <a:cubicBezTo>
                    <a:pt x="2088529" y="1149919"/>
                    <a:pt x="2084427" y="1477176"/>
                    <a:pt x="2093180" y="1594898"/>
                  </a:cubicBezTo>
                  <a:cubicBezTo>
                    <a:pt x="2101933" y="1712620"/>
                    <a:pt x="2089763" y="2033009"/>
                    <a:pt x="2069027" y="2154512"/>
                  </a:cubicBezTo>
                  <a:cubicBezTo>
                    <a:pt x="2048292" y="2276015"/>
                    <a:pt x="2079174" y="2502089"/>
                    <a:pt x="2041252" y="2798067"/>
                  </a:cubicBezTo>
                  <a:cubicBezTo>
                    <a:pt x="1811805" y="2791594"/>
                    <a:pt x="1671452" y="2775574"/>
                    <a:pt x="1443160" y="2796861"/>
                  </a:cubicBezTo>
                  <a:cubicBezTo>
                    <a:pt x="1214868" y="2818148"/>
                    <a:pt x="1118888" y="2791100"/>
                    <a:pt x="806891" y="2795578"/>
                  </a:cubicBezTo>
                  <a:cubicBezTo>
                    <a:pt x="494894" y="2800056"/>
                    <a:pt x="339364" y="2786642"/>
                    <a:pt x="132447" y="2794218"/>
                  </a:cubicBezTo>
                  <a:cubicBezTo>
                    <a:pt x="148770" y="2519109"/>
                    <a:pt x="105843" y="2287985"/>
                    <a:pt x="96686" y="2044975"/>
                  </a:cubicBezTo>
                  <a:cubicBezTo>
                    <a:pt x="87530" y="1801965"/>
                    <a:pt x="46761" y="1554000"/>
                    <a:pt x="60926" y="1295731"/>
                  </a:cubicBezTo>
                  <a:cubicBezTo>
                    <a:pt x="75091" y="1037462"/>
                    <a:pt x="87359" y="652585"/>
                    <a:pt x="0" y="19243"/>
                  </a:cubicBezTo>
                  <a:close/>
                </a:path>
              </a:pathLst>
            </a:custGeom>
            <a:solidFill>
              <a:srgbClr val="FFF2CC"/>
            </a:solidFill>
            <a:ln w="25400" cap="flat" cmpd="sng">
              <a:solidFill>
                <a:srgbClr val="5404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615EA386-B632-4816-B9D1-314A86731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42744"/>
              </p:ext>
            </p:extLst>
          </p:nvPr>
        </p:nvGraphicFramePr>
        <p:xfrm>
          <a:off x="5671830" y="2663727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∨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2F466C3-EA97-408C-A316-8DA46C173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322550"/>
              </p:ext>
            </p:extLst>
          </p:nvPr>
        </p:nvGraphicFramePr>
        <p:xfrm>
          <a:off x="8117498" y="2663727"/>
          <a:ext cx="1993900" cy="1854200"/>
        </p:xfrm>
        <a:graphic>
          <a:graphicData uri="http://schemas.openxmlformats.org/drawingml/2006/table">
            <a:tbl>
              <a:tblPr firstRow="1">
                <a:tableStyleId>{ED083AE6-46FA-4A59-8FB0-9F97EB10719F}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dirty="0">
                          <a:latin typeface="Yu Gothic UI"/>
                          <a:ea typeface="Yu Gothic UI"/>
                        </a:rPr>
                        <a:t>∨</a:t>
                      </a:r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5348"/>
      </p:ext>
    </p:extLst>
  </p:cSld>
  <p:clrMapOvr>
    <a:masterClrMapping/>
  </p:clrMapOvr>
</p:sld>
</file>

<file path=ppt/theme/theme1.xml><?xml version="1.0" encoding="utf-8"?>
<a:theme xmlns:a="http://schemas.openxmlformats.org/drawingml/2006/main" name="Meyer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00FF"/>
      </a:accent1>
      <a:accent2>
        <a:srgbClr val="9900FF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1209</Words>
  <Application>Microsoft Office PowerPoint</Application>
  <PresentationFormat>Widescreen</PresentationFormat>
  <Paragraphs>382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Wingdings</vt:lpstr>
      <vt:lpstr>Calibri</vt:lpstr>
      <vt:lpstr>Yu Gothic UI</vt:lpstr>
      <vt:lpstr>Henny Penny</vt:lpstr>
      <vt:lpstr>Wingdings 2</vt:lpstr>
      <vt:lpstr>Bradley Hand ITC</vt:lpstr>
      <vt:lpstr>Karma</vt:lpstr>
      <vt:lpstr>Arial</vt:lpstr>
      <vt:lpstr>Yu Gothic</vt:lpstr>
      <vt:lpstr>Times New Roman</vt:lpstr>
      <vt:lpstr>Meyer_Template_SlidesMania</vt:lpstr>
      <vt:lpstr>Propositional logic</vt:lpstr>
      <vt:lpstr>Proposition</vt:lpstr>
      <vt:lpstr>Proposition examples</vt:lpstr>
      <vt:lpstr>These are not propositions</vt:lpstr>
      <vt:lpstr>Find out the PROPOSITIONS!</vt:lpstr>
      <vt:lpstr>SYMBOLIC LOGIC</vt:lpstr>
      <vt:lpstr>PowerPoint Presentation</vt:lpstr>
      <vt:lpstr>Conjunction operator - P∧Q</vt:lpstr>
      <vt:lpstr>Disjunction operator - P∨Q </vt:lpstr>
      <vt:lpstr>Exclusive OR - P⊕Q</vt:lpstr>
      <vt:lpstr>Implication operator- P→Q / P⊃Q</vt:lpstr>
      <vt:lpstr>Implication operation</vt:lpstr>
      <vt:lpstr>Biconditional operator - P↔Q </vt:lpstr>
      <vt:lpstr>PowerPoint Presentation</vt:lpstr>
      <vt:lpstr>ASSIGNMENT  IS UPLOADED IN MOODLE</vt:lpstr>
      <vt:lpstr>Propositional Logic: Syntax and Semantics</vt:lpstr>
      <vt:lpstr>Calculation of Truth Values</vt:lpstr>
      <vt:lpstr>TRUTH TABLE</vt:lpstr>
      <vt:lpstr>Interpretation</vt:lpstr>
      <vt:lpstr>Constructing Truth Tables</vt:lpstr>
      <vt:lpstr>Exercise 1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cp:lastModifiedBy>Lyernisha Franglin</cp:lastModifiedBy>
  <cp:revision>10</cp:revision>
  <dcterms:modified xsi:type="dcterms:W3CDTF">2021-10-11T12:27:00Z</dcterms:modified>
</cp:coreProperties>
</file>