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jqvs+gX8mWGyHckHtzor6D58lG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28282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4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0F8FF">
                  <a:alpha val="94901"/>
                </a:srgbClr>
              </a:gs>
              <a:gs pos="50000">
                <a:srgbClr val="B9E9FD">
                  <a:alpha val="89803"/>
                </a:srgbClr>
              </a:gs>
              <a:gs pos="95000">
                <a:srgbClr val="56D6FF">
                  <a:alpha val="87843"/>
                </a:srgbClr>
              </a:gs>
              <a:gs pos="100000">
                <a:srgbClr val="00DBFF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29EBD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14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278EA7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28282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97578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0F8FF">
                  <a:alpha val="94901"/>
                </a:srgbClr>
              </a:gs>
              <a:gs pos="50000">
                <a:srgbClr val="B9E9FD">
                  <a:alpha val="89803"/>
                </a:srgbClr>
              </a:gs>
              <a:gs pos="95000">
                <a:srgbClr val="56D6FF">
                  <a:alpha val="87843"/>
                </a:srgbClr>
              </a:gs>
              <a:gs pos="100000">
                <a:srgbClr val="00DBFF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29EBD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278EA7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0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97578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2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22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22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C5F1FB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22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5FEFF">
              <a:alpha val="32941"/>
            </a:srgbClr>
          </a:solidFill>
          <a:ln cap="rnd" cmpd="sng" w="9525">
            <a:solidFill>
              <a:srgbClr val="AFD8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3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E3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9DB5BB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6FDFF">
                  <a:alpha val="69803"/>
                </a:srgbClr>
              </a:gs>
              <a:gs pos="70000">
                <a:srgbClr val="F9FEFF">
                  <a:alpha val="54901"/>
                </a:srgbClr>
              </a:gs>
              <a:gs pos="100000">
                <a:srgbClr val="A0EAF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A1CBD3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485A5C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3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  <a:defRPr b="0" i="0" sz="4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97578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371600" y="25908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</a:pPr>
            <a:r>
              <a:rPr lang="en-US"/>
              <a:t>Design and Analysis of Data Structures and Algorithms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429000" y="5257800"/>
            <a:ext cx="2743200" cy="78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 fontScale="92500" lnSpcReduction="10000"/>
          </a:bodyPr>
          <a:lstStyle/>
          <a:p>
            <a:pPr indent="0" lvl="0" marL="2743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/>
              <a:t>Presentation by</a:t>
            </a:r>
            <a:endParaRPr/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Lyernisha S R</a:t>
            </a:r>
            <a:endParaRPr/>
          </a:p>
        </p:txBody>
      </p:sp>
      <p:pic>
        <p:nvPicPr>
          <p:cNvPr descr="villa.png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9906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103" name="Google Shape;1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1219200"/>
            <a:ext cx="183139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</a:pPr>
            <a:r>
              <a:rPr lang="en-US"/>
              <a:t>Properties of algorithm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1066800" y="1828800"/>
            <a:ext cx="749808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49" lvl="2" marL="11178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n-US"/>
              <a:t>Finiteness – terminate in finite number of steps</a:t>
            </a:r>
            <a:endParaRPr/>
          </a:p>
          <a:p>
            <a:pPr indent="-514349" lvl="2" marL="111785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n-US"/>
              <a:t>Definiteness- clear and no confusion</a:t>
            </a:r>
            <a:endParaRPr/>
          </a:p>
          <a:p>
            <a:pPr indent="-514349" lvl="2" marL="111785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n-US"/>
              <a:t>Effectiveness- program conversion</a:t>
            </a:r>
            <a:endParaRPr/>
          </a:p>
          <a:p>
            <a:pPr indent="-514349" lvl="2" marL="111785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n-US"/>
              <a:t>Generality-any type of input</a:t>
            </a:r>
            <a:endParaRPr/>
          </a:p>
          <a:p>
            <a:pPr indent="-514349" lvl="2" marL="111785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n-US"/>
              <a:t>I/O- well defined</a:t>
            </a:r>
            <a:endParaRPr/>
          </a:p>
          <a:p>
            <a:pPr indent="-514349" lvl="2" marL="111785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n-US"/>
              <a:t>Reliable, accurate, easy to modify, time efficiency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ill Sans"/>
              <a:buNone/>
            </a:pPr>
            <a:r>
              <a:rPr lang="en-US"/>
              <a:t>Relation between Data Structures and Algorithms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An algorithm is an outline of the steps that a program or any computational procedure has to take.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 program on the other hand is an implementation of an algorithm and it could be in any programming language.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Data structure is the way we need to organize the data, so that it can be used effectively by the program.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 sz="3000"/>
              <a:t>Algorithms + Data Structures = Programs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1143000" y="32004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What is DESIGN?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What is meant by ANALYSIS?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What is DATA STRUCTURE?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What is an ALGORITHM?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A </a:t>
            </a:r>
            <a:r>
              <a:rPr b="1" lang="en-US"/>
              <a:t>problem</a:t>
            </a:r>
            <a:r>
              <a:rPr lang="en-US"/>
              <a:t> is anything you're trying to solve computationally.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A state of difficulty that needs to be resolved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An opportunity for improvement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</a:pPr>
            <a:r>
              <a:rPr lang="en-US"/>
              <a:t>Steps in problem solving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1435608" y="1828800"/>
            <a:ext cx="749808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966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Understanding the problem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Analyzing the problem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Developing the solution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Coding and implementation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Testing and debugging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Documentation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</a:pPr>
            <a:r>
              <a:rPr lang="en-US"/>
              <a:t>Important problem types</a:t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3464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Sorting</a:t>
            </a:r>
            <a:br>
              <a:rPr lang="en-US"/>
            </a:b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Searching</a:t>
            </a:r>
            <a:br>
              <a:rPr lang="en-US"/>
            </a:b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String processing</a:t>
            </a:r>
            <a:br>
              <a:rPr lang="en-US"/>
            </a:b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Graph problems</a:t>
            </a:r>
            <a:br>
              <a:rPr lang="en-US"/>
            </a:b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Combinatorial problems</a:t>
            </a:r>
            <a:br>
              <a:rPr lang="en-US"/>
            </a:b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Geometric problems</a:t>
            </a:r>
            <a:br>
              <a:rPr lang="en-US"/>
            </a:b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Numerical problems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</a:pPr>
            <a:r>
              <a:rPr lang="en-US"/>
              <a:t>Information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Data Vs Information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The basic unit of Information in Computer  is a bit- Binary Digit 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So, we found two things in Information: One is </a:t>
            </a:r>
            <a:r>
              <a:rPr b="1" i="1" lang="en-US"/>
              <a:t>Data </a:t>
            </a:r>
            <a:r>
              <a:rPr lang="en-US"/>
              <a:t>and the other is </a:t>
            </a:r>
            <a:r>
              <a:rPr b="1" i="1" lang="en-US"/>
              <a:t>Structure </a:t>
            </a:r>
            <a:r>
              <a:rPr lang="en-US"/>
              <a:t>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</a:pPr>
            <a:r>
              <a:rPr b="1" lang="en-US"/>
              <a:t>What is Data Structure?</a:t>
            </a:r>
            <a:endParaRPr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 </a:t>
            </a:r>
            <a:r>
              <a:rPr b="1" i="1" lang="en-US"/>
              <a:t>data structure </a:t>
            </a:r>
            <a:r>
              <a:rPr lang="en-US"/>
              <a:t>is a systematic way of organizing and accessing data.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 </a:t>
            </a:r>
            <a:r>
              <a:rPr i="1" lang="en-US"/>
              <a:t>data structure </a:t>
            </a:r>
            <a:r>
              <a:rPr lang="en-US"/>
              <a:t>tries to structure data!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Usually more than one piece of data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Should define legal operations on the data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The data might be grouped together (e.g. in an linked list)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When we define a data structure we are in fact creating a new data type of our own.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i.e. using predefined types or previously user defined types.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Such new types are then used to reference variables type within a program</a:t>
            </a:r>
            <a:endParaRPr/>
          </a:p>
          <a:p>
            <a:pPr indent="-1452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</a:pPr>
            <a:r>
              <a:rPr b="1" lang="en-US"/>
              <a:t>Why Data Structures?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Data structures study how data are stored in a computer so that operations can be implemented efficiently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Data structures are especially important when you have a large amount of information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Conceptual and concrete ways to organize data for efficient storage and manipulation.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</a:pPr>
            <a:r>
              <a:rPr lang="en-US"/>
              <a:t>Algorithm 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A set of sequential step written in ordinary language to solve the given program</a:t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1905000" y="3048000"/>
            <a:ext cx="6400800" cy="2743200"/>
            <a:chOff x="1600200" y="3200400"/>
            <a:chExt cx="6608763" cy="2743200"/>
          </a:xfrm>
        </p:grpSpPr>
        <p:sp>
          <p:nvSpPr>
            <p:cNvPr id="153" name="Google Shape;153;p9"/>
            <p:cNvSpPr/>
            <p:nvPr/>
          </p:nvSpPr>
          <p:spPr>
            <a:xfrm>
              <a:off x="3352800" y="5181600"/>
              <a:ext cx="2743200" cy="76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COMPUTER</a:t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154" name="Google Shape;154;p9"/>
            <p:cNvCxnSpPr/>
            <p:nvPr/>
          </p:nvCxnSpPr>
          <p:spPr>
            <a:xfrm>
              <a:off x="4648200" y="3581400"/>
              <a:ext cx="0" cy="54864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5" name="Google Shape;155;p9"/>
            <p:cNvCxnSpPr/>
            <p:nvPr/>
          </p:nvCxnSpPr>
          <p:spPr>
            <a:xfrm>
              <a:off x="4648200" y="4648200"/>
              <a:ext cx="0" cy="457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6" name="Google Shape;156;p9"/>
            <p:cNvSpPr txBox="1"/>
            <p:nvPr/>
          </p:nvSpPr>
          <p:spPr>
            <a:xfrm>
              <a:off x="4114800" y="3200400"/>
              <a:ext cx="1143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problem</a:t>
              </a:r>
              <a:endParaRPr/>
            </a:p>
          </p:txBody>
        </p:sp>
        <p:sp>
          <p:nvSpPr>
            <p:cNvPr id="157" name="Google Shape;157;p9"/>
            <p:cNvSpPr txBox="1"/>
            <p:nvPr/>
          </p:nvSpPr>
          <p:spPr>
            <a:xfrm>
              <a:off x="4113759" y="4191000"/>
              <a:ext cx="1068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algorithm</a:t>
              </a:r>
              <a:endParaRPr/>
            </a:p>
          </p:txBody>
        </p:sp>
        <p:sp>
          <p:nvSpPr>
            <p:cNvPr id="158" name="Google Shape;158;p9"/>
            <p:cNvSpPr txBox="1"/>
            <p:nvPr/>
          </p:nvSpPr>
          <p:spPr>
            <a:xfrm>
              <a:off x="1600200" y="5334000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input</a:t>
              </a:r>
              <a:endParaRPr/>
            </a:p>
          </p:txBody>
        </p:sp>
        <p:sp>
          <p:nvSpPr>
            <p:cNvPr id="159" name="Google Shape;159;p9"/>
            <p:cNvSpPr txBox="1"/>
            <p:nvPr/>
          </p:nvSpPr>
          <p:spPr>
            <a:xfrm>
              <a:off x="7010400" y="5334000"/>
              <a:ext cx="1198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output</a:t>
              </a:r>
              <a:endParaRPr/>
            </a:p>
          </p:txBody>
        </p:sp>
        <p:cxnSp>
          <p:nvCxnSpPr>
            <p:cNvPr id="160" name="Google Shape;160;p9"/>
            <p:cNvCxnSpPr/>
            <p:nvPr/>
          </p:nvCxnSpPr>
          <p:spPr>
            <a:xfrm>
              <a:off x="2209800" y="5562600"/>
              <a:ext cx="100584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1" name="Google Shape;161;p9"/>
            <p:cNvCxnSpPr/>
            <p:nvPr/>
          </p:nvCxnSpPr>
          <p:spPr>
            <a:xfrm>
              <a:off x="6172200" y="5562600"/>
              <a:ext cx="82296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2021-05-25T07:10:26Z</dcterms:created>
  <dc:creator>hp</dc:creator>
</cp:coreProperties>
</file>