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7" r:id="rId5"/>
    <p:sldId id="281" r:id="rId6"/>
    <p:sldId id="268" r:id="rId7"/>
    <p:sldId id="269" r:id="rId8"/>
    <p:sldId id="282" r:id="rId9"/>
    <p:sldId id="283" r:id="rId10"/>
    <p:sldId id="277" r:id="rId11"/>
    <p:sldId id="274" r:id="rId12"/>
    <p:sldId id="278" r:id="rId13"/>
    <p:sldId id="275" r:id="rId14"/>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8AC7"/>
    <a:srgbClr val="8AB8F5"/>
    <a:srgbClr val="77A0E0"/>
    <a:srgbClr val="2B7ECF"/>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8F7447-81ED-868E-89E9-E2939D56DDED}" v="1" dt="2025-03-03T07:32:14.1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3" autoAdjust="0"/>
    <p:restoredTop sz="84837" autoAdjust="0"/>
  </p:normalViewPr>
  <p:slideViewPr>
    <p:cSldViewPr snapToGrid="0" showGuides="1">
      <p:cViewPr>
        <p:scale>
          <a:sx n="98" d="100"/>
          <a:sy n="98" d="100"/>
        </p:scale>
        <p:origin x="660" y="88"/>
      </p:cViewPr>
      <p:guideLst>
        <p:guide orient="horz" pos="2160"/>
        <p:guide pos="3840"/>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8" d="100"/>
          <a:sy n="88" d="100"/>
        </p:scale>
        <p:origin x="294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tlauer Sandra - s2210237030" userId="S::s2210237030@fhooe.at::392d9477-3ac6-4e21-8b19-04578a15ea32" providerId="AD" clId="Web-{F98F7447-81ED-868E-89E9-E2939D56DDED}"/>
    <pc:docChg chg="delSld">
      <pc:chgData name="Hartlauer Sandra - s2210237030" userId="S::s2210237030@fhooe.at::392d9477-3ac6-4e21-8b19-04578a15ea32" providerId="AD" clId="Web-{F98F7447-81ED-868E-89E9-E2939D56DDED}" dt="2025-03-03T07:32:14.132" v="0"/>
      <pc:docMkLst>
        <pc:docMk/>
      </pc:docMkLst>
      <pc:sldChg chg="del">
        <pc:chgData name="Hartlauer Sandra - s2210237030" userId="S::s2210237030@fhooe.at::392d9477-3ac6-4e21-8b19-04578a15ea32" providerId="AD" clId="Web-{F98F7447-81ED-868E-89E9-E2939D56DDED}" dt="2025-03-03T07:32:14.132" v="0"/>
        <pc:sldMkLst>
          <pc:docMk/>
          <pc:sldMk cId="269403648" sldId="27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FE87C01A-9758-4250-8ECE-0642C0695A6C}" type="datetime1">
              <a:rPr lang="de-DE" smtClean="0"/>
              <a:t>03.03.2025</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18A1656-FDB1-442A-B22F-67D2FDA9ED13}" type="slidenum">
              <a:rPr lang="de-DE" smtClean="0"/>
              <a:t>‹Nr.›</a:t>
            </a:fld>
            <a:endParaRPr lang="de-DE" dirty="0"/>
          </a:p>
        </p:txBody>
      </p:sp>
    </p:spTree>
    <p:extLst>
      <p:ext uri="{BB962C8B-B14F-4D97-AF65-F5344CB8AC3E}">
        <p14:creationId xmlns:p14="http://schemas.microsoft.com/office/powerpoint/2010/main" val="33047850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5684A-D8A0-486B-B44A-49251F0233F5}" type="datetime1">
              <a:rPr lang="de-DE" smtClean="0"/>
              <a:pPr/>
              <a:t>03.03.2025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336304E-FDE3-4B4F-A3B7-EBE87F3FA5E2}" type="slidenum">
              <a:rPr lang="de-DE" noProof="0" smtClean="0"/>
              <a:t>‹Nr.›</a:t>
            </a:fld>
            <a:endParaRPr lang="de-DE"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Vorstellung: Buchhaltungsapp für Privatpersonen oder Kleinvereine</a:t>
            </a:r>
            <a:br>
              <a:rPr lang="de-DE" dirty="0"/>
            </a:br>
            <a:br>
              <a:rPr lang="de-DE" dirty="0"/>
            </a:br>
            <a:r>
              <a:rPr lang="de-AT" sz="1800" dirty="0" err="1">
                <a:effectLst/>
                <a:latin typeface="Calibri" panose="020F0502020204030204" pitchFamily="34" charset="0"/>
                <a:ea typeface="Times New Roman" panose="02020603050405020304" pitchFamily="18" charset="0"/>
                <a:cs typeface="Times New Roman" panose="02020603050405020304" pitchFamily="18" charset="0"/>
              </a:rPr>
              <a:t>EazyBooks</a:t>
            </a:r>
            <a:r>
              <a:rPr lang="de-AT" sz="1800" dirty="0">
                <a:effectLst/>
                <a:latin typeface="Calibri" panose="020F0502020204030204" pitchFamily="34" charset="0"/>
                <a:ea typeface="Times New Roman" panose="02020603050405020304" pitchFamily="18" charset="0"/>
                <a:cs typeface="Times New Roman" panose="02020603050405020304" pitchFamily="18" charset="0"/>
              </a:rPr>
              <a:t> ist eine benutzerfreundliche Finanzmanagement-App, die die einfache Erfassung von Einnahmen und Ausgaben, die Kategorisierung von Transaktionen sowie die Filterung von Informationen ermöglicht. Mit Funktionen zur Budgetplanung und detaillierten Berichterstattung bietet sie einen umfassenden Überblick über finanzielle Aktivitäten. Die App legt dabei besonderen Wert auf Sicherheit durch fortschrittliche Verschlüsselung.</a:t>
            </a:r>
          </a:p>
          <a:p>
            <a:pPr rtl="0"/>
            <a:endParaRPr lang="de-DE" dirty="0"/>
          </a:p>
          <a:p>
            <a:pPr rtl="0"/>
            <a:r>
              <a:rPr lang="de-DE" dirty="0"/>
              <a:t>Fortsetzung 3. Semester</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1</a:t>
            </a:fld>
            <a:endParaRPr lang="de-DE" dirty="0"/>
          </a:p>
        </p:txBody>
      </p:sp>
    </p:spTree>
    <p:extLst>
      <p:ext uri="{BB962C8B-B14F-4D97-AF65-F5344CB8AC3E}">
        <p14:creationId xmlns:p14="http://schemas.microsoft.com/office/powerpoint/2010/main" val="29855309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Damit bin ich am Ende meiner Präsentation angekommen. Vielen Dank für eure Aufmerksamkeit!</a:t>
            </a:r>
          </a:p>
          <a:p>
            <a:pPr rtl="0"/>
            <a:endParaRPr lang="de-DE" dirty="0"/>
          </a:p>
          <a:p>
            <a:pPr rtl="0"/>
            <a:r>
              <a:rPr lang="de-DE" dirty="0"/>
              <a:t>1. Welche Sicherheitsaspekte sind bei der Entwicklung und Implementierung einer PWA besonders wichtig, insbesondere in Bezug auf Datenverschlüsselung, Authentifizierung und Schutz vor Angriffen?</a:t>
            </a:r>
          </a:p>
          <a:p>
            <a:pPr rtl="0"/>
            <a:endParaRPr lang="de-DE" dirty="0"/>
          </a:p>
          <a:p>
            <a:pPr rtl="0"/>
            <a:r>
              <a:rPr lang="de-DE" dirty="0"/>
              <a:t>2. Wie können Progressive Web Apps konfiguriert werden, um gängige Sicherheitsbedrohungen wie XSS und CSRF zu minimieren?</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10</a:t>
            </a:fld>
            <a:endParaRPr lang="de-DE" dirty="0"/>
          </a:p>
        </p:txBody>
      </p:sp>
    </p:spTree>
    <p:extLst>
      <p:ext uri="{BB962C8B-B14F-4D97-AF65-F5344CB8AC3E}">
        <p14:creationId xmlns:p14="http://schemas.microsoft.com/office/powerpoint/2010/main" val="4057122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Eine </a:t>
            </a:r>
            <a:r>
              <a:rPr lang="de-DE" b="1" dirty="0"/>
              <a:t>Progressive Web App (PWA)</a:t>
            </a:r>
            <a:r>
              <a:rPr lang="de-DE" dirty="0"/>
              <a:t> ist eine Webseite, die sich wie eine normale App verhält. Du kannst sie direkt über den Browser verwenden, ohne etwas aus einem App-Store herunterladen zu müssen. PWAs funktionieren sogar </a:t>
            </a:r>
            <a:r>
              <a:rPr lang="de-DE" b="1" dirty="0"/>
              <a:t>offline</a:t>
            </a:r>
            <a:r>
              <a:rPr lang="de-DE" dirty="0"/>
              <a:t> und können </a:t>
            </a:r>
            <a:r>
              <a:rPr lang="de-DE" b="1" dirty="0"/>
              <a:t>Benachrichtigungen</a:t>
            </a:r>
            <a:r>
              <a:rPr lang="de-DE" dirty="0"/>
              <a:t> senden, ähnlich wie eine installierte App. Ein großer Vorteil ist, dass sie auf </a:t>
            </a:r>
            <a:r>
              <a:rPr lang="de-DE" b="1" dirty="0"/>
              <a:t>verschiedenen Geräten</a:t>
            </a:r>
            <a:r>
              <a:rPr lang="de-DE" dirty="0"/>
              <a:t> wie Smartphones oder Computern funktionieren, egal ob Android, iPhone oder PC.</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2</a:t>
            </a:fld>
            <a:endParaRPr lang="de-DE" dirty="0"/>
          </a:p>
        </p:txBody>
      </p:sp>
    </p:spTree>
    <p:extLst>
      <p:ext uri="{BB962C8B-B14F-4D97-AF65-F5344CB8AC3E}">
        <p14:creationId xmlns:p14="http://schemas.microsoft.com/office/powerpoint/2010/main" val="4214949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Bevor wir uns die technische Umsetzung anschauen, möchte ich euch kurz erklären, was uns zur Entwicklung von EazyBooks motiviert hat.</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3</a:t>
            </a:fld>
            <a:endParaRPr lang="de-DE" dirty="0"/>
          </a:p>
        </p:txBody>
      </p:sp>
    </p:spTree>
    <p:extLst>
      <p:ext uri="{BB962C8B-B14F-4D97-AF65-F5344CB8AC3E}">
        <p14:creationId xmlns:p14="http://schemas.microsoft.com/office/powerpoint/2010/main" val="2243169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Einzelheiten</a:t>
            </a:r>
          </a:p>
          <a:p>
            <a:pPr fontAlgn="base"/>
            <a:r>
              <a:rPr lang="de-DE" b="0" i="0" dirty="0">
                <a:solidFill>
                  <a:srgbClr val="242424"/>
                </a:solidFill>
                <a:effectLst/>
              </a:rPr>
              <a:t> und vereinfachen</a:t>
            </a:r>
          </a:p>
          <a:p>
            <a:pPr algn="l" fontAlgn="base"/>
            <a:r>
              <a:rPr lang="de-DE" b="0" i="0" dirty="0">
                <a:solidFill>
                  <a:srgbClr val="242424"/>
                </a:solidFill>
                <a:effectLst/>
              </a:rPr>
              <a:t>Übersicht über Einnahmen und Ausgaben</a:t>
            </a:r>
          </a:p>
          <a:p>
            <a:pPr rtl="0"/>
            <a:endParaRPr lang="de-DE" dirty="0"/>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4</a:t>
            </a:fld>
            <a:endParaRPr lang="de-DE" dirty="0"/>
          </a:p>
        </p:txBody>
      </p:sp>
    </p:spTree>
    <p:extLst>
      <p:ext uri="{BB962C8B-B14F-4D97-AF65-F5344CB8AC3E}">
        <p14:creationId xmlns:p14="http://schemas.microsoft.com/office/powerpoint/2010/main" val="28513988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 Sicherheit eine zentrale Rolle spielt und auch ein Schwerpunkt meiner Bachelorarbeit ist, habe ich mich intensiv mit möglichen Bedrohungen wie XSS auseinandergesetzt.</a:t>
            </a:r>
          </a:p>
          <a:p>
            <a:br>
              <a:rPr lang="de-DE" dirty="0"/>
            </a:br>
            <a:r>
              <a:rPr lang="de-AT" dirty="0"/>
              <a:t>Was ist </a:t>
            </a:r>
            <a:r>
              <a:rPr lang="de-AT" dirty="0" err="1"/>
              <a:t>xss</a:t>
            </a:r>
            <a:r>
              <a:rPr lang="de-AT" dirty="0"/>
              <a:t> – Angreifer schleusen schädlichen Code ein, der in Browser des Nutzers ausgeführt wird</a:t>
            </a:r>
          </a:p>
          <a:p>
            <a:r>
              <a:rPr lang="de-AT" dirty="0" err="1"/>
              <a:t>Stored</a:t>
            </a:r>
            <a:r>
              <a:rPr lang="de-AT" dirty="0"/>
              <a:t> – code wird auf dem Server gespeichert und an Nutzer ausgeliefert</a:t>
            </a:r>
          </a:p>
          <a:p>
            <a:r>
              <a:rPr lang="de-AT" dirty="0" err="1"/>
              <a:t>Reflected</a:t>
            </a:r>
            <a:r>
              <a:rPr lang="de-AT" dirty="0"/>
              <a:t> – code wird über URL oder Formulareingabe direkt zurückgegeben</a:t>
            </a:r>
          </a:p>
          <a:p>
            <a:r>
              <a:rPr lang="de-AT" dirty="0"/>
              <a:t>DOM – Angriff durch </a:t>
            </a:r>
            <a:r>
              <a:rPr lang="de-AT" dirty="0" err="1"/>
              <a:t>manipulation</a:t>
            </a:r>
            <a:r>
              <a:rPr lang="de-AT" dirty="0"/>
              <a:t> des DOM im Browser</a:t>
            </a:r>
          </a:p>
          <a:p>
            <a:r>
              <a:rPr lang="de-AT" dirty="0"/>
              <a:t>Risiken – Zugriff auf gespeicherte Nutzerdaten oder Tokens, Manipulation von API-Anfragen und lokalen Daten</a:t>
            </a:r>
          </a:p>
          <a:p>
            <a:r>
              <a:rPr lang="de-AT" dirty="0"/>
              <a:t>Schutz – </a:t>
            </a:r>
            <a:r>
              <a:rPr lang="de-AT" dirty="0" err="1"/>
              <a:t>Angulars</a:t>
            </a:r>
            <a:r>
              <a:rPr lang="de-AT" dirty="0"/>
              <a:t> automatische HTML-</a:t>
            </a:r>
            <a:r>
              <a:rPr lang="de-AT" dirty="0" err="1"/>
              <a:t>Sanitization</a:t>
            </a:r>
            <a:r>
              <a:rPr lang="de-AT" dirty="0"/>
              <a:t> (</a:t>
            </a:r>
            <a:r>
              <a:rPr lang="de-AT" dirty="0" err="1"/>
              <a:t>innerHTML</a:t>
            </a:r>
            <a:r>
              <a:rPr lang="de-AT" dirty="0"/>
              <a:t> vermeiden), </a:t>
            </a:r>
            <a:r>
              <a:rPr lang="de-AT" dirty="0" err="1"/>
              <a:t>DomSanitizer</a:t>
            </a:r>
            <a:r>
              <a:rPr lang="de-AT" dirty="0"/>
              <a:t> für URLs, Styles und </a:t>
            </a:r>
            <a:r>
              <a:rPr lang="de-AT" dirty="0" err="1"/>
              <a:t>ressourcen</a:t>
            </a:r>
            <a:r>
              <a:rPr lang="de-AT" dirty="0"/>
              <a:t> einsetzen, Content Security Policy (CSP) für restriktive Skript-Ausführung, Benutzereingaben validieren</a:t>
            </a:r>
          </a:p>
          <a:p>
            <a:endParaRPr lang="de-AT" dirty="0"/>
          </a:p>
          <a:p>
            <a:r>
              <a:rPr lang="de-AT" dirty="0" err="1"/>
              <a:t>Document</a:t>
            </a:r>
            <a:r>
              <a:rPr lang="de-AT" dirty="0"/>
              <a:t> </a:t>
            </a:r>
            <a:r>
              <a:rPr lang="de-AT" dirty="0" err="1"/>
              <a:t>Object</a:t>
            </a:r>
            <a:r>
              <a:rPr lang="de-AT" dirty="0"/>
              <a:t> Model – Baumstruktur, die den HTML-Code einer Webseite darstellt und mit JavaScript dynamisch verändert werden kann</a:t>
            </a:r>
          </a:p>
          <a:p>
            <a:r>
              <a:rPr lang="de-AT" dirty="0"/>
              <a:t>CSP – eine Sicherheitsrichtlinie, die im HTTP-Header definiert wird und festlegt, welche Skripte, Styles und Ressourcen auf eine Webseite geladen und ausgeführt werden dürfen, um Angriffe wie XSS zu verhindern.</a:t>
            </a:r>
          </a:p>
          <a:p>
            <a:endParaRPr lang="de-AT" dirty="0"/>
          </a:p>
        </p:txBody>
      </p:sp>
      <p:sp>
        <p:nvSpPr>
          <p:cNvPr id="4" name="Foliennummernplatzhalter 3"/>
          <p:cNvSpPr>
            <a:spLocks noGrp="1"/>
          </p:cNvSpPr>
          <p:nvPr>
            <p:ph type="sldNum" sz="quarter" idx="5"/>
          </p:nvPr>
        </p:nvSpPr>
        <p:spPr/>
        <p:txBody>
          <a:bodyPr/>
          <a:lstStyle/>
          <a:p>
            <a:pPr rtl="0"/>
            <a:fld id="{6336304E-FDE3-4B4F-A3B7-EBE87F3FA5E2}" type="slidenum">
              <a:rPr lang="de-DE" noProof="0" smtClean="0"/>
              <a:t>5</a:t>
            </a:fld>
            <a:endParaRPr lang="de-DE" noProof="0" dirty="0"/>
          </a:p>
        </p:txBody>
      </p:sp>
    </p:spTree>
    <p:extLst>
      <p:ext uri="{BB962C8B-B14F-4D97-AF65-F5344CB8AC3E}">
        <p14:creationId xmlns:p14="http://schemas.microsoft.com/office/powerpoint/2010/main" val="348235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Neben XSS ist auch CSRF eine potenzielle Gefahr – ein Thema, mit dem ich mich auch in meiner Bachelorarbeit intensiv beschäftigt habe. Deshalb war es besonders wichtig, entsprechende Schutzmaßnahmen zu implementieren.</a:t>
            </a:r>
          </a:p>
          <a:p>
            <a:endParaRPr lang="de-DE" dirty="0"/>
          </a:p>
          <a:p>
            <a:r>
              <a:rPr lang="de-AT" dirty="0"/>
              <a:t>Was ist CSRF – Angreifer täuscht einen legitim aussehenden Request vor, um Aktionen im Namen des Opfers auszuführen</a:t>
            </a:r>
          </a:p>
          <a:p>
            <a:r>
              <a:rPr lang="de-AT" dirty="0"/>
              <a:t>Wie – Opfer ist bei einer Webanwendung eingeloggt, Angreifer schickt eine manipulierte Anfrage, Browser führt den Request mit der aktiven Sitzung des Opfers aus</a:t>
            </a:r>
          </a:p>
          <a:p>
            <a:r>
              <a:rPr lang="de-AT" dirty="0"/>
              <a:t>Risiken – ungewollte Kontoaktionen (Passwortänderung, Überweisung), Manipulation von Nutzerdaten oder Einstellungen</a:t>
            </a:r>
          </a:p>
          <a:p>
            <a:r>
              <a:rPr lang="de-AT" dirty="0"/>
              <a:t>Schutz – CSRF-Tokens nutzen (bei API-</a:t>
            </a:r>
            <a:r>
              <a:rPr lang="de-AT" dirty="0" err="1"/>
              <a:t>Requests</a:t>
            </a:r>
            <a:r>
              <a:rPr lang="de-AT" dirty="0"/>
              <a:t> in HTTP-Headern), </a:t>
            </a:r>
            <a:r>
              <a:rPr lang="de-AT" dirty="0" err="1"/>
              <a:t>SameSite</a:t>
            </a:r>
            <a:r>
              <a:rPr lang="de-AT" dirty="0"/>
              <a:t>-Cookies setzen, um </a:t>
            </a:r>
            <a:r>
              <a:rPr lang="de-AT" dirty="0" err="1"/>
              <a:t>Requests</a:t>
            </a:r>
            <a:r>
              <a:rPr lang="de-AT" dirty="0"/>
              <a:t> nur von der eigenen Seite zuzulassen, Cross-Origin </a:t>
            </a:r>
            <a:r>
              <a:rPr lang="de-AT" dirty="0" err="1"/>
              <a:t>Resource</a:t>
            </a:r>
            <a:r>
              <a:rPr lang="de-AT" dirty="0"/>
              <a:t> Sharing Regeln restriktiv konfigurieren, Nutzeraktionen mit Re-Authentifizierung absichern</a:t>
            </a:r>
          </a:p>
        </p:txBody>
      </p:sp>
      <p:sp>
        <p:nvSpPr>
          <p:cNvPr id="4" name="Foliennummernplatzhalter 3"/>
          <p:cNvSpPr>
            <a:spLocks noGrp="1"/>
          </p:cNvSpPr>
          <p:nvPr>
            <p:ph type="sldNum" sz="quarter" idx="5"/>
          </p:nvPr>
        </p:nvSpPr>
        <p:spPr/>
        <p:txBody>
          <a:bodyPr/>
          <a:lstStyle/>
          <a:p>
            <a:pPr rtl="0"/>
            <a:fld id="{6336304E-FDE3-4B4F-A3B7-EBE87F3FA5E2}" type="slidenum">
              <a:rPr lang="de-DE" noProof="0" smtClean="0"/>
              <a:t>6</a:t>
            </a:fld>
            <a:endParaRPr lang="de-DE" noProof="0" dirty="0"/>
          </a:p>
        </p:txBody>
      </p:sp>
    </p:spTree>
    <p:extLst>
      <p:ext uri="{BB962C8B-B14F-4D97-AF65-F5344CB8AC3E}">
        <p14:creationId xmlns:p14="http://schemas.microsoft.com/office/powerpoint/2010/main" val="928088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Video</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7</a:t>
            </a:fld>
            <a:endParaRPr lang="de-DE" dirty="0"/>
          </a:p>
        </p:txBody>
      </p:sp>
    </p:spTree>
    <p:extLst>
      <p:ext uri="{BB962C8B-B14F-4D97-AF65-F5344CB8AC3E}">
        <p14:creationId xmlns:p14="http://schemas.microsoft.com/office/powerpoint/2010/main" val="2707455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Status, was habe ich und was habe ich daraus gelernt</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8</a:t>
            </a:fld>
            <a:endParaRPr lang="de-DE" dirty="0"/>
          </a:p>
        </p:txBody>
      </p:sp>
    </p:spTree>
    <p:extLst>
      <p:ext uri="{BB962C8B-B14F-4D97-AF65-F5344CB8AC3E}">
        <p14:creationId xmlns:p14="http://schemas.microsoft.com/office/powerpoint/2010/main" val="179059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r>
              <a:rPr lang="de-DE" dirty="0"/>
              <a:t>Natürlich gibt es immer Raum für Verbesserungen und Erweiterungen.</a:t>
            </a:r>
          </a:p>
          <a:p>
            <a:pPr rtl="0"/>
            <a:endParaRPr lang="de-DE" dirty="0"/>
          </a:p>
          <a:p>
            <a:pPr rtl="0"/>
            <a:r>
              <a:rPr lang="de-DE" dirty="0"/>
              <a:t>Was möchte ich noch dazu machen</a:t>
            </a:r>
          </a:p>
        </p:txBody>
      </p:sp>
      <p:sp>
        <p:nvSpPr>
          <p:cNvPr id="4" name="Foliennummernplatzhalter 3"/>
          <p:cNvSpPr>
            <a:spLocks noGrp="1"/>
          </p:cNvSpPr>
          <p:nvPr>
            <p:ph type="sldNum" sz="quarter" idx="10"/>
          </p:nvPr>
        </p:nvSpPr>
        <p:spPr/>
        <p:txBody>
          <a:bodyPr rtlCol="0"/>
          <a:lstStyle/>
          <a:p>
            <a:pPr rtl="0"/>
            <a:fld id="{6336304E-FDE3-4B4F-A3B7-EBE87F3FA5E2}" type="slidenum">
              <a:rPr lang="de-DE" smtClean="0"/>
              <a:t>9</a:t>
            </a:fld>
            <a:endParaRPr lang="de-DE" dirty="0"/>
          </a:p>
        </p:txBody>
      </p:sp>
    </p:spTree>
    <p:extLst>
      <p:ext uri="{BB962C8B-B14F-4D97-AF65-F5344CB8AC3E}">
        <p14:creationId xmlns:p14="http://schemas.microsoft.com/office/powerpoint/2010/main" val="1396902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01">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accent1"/>
                </a:solidFill>
                <a:latin typeface="+mj-lt"/>
              </a:defRPr>
            </a:lvl1pPr>
          </a:lstStyle>
          <a:p>
            <a:pPr rtl="0"/>
            <a:r>
              <a:rPr lang="de-DE" noProof="0" dirty="0"/>
              <a:t>Hier Titel einfügen</a:t>
            </a:r>
          </a:p>
        </p:txBody>
      </p:sp>
      <p:sp>
        <p:nvSpPr>
          <p:cNvPr id="3" name="Untertitel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Master-Untertitelformat bearbeiten</a:t>
            </a:r>
            <a:endParaRPr lang="de-DE" noProof="0" dirty="0"/>
          </a:p>
        </p:txBody>
      </p:sp>
      <p:sp>
        <p:nvSpPr>
          <p:cNvPr id="13" name="Bildplatzhalt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de-DE" noProof="0"/>
              <a:t>Bild durch Klicken auf Symbol hinzufügen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cxnSp>
        <p:nvCxnSpPr>
          <p:cNvPr id="5" name="Gerader Verbinder 4">
            <a:extLst>
              <a:ext uri="{FF2B5EF4-FFF2-40B4-BE49-F238E27FC236}">
                <a16:creationId xmlns:a16="http://schemas.microsoft.com/office/drawing/2014/main" id="{819AFA09-F4B1-493D-BCAD-FF30C20CD1AA}"/>
              </a:ext>
            </a:extLst>
          </p:cNvPr>
          <p:cNvCxnSpPr/>
          <p:nvPr userDrawn="1"/>
        </p:nvCxnSpPr>
        <p:spPr>
          <a:xfrm>
            <a:off x="6469778" y="4233582"/>
            <a:ext cx="313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849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folie">
    <p:spTree>
      <p:nvGrpSpPr>
        <p:cNvPr id="1" name=""/>
        <p:cNvGrpSpPr/>
        <p:nvPr/>
      </p:nvGrpSpPr>
      <p:grpSpPr>
        <a:xfrm>
          <a:off x="0" y="0"/>
          <a:ext cx="0" cy="0"/>
          <a:chOff x="0" y="0"/>
          <a:chExt cx="0" cy="0"/>
        </a:xfrm>
      </p:grpSpPr>
      <p:grpSp>
        <p:nvGrpSpPr>
          <p:cNvPr id="35" name="Gruppieren 34">
            <a:extLst>
              <a:ext uri="{FF2B5EF4-FFF2-40B4-BE49-F238E27FC236}">
                <a16:creationId xmlns:a16="http://schemas.microsoft.com/office/drawing/2014/main" id="{431CD316-21C7-4FA9-A45A-374D6AE71ED5}"/>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36" name="Freihandform 5">
              <a:extLst>
                <a:ext uri="{FF2B5EF4-FFF2-40B4-BE49-F238E27FC236}">
                  <a16:creationId xmlns:a16="http://schemas.microsoft.com/office/drawing/2014/main" id="{E107D9FB-3967-4583-A9DA-6787AF71202C}"/>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37" name="Freihandform 6">
              <a:extLst>
                <a:ext uri="{FF2B5EF4-FFF2-40B4-BE49-F238E27FC236}">
                  <a16:creationId xmlns:a16="http://schemas.microsoft.com/office/drawing/2014/main" id="{138D5FEB-37FF-4F26-B625-CE2BE91FF21B}"/>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23" name="Ellipse 22">
            <a:extLst>
              <a:ext uri="{FF2B5EF4-FFF2-40B4-BE49-F238E27FC236}">
                <a16:creationId xmlns:a16="http://schemas.microsoft.com/office/drawing/2014/main" id="{687010E4-ADF2-486D-8DF7-B0FF38C6DADF}"/>
              </a:ext>
            </a:extLst>
          </p:cNvPr>
          <p:cNvSpPr/>
          <p:nvPr userDrawn="1"/>
        </p:nvSpPr>
        <p:spPr>
          <a:xfrm>
            <a:off x="3791828" y="1710232"/>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4" name="Ellipse 23">
            <a:extLst>
              <a:ext uri="{FF2B5EF4-FFF2-40B4-BE49-F238E27FC236}">
                <a16:creationId xmlns:a16="http://schemas.microsoft.com/office/drawing/2014/main" id="{9159AA79-2237-4A27-BBC2-D44032158D19}"/>
              </a:ext>
            </a:extLst>
          </p:cNvPr>
          <p:cNvSpPr/>
          <p:nvPr userDrawn="1"/>
        </p:nvSpPr>
        <p:spPr>
          <a:xfrm>
            <a:off x="6645227" y="1710232"/>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0" name="Freihandform: Form 19">
            <a:extLst>
              <a:ext uri="{FF2B5EF4-FFF2-40B4-BE49-F238E27FC236}">
                <a16:creationId xmlns:a16="http://schemas.microsoft.com/office/drawing/2014/main" id="{EF40DBA4-AB63-4B47-B37F-BCC3D59B5392}"/>
              </a:ext>
            </a:extLst>
          </p:cNvPr>
          <p:cNvSpPr/>
          <p:nvPr userDrawn="1"/>
        </p:nvSpPr>
        <p:spPr>
          <a:xfrm>
            <a:off x="6849655" y="1789975"/>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7" name="Freihandform: Form 16">
            <a:extLst>
              <a:ext uri="{FF2B5EF4-FFF2-40B4-BE49-F238E27FC236}">
                <a16:creationId xmlns:a16="http://schemas.microsoft.com/office/drawing/2014/main" id="{3A08BE29-CFA5-4E0D-9DBE-A430AE1B8072}"/>
              </a:ext>
            </a:extLst>
          </p:cNvPr>
          <p:cNvSpPr/>
          <p:nvPr userDrawn="1"/>
        </p:nvSpPr>
        <p:spPr>
          <a:xfrm>
            <a:off x="3996256" y="1789975"/>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Titel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7" name="Rechteck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9" name="Ellipse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0" name="Foliennummernplatzhalt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27" name="Inhaltsplatzhalter 2">
            <a:extLst>
              <a:ext uri="{FF2B5EF4-FFF2-40B4-BE49-F238E27FC236}">
                <a16:creationId xmlns:a16="http://schemas.microsoft.com/office/drawing/2014/main" id="{FF56D2E5-86E4-473A-A62F-B7029E5B2558}"/>
              </a:ext>
            </a:extLst>
          </p:cNvPr>
          <p:cNvSpPr>
            <a:spLocks noGrp="1"/>
          </p:cNvSpPr>
          <p:nvPr>
            <p:ph idx="1"/>
          </p:nvPr>
        </p:nvSpPr>
        <p:spPr>
          <a:xfrm>
            <a:off x="3362142" y="4064069"/>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28" name="Inhaltsplatzhalter 2">
            <a:extLst>
              <a:ext uri="{FF2B5EF4-FFF2-40B4-BE49-F238E27FC236}">
                <a16:creationId xmlns:a16="http://schemas.microsoft.com/office/drawing/2014/main" id="{93934E34-6CC7-492D-9515-EBEC72EFF4CB}"/>
              </a:ext>
            </a:extLst>
          </p:cNvPr>
          <p:cNvSpPr>
            <a:spLocks noGrp="1"/>
          </p:cNvSpPr>
          <p:nvPr>
            <p:ph idx="17" hasCustomPrompt="1"/>
          </p:nvPr>
        </p:nvSpPr>
        <p:spPr>
          <a:xfrm>
            <a:off x="3362142" y="3551031"/>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Geschäftsführung 01</a:t>
            </a:r>
          </a:p>
        </p:txBody>
      </p:sp>
      <p:sp>
        <p:nvSpPr>
          <p:cNvPr id="29" name="Inhaltsplatzhalter 2">
            <a:extLst>
              <a:ext uri="{FF2B5EF4-FFF2-40B4-BE49-F238E27FC236}">
                <a16:creationId xmlns:a16="http://schemas.microsoft.com/office/drawing/2014/main" id="{E4E27467-A1AA-4773-AAB5-A96267FBD712}"/>
              </a:ext>
            </a:extLst>
          </p:cNvPr>
          <p:cNvSpPr>
            <a:spLocks noGrp="1"/>
          </p:cNvSpPr>
          <p:nvPr>
            <p:ph idx="18"/>
          </p:nvPr>
        </p:nvSpPr>
        <p:spPr>
          <a:xfrm>
            <a:off x="6215541" y="4064069"/>
            <a:ext cx="2588705" cy="1749005"/>
          </a:xfrm>
        </p:spPr>
        <p:txBody>
          <a:bodyPr lIns="0" tIns="0" rIns="0" bIns="0" rtlCol="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30" name="Inhaltsplatzhalter 2">
            <a:extLst>
              <a:ext uri="{FF2B5EF4-FFF2-40B4-BE49-F238E27FC236}">
                <a16:creationId xmlns:a16="http://schemas.microsoft.com/office/drawing/2014/main" id="{6CABD5EB-4A8B-448B-8ED1-B8B420815B2D}"/>
              </a:ext>
            </a:extLst>
          </p:cNvPr>
          <p:cNvSpPr>
            <a:spLocks noGrp="1"/>
          </p:cNvSpPr>
          <p:nvPr>
            <p:ph idx="19" hasCustomPrompt="1"/>
          </p:nvPr>
        </p:nvSpPr>
        <p:spPr>
          <a:xfrm>
            <a:off x="6215541" y="3551031"/>
            <a:ext cx="2588705" cy="495389"/>
          </a:xfrm>
        </p:spPr>
        <p:txBody>
          <a:bodyPr lIns="0" tIns="0" rIns="0" bIns="0" rtlCol="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Geschäftsführung 01</a:t>
            </a:r>
          </a:p>
        </p:txBody>
      </p:sp>
      <p:sp>
        <p:nvSpPr>
          <p:cNvPr id="2" name="Bildplatzhalter 11">
            <a:extLst>
              <a:ext uri="{FF2B5EF4-FFF2-40B4-BE49-F238E27FC236}">
                <a16:creationId xmlns:a16="http://schemas.microsoft.com/office/drawing/2014/main" id="{0477ABC0-9057-11AB-754B-03815E055847}"/>
              </a:ext>
            </a:extLst>
          </p:cNvPr>
          <p:cNvSpPr>
            <a:spLocks noGrp="1"/>
          </p:cNvSpPr>
          <p:nvPr>
            <p:ph type="pic" sz="quarter" idx="22" hasCustomPrompt="1"/>
          </p:nvPr>
        </p:nvSpPr>
        <p:spPr>
          <a:xfrm>
            <a:off x="4100255" y="2018659"/>
            <a:ext cx="1112478" cy="1112478"/>
          </a:xfrm>
          <a:prstGeom prst="rect">
            <a:avLst/>
          </a:prstGeom>
          <a:blipFill dpi="0" rotWithShape="1">
            <a:blip r:embed="rId2">
              <a:extLst>
                <a:ext uri="{28A0092B-C50C-407E-A947-70E740481C1C}">
                  <a14:useLocalDpi xmlns:a14="http://schemas.microsoft.com/office/drawing/2010/main" val="0"/>
                </a:ext>
              </a:extLst>
            </a:blip>
            <a:srcRect/>
            <a:stretch>
              <a:fillRect/>
            </a:stretch>
          </a:blipFill>
        </p:spPr>
        <p:txBody>
          <a:bodyPr lIns="0" rIns="0" rtlCol="0" anchor="ctr">
            <a:normAutofit/>
          </a:bodyPr>
          <a:lstStyle>
            <a:lvl1pPr marL="0" indent="0" algn="ctr">
              <a:buNone/>
              <a:defRPr sz="1100">
                <a:solidFill>
                  <a:schemeClr val="bg1"/>
                </a:solidFill>
              </a:defRPr>
            </a:lvl1pPr>
          </a:lstStyle>
          <a:p>
            <a:pPr rtl="0"/>
            <a:r>
              <a:rPr lang="de-DE" noProof="0" dirty="0"/>
              <a:t>Symbol</a:t>
            </a:r>
          </a:p>
        </p:txBody>
      </p:sp>
      <p:sp>
        <p:nvSpPr>
          <p:cNvPr id="4" name="Bildplatzhalter 11">
            <a:extLst>
              <a:ext uri="{FF2B5EF4-FFF2-40B4-BE49-F238E27FC236}">
                <a16:creationId xmlns:a16="http://schemas.microsoft.com/office/drawing/2014/main" id="{21197B9B-7D57-2E2D-99AA-D577AF84ED02}"/>
              </a:ext>
            </a:extLst>
          </p:cNvPr>
          <p:cNvSpPr>
            <a:spLocks noGrp="1"/>
          </p:cNvSpPr>
          <p:nvPr>
            <p:ph type="pic" sz="quarter" idx="23" hasCustomPrompt="1"/>
          </p:nvPr>
        </p:nvSpPr>
        <p:spPr>
          <a:xfrm>
            <a:off x="6953654" y="2018659"/>
            <a:ext cx="1112478" cy="1112478"/>
          </a:xfrm>
          <a:prstGeom prst="rect">
            <a:avLst/>
          </a:prstGeom>
          <a:blipFill dpi="0" rotWithShape="1">
            <a:blip r:embed="rId3">
              <a:extLst>
                <a:ext uri="{28A0092B-C50C-407E-A947-70E740481C1C}">
                  <a14:useLocalDpi xmlns:a14="http://schemas.microsoft.com/office/drawing/2010/main" val="0"/>
                </a:ext>
              </a:extLst>
            </a:blip>
            <a:srcRect/>
            <a:stretch>
              <a:fillRect/>
            </a:stretch>
          </a:blipFill>
        </p:spPr>
        <p:txBody>
          <a:bodyPr lIns="0" rIns="0" rtlCol="0" anchor="ctr">
            <a:normAutofit/>
          </a:bodyPr>
          <a:lstStyle>
            <a:lvl1pPr marL="0" indent="0" algn="ctr">
              <a:buNone/>
              <a:defRPr sz="1100">
                <a:solidFill>
                  <a:schemeClr val="bg1"/>
                </a:solidFill>
              </a:defRPr>
            </a:lvl1pPr>
          </a:lstStyle>
          <a:p>
            <a:pPr rtl="0"/>
            <a:r>
              <a:rPr lang="de-DE" noProof="0" dirty="0"/>
              <a:t>Symbol</a:t>
            </a:r>
          </a:p>
        </p:txBody>
      </p:sp>
      <p:sp>
        <p:nvSpPr>
          <p:cNvPr id="3" name="Datumsplatzhalter 2">
            <a:extLst>
              <a:ext uri="{FF2B5EF4-FFF2-40B4-BE49-F238E27FC236}">
                <a16:creationId xmlns:a16="http://schemas.microsoft.com/office/drawing/2014/main" id="{64677017-3C84-AE24-A8C4-76B55A041471}"/>
              </a:ext>
            </a:extLst>
          </p:cNvPr>
          <p:cNvSpPr>
            <a:spLocks noGrp="1"/>
          </p:cNvSpPr>
          <p:nvPr>
            <p:ph type="dt" sz="half" idx="25"/>
          </p:nvPr>
        </p:nvSpPr>
        <p:spPr/>
        <p:txBody>
          <a:bodyPr/>
          <a:lstStyle/>
          <a:p>
            <a:pPr rtl="0"/>
            <a:fld id="{5F5B716E-F937-40F9-B6CA-96B3068BCF36}" type="datetime1">
              <a:rPr lang="de-DE" noProof="0" smtClean="0"/>
              <a:t>03.03.2025</a:t>
            </a:fld>
            <a:endParaRPr lang="de-DE" noProof="0" dirty="0"/>
          </a:p>
        </p:txBody>
      </p:sp>
      <p:sp>
        <p:nvSpPr>
          <p:cNvPr id="8" name="Fußzeilenplatzhalter 7">
            <a:extLst>
              <a:ext uri="{FF2B5EF4-FFF2-40B4-BE49-F238E27FC236}">
                <a16:creationId xmlns:a16="http://schemas.microsoft.com/office/drawing/2014/main" id="{0B68D734-6452-EFD4-BA80-E96693B0257D}"/>
              </a:ext>
            </a:extLst>
          </p:cNvPr>
          <p:cNvSpPr>
            <a:spLocks noGrp="1"/>
          </p:cNvSpPr>
          <p:nvPr>
            <p:ph type="ftr" sz="quarter" idx="26"/>
          </p:nvPr>
        </p:nvSpPr>
        <p:spPr/>
        <p:txBody>
          <a:bodyPr/>
          <a:lstStyle/>
          <a:p>
            <a:pPr rtl="0"/>
            <a:endParaRPr lang="de-DE" noProof="0" dirty="0"/>
          </a:p>
        </p:txBody>
      </p:sp>
      <p:sp>
        <p:nvSpPr>
          <p:cNvPr id="11" name="Ellipse 10">
            <a:extLst>
              <a:ext uri="{FF2B5EF4-FFF2-40B4-BE49-F238E27FC236}">
                <a16:creationId xmlns:a16="http://schemas.microsoft.com/office/drawing/2014/main" id="{DFDDCE23-A625-A2EA-E13F-040FF5B764D4}"/>
              </a:ext>
            </a:extLst>
          </p:cNvPr>
          <p:cNvSpPr/>
          <p:nvPr userDrawn="1"/>
        </p:nvSpPr>
        <p:spPr>
          <a:xfrm>
            <a:off x="11217189" y="6202726"/>
            <a:ext cx="493726" cy="5192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2" name="Ellipse 11">
            <a:extLst>
              <a:ext uri="{FF2B5EF4-FFF2-40B4-BE49-F238E27FC236}">
                <a16:creationId xmlns:a16="http://schemas.microsoft.com/office/drawing/2014/main" id="{EA040E98-BB59-19F8-86A5-75C5729A1F29}"/>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3876503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nkeschön 01">
    <p:spTree>
      <p:nvGrpSpPr>
        <p:cNvPr id="1" name=""/>
        <p:cNvGrpSpPr/>
        <p:nvPr/>
      </p:nvGrpSpPr>
      <p:grpSpPr>
        <a:xfrm>
          <a:off x="0" y="0"/>
          <a:ext cx="0" cy="0"/>
          <a:chOff x="0" y="0"/>
          <a:chExt cx="0" cy="0"/>
        </a:xfrm>
      </p:grpSpPr>
      <p:sp>
        <p:nvSpPr>
          <p:cNvPr id="3" name="Untertitel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dirty="0"/>
              <a:t>E-Mail-Adresse</a:t>
            </a:r>
          </a:p>
        </p:txBody>
      </p:sp>
      <p:sp>
        <p:nvSpPr>
          <p:cNvPr id="13" name="Bildplatzhalt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de-DE" noProof="0"/>
              <a:t>Bild durch Klicken auf Symbol hinzufügen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2">
              <a:alpha val="91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cxnSp>
        <p:nvCxnSpPr>
          <p:cNvPr id="5" name="Gerader Verbinde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platzhalt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rtl="0"/>
            <a:r>
              <a:rPr lang="de-DE" noProof="0" dirty="0"/>
              <a:t>Hier Website-URL einfügen</a:t>
            </a:r>
          </a:p>
        </p:txBody>
      </p:sp>
      <p:sp>
        <p:nvSpPr>
          <p:cNvPr id="2" name="Titel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rtl="0"/>
            <a:r>
              <a:rPr lang="de-DE" noProof="0" dirty="0"/>
              <a:t>Mastertitelformat bearbeiten</a:t>
            </a:r>
          </a:p>
        </p:txBody>
      </p:sp>
    </p:spTree>
    <p:extLst>
      <p:ext uri="{BB962C8B-B14F-4D97-AF65-F5344CB8AC3E}">
        <p14:creationId xmlns:p14="http://schemas.microsoft.com/office/powerpoint/2010/main" val="6371368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elfolie_02">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3" name="Bildplatzhalt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de-DE" noProof="0"/>
              <a:t>Bild durch Klicken auf Symbol hinzufügen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cxnSp>
        <p:nvCxnSpPr>
          <p:cNvPr id="12" name="Gerader Verbinde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fik 18" descr="Umschlag">
            <a:extLst>
              <a:ext uri="{FF2B5EF4-FFF2-40B4-BE49-F238E27FC236}">
                <a16:creationId xmlns:a16="http://schemas.microsoft.com/office/drawing/2014/main" id="{A686352B-226C-4579-B831-0DC14EC3895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fik 19" descr="Netzwerk">
            <a:extLst>
              <a:ext uri="{FF2B5EF4-FFF2-40B4-BE49-F238E27FC236}">
                <a16:creationId xmlns:a16="http://schemas.microsoft.com/office/drawing/2014/main" id="{460C8169-012B-451A-A6C2-6FEC0DC82AF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Untertitel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rtlCol="0">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dirty="0"/>
              <a:t>E-Mail-Adresse</a:t>
            </a:r>
          </a:p>
        </p:txBody>
      </p:sp>
      <p:sp>
        <p:nvSpPr>
          <p:cNvPr id="22" name="Textplatzhalt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rtl="0"/>
            <a:r>
              <a:rPr lang="de-DE" noProof="0" dirty="0"/>
              <a:t>Hier Website-URL einfügen</a:t>
            </a:r>
          </a:p>
        </p:txBody>
      </p:sp>
      <p:sp>
        <p:nvSpPr>
          <p:cNvPr id="18" name="Titel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rtl="0"/>
            <a:r>
              <a:rPr lang="de-DE" noProof="0"/>
              <a:t>Mastertitelformat bearbeiten</a:t>
            </a:r>
            <a:endParaRPr lang="de-DE" noProof="0" dirty="0"/>
          </a:p>
        </p:txBody>
      </p:sp>
    </p:spTree>
    <p:extLst>
      <p:ext uri="{BB962C8B-B14F-4D97-AF65-F5344CB8AC3E}">
        <p14:creationId xmlns:p14="http://schemas.microsoft.com/office/powerpoint/2010/main" val="81010702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Ellipse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de-DE" noProof="0" dirty="0"/>
              <a:t>Hier Titel einfügen</a:t>
            </a:r>
          </a:p>
        </p:txBody>
      </p:sp>
      <p:sp>
        <p:nvSpPr>
          <p:cNvPr id="3" name="Untertitel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Master-Untertitelformat bearbeiten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cxnSp>
        <p:nvCxnSpPr>
          <p:cNvPr id="5" name="Gerader Verbinde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rtlCol="0" anchor="b">
            <a:noAutofit/>
          </a:bodyPr>
          <a:lstStyle>
            <a:lvl1pPr algn="ctr">
              <a:defRPr sz="4000" b="1" cap="all" baseline="0">
                <a:solidFill>
                  <a:schemeClr val="bg1"/>
                </a:solidFill>
              </a:defRPr>
            </a:lvl1pPr>
          </a:lstStyle>
          <a:p>
            <a:pPr rtl="0"/>
            <a:r>
              <a:rPr lang="de-DE" noProof="0"/>
              <a:t>Mastertitelformat bearbeiten</a:t>
            </a:r>
            <a:endParaRPr lang="de-DE" noProof="0" dirty="0"/>
          </a:p>
        </p:txBody>
      </p:sp>
      <p:sp>
        <p:nvSpPr>
          <p:cNvPr id="11" name="Ellipse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Foliennummernplatzhalt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n-lt"/>
              </a:defRPr>
            </a:lvl1pPr>
          </a:lstStyle>
          <a:p>
            <a:pPr rtl="0"/>
            <a:fld id="{9EC71654-96A5-4280-94F3-931C61A9F92C}" type="slidenum">
              <a:rPr lang="de-DE" noProof="0" smtClean="0"/>
              <a:pPr rtl="0"/>
              <a:t>‹Nr.›</a:t>
            </a:fld>
            <a:endParaRPr lang="de-DE" noProof="0" dirty="0"/>
          </a:p>
        </p:txBody>
      </p:sp>
      <p:grpSp>
        <p:nvGrpSpPr>
          <p:cNvPr id="4" name="Gruppieren 3">
            <a:extLst>
              <a:ext uri="{FF2B5EF4-FFF2-40B4-BE49-F238E27FC236}">
                <a16:creationId xmlns:a16="http://schemas.microsoft.com/office/drawing/2014/main" id="{AD5251EA-F450-4DD1-995B-DC89513424C8}"/>
              </a:ext>
            </a:extLst>
          </p:cNvPr>
          <p:cNvGrpSpPr/>
          <p:nvPr userDrawn="1"/>
        </p:nvGrpSpPr>
        <p:grpSpPr>
          <a:xfrm rot="16200000">
            <a:off x="1637386" y="1473117"/>
            <a:ext cx="8917229" cy="10769768"/>
            <a:chOff x="-1728305" y="-2049517"/>
            <a:chExt cx="8917229" cy="10769768"/>
          </a:xfrm>
        </p:grpSpPr>
        <p:sp>
          <p:nvSpPr>
            <p:cNvPr id="17" name="Ellipse 16">
              <a:extLst>
                <a:ext uri="{FF2B5EF4-FFF2-40B4-BE49-F238E27FC236}">
                  <a16:creationId xmlns:a16="http://schemas.microsoft.com/office/drawing/2014/main" id="{44882F4E-E8C8-46FE-A9C8-7B79782767F6}"/>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grpSp>
          <p:nvGrpSpPr>
            <p:cNvPr id="18" name="Gruppieren 17">
              <a:extLst>
                <a:ext uri="{FF2B5EF4-FFF2-40B4-BE49-F238E27FC236}">
                  <a16:creationId xmlns:a16="http://schemas.microsoft.com/office/drawing/2014/main" id="{965CD13B-04FB-40D5-AF62-2F43CF49BA9B}"/>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9" name="Freihandform 5">
                <a:extLst>
                  <a:ext uri="{FF2B5EF4-FFF2-40B4-BE49-F238E27FC236}">
                    <a16:creationId xmlns:a16="http://schemas.microsoft.com/office/drawing/2014/main" id="{01876F8F-C11E-4FB2-8150-1F0602752F97}"/>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0" name="Freihandform 6">
                <a:extLst>
                  <a:ext uri="{FF2B5EF4-FFF2-40B4-BE49-F238E27FC236}">
                    <a16:creationId xmlns:a16="http://schemas.microsoft.com/office/drawing/2014/main" id="{08A1D05F-5F61-4156-8C83-1A002AA1E886}"/>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grpSp>
      <p:sp>
        <p:nvSpPr>
          <p:cNvPr id="21" name="Textplatzhalt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rtlCol="0">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a:t>Mastertextformat bearbeiten</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grpSp>
        <p:nvGrpSpPr>
          <p:cNvPr id="22" name="Gruppieren 21">
            <a:extLst>
              <a:ext uri="{FF2B5EF4-FFF2-40B4-BE49-F238E27FC236}">
                <a16:creationId xmlns:a16="http://schemas.microsoft.com/office/drawing/2014/main" id="{60E0B501-22AA-4685-BE9B-A267F6F675A7}"/>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4" name="Freihandform 5">
              <a:extLst>
                <a:ext uri="{FF2B5EF4-FFF2-40B4-BE49-F238E27FC236}">
                  <a16:creationId xmlns:a16="http://schemas.microsoft.com/office/drawing/2014/main" id="{5D0E179E-CA3D-4874-9ACD-F8990F48F4BF}"/>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5" name="Freihandform 6">
              <a:extLst>
                <a:ext uri="{FF2B5EF4-FFF2-40B4-BE49-F238E27FC236}">
                  <a16:creationId xmlns:a16="http://schemas.microsoft.com/office/drawing/2014/main" id="{A9C53936-B93A-4CF6-8766-2FA93ACFEBE3}"/>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6" name="Freihandform 7">
              <a:extLst>
                <a:ext uri="{FF2B5EF4-FFF2-40B4-BE49-F238E27FC236}">
                  <a16:creationId xmlns:a16="http://schemas.microsoft.com/office/drawing/2014/main" id="{5776DEA2-5422-4F51-B359-652B71274D31}"/>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27" name="Inhaltsplatzhalt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13" name="Titel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2" name="Ellipse 1">
            <a:extLst>
              <a:ext uri="{FF2B5EF4-FFF2-40B4-BE49-F238E27FC236}">
                <a16:creationId xmlns:a16="http://schemas.microsoft.com/office/drawing/2014/main" id="{ECB740BB-7B12-BE8A-E9B7-4BD69149C9BB}"/>
              </a:ext>
            </a:extLst>
          </p:cNvPr>
          <p:cNvSpPr/>
          <p:nvPr userDrawn="1"/>
        </p:nvSpPr>
        <p:spPr>
          <a:xfrm>
            <a:off x="11217189" y="6202726"/>
            <a:ext cx="493726" cy="519200"/>
          </a:xfrm>
          <a:prstGeom prst="ellipse">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3" name="Ellipse 2">
            <a:extLst>
              <a:ext uri="{FF2B5EF4-FFF2-40B4-BE49-F238E27FC236}">
                <a16:creationId xmlns:a16="http://schemas.microsoft.com/office/drawing/2014/main" id="{5537798E-4E30-109B-0878-3C1B3E8B4B17}"/>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37897589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grpSp>
        <p:nvGrpSpPr>
          <p:cNvPr id="18" name="Gruppieren 17">
            <a:extLst>
              <a:ext uri="{FF2B5EF4-FFF2-40B4-BE49-F238E27FC236}">
                <a16:creationId xmlns:a16="http://schemas.microsoft.com/office/drawing/2014/main" id="{C2A6B906-ACDA-40FD-8AC8-0B693AB1279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9" name="Freihandform 5">
              <a:extLst>
                <a:ext uri="{FF2B5EF4-FFF2-40B4-BE49-F238E27FC236}">
                  <a16:creationId xmlns:a16="http://schemas.microsoft.com/office/drawing/2014/main" id="{717F7366-5A99-4065-90C2-AE7DF5DD0F44}"/>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0" name="Freihandform 6">
              <a:extLst>
                <a:ext uri="{FF2B5EF4-FFF2-40B4-BE49-F238E27FC236}">
                  <a16:creationId xmlns:a16="http://schemas.microsoft.com/office/drawing/2014/main" id="{90A089CA-63B9-4456-B0B1-17C75EBFB98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2" name="Freihandform 7">
              <a:extLst>
                <a:ext uri="{FF2B5EF4-FFF2-40B4-BE49-F238E27FC236}">
                  <a16:creationId xmlns:a16="http://schemas.microsoft.com/office/drawing/2014/main" id="{8D36B2D1-BCFE-43FC-8743-7B7A30E1AD5D}"/>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14" name="Inhaltsplatzhalt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17" name="Inhaltsplatzhalt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1" name="Titel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2" name="Ellipse 1">
            <a:extLst>
              <a:ext uri="{FF2B5EF4-FFF2-40B4-BE49-F238E27FC236}">
                <a16:creationId xmlns:a16="http://schemas.microsoft.com/office/drawing/2014/main" id="{56E0A505-D52C-D47A-BAB6-335C69EFDC31}"/>
              </a:ext>
            </a:extLst>
          </p:cNvPr>
          <p:cNvSpPr/>
          <p:nvPr userDrawn="1"/>
        </p:nvSpPr>
        <p:spPr>
          <a:xfrm>
            <a:off x="11217189" y="6202726"/>
            <a:ext cx="493726" cy="519200"/>
          </a:xfrm>
          <a:prstGeom prst="ellipse">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3" name="Ellipse 2">
            <a:extLst>
              <a:ext uri="{FF2B5EF4-FFF2-40B4-BE49-F238E27FC236}">
                <a16:creationId xmlns:a16="http://schemas.microsoft.com/office/drawing/2014/main" id="{6100C2CA-A851-A7F0-66BF-BF61C4E8EA91}"/>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grpSp>
        <p:nvGrpSpPr>
          <p:cNvPr id="20" name="Gruppieren 19">
            <a:extLst>
              <a:ext uri="{FF2B5EF4-FFF2-40B4-BE49-F238E27FC236}">
                <a16:creationId xmlns:a16="http://schemas.microsoft.com/office/drawing/2014/main" id="{616F52B4-215E-4237-893C-E22B23804744}"/>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2" name="Freihandform 5">
              <a:extLst>
                <a:ext uri="{FF2B5EF4-FFF2-40B4-BE49-F238E27FC236}">
                  <a16:creationId xmlns:a16="http://schemas.microsoft.com/office/drawing/2014/main" id="{B7C40C77-B795-4B07-B92D-2E8A56635773}"/>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3" name="Freihandform 6">
              <a:extLst>
                <a:ext uri="{FF2B5EF4-FFF2-40B4-BE49-F238E27FC236}">
                  <a16:creationId xmlns:a16="http://schemas.microsoft.com/office/drawing/2014/main" id="{6E703A1E-5F10-4BB5-9D52-77CB6F5994C0}"/>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4" name="Freihandform 7">
              <a:extLst>
                <a:ext uri="{FF2B5EF4-FFF2-40B4-BE49-F238E27FC236}">
                  <a16:creationId xmlns:a16="http://schemas.microsoft.com/office/drawing/2014/main" id="{22CEE04C-09CE-41CF-937D-EC2D3C23ECC6}"/>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14" name="Textplatzhalt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rtlCol="0"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17" name="Inhaltsplatzhalt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18" name="Textplatzhalt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rtlCol="0"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Mastertextformat bearbeiten</a:t>
            </a:r>
          </a:p>
        </p:txBody>
      </p:sp>
      <p:sp>
        <p:nvSpPr>
          <p:cNvPr id="19" name="Inhaltsplatzhalt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rtlCol="0"/>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5" name="Titel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2" name="Ellipse 1">
            <a:extLst>
              <a:ext uri="{FF2B5EF4-FFF2-40B4-BE49-F238E27FC236}">
                <a16:creationId xmlns:a16="http://schemas.microsoft.com/office/drawing/2014/main" id="{1356ADF7-AC4D-C2FA-061B-2CAF95B44CDE}"/>
              </a:ext>
            </a:extLst>
          </p:cNvPr>
          <p:cNvSpPr/>
          <p:nvPr userDrawn="1"/>
        </p:nvSpPr>
        <p:spPr>
          <a:xfrm>
            <a:off x="11217189" y="6202726"/>
            <a:ext cx="493726" cy="519200"/>
          </a:xfrm>
          <a:prstGeom prst="ellipse">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3" name="Ellipse 2">
            <a:extLst>
              <a:ext uri="{FF2B5EF4-FFF2-40B4-BE49-F238E27FC236}">
                <a16:creationId xmlns:a16="http://schemas.microsoft.com/office/drawing/2014/main" id="{45688C14-A55C-B44D-8AB0-54A4C1323522}"/>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ild mit Beschriftung">
    <p:spTree>
      <p:nvGrpSpPr>
        <p:cNvPr id="1" name=""/>
        <p:cNvGrpSpPr/>
        <p:nvPr/>
      </p:nvGrpSpPr>
      <p:grpSpPr>
        <a:xfrm>
          <a:off x="0" y="0"/>
          <a:ext cx="0" cy="0"/>
          <a:chOff x="0" y="0"/>
          <a:chExt cx="0" cy="0"/>
        </a:xfrm>
      </p:grpSpPr>
      <p:sp>
        <p:nvSpPr>
          <p:cNvPr id="22" name="Bildplatzhalt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rtlCol="0"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flipH="1">
            <a:off x="5400786" y="-2003509"/>
            <a:ext cx="8917229" cy="10769768"/>
            <a:chOff x="11114088" y="2241550"/>
            <a:chExt cx="1905000" cy="2354263"/>
          </a:xfrm>
          <a:solidFill>
            <a:schemeClr val="bg2">
              <a:alpha val="91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19" name="Titel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rtlCol="0" anchor="b"/>
          <a:lstStyle>
            <a:lvl1pPr>
              <a:defRPr sz="3200"/>
            </a:lvl1pPr>
          </a:lstStyle>
          <a:p>
            <a:pPr rtl="0"/>
            <a:r>
              <a:rPr lang="de-DE" noProof="0"/>
              <a:t>Mastertitelformat bearbeiten</a:t>
            </a:r>
            <a:endParaRPr lang="de-DE" noProof="0" dirty="0"/>
          </a:p>
        </p:txBody>
      </p:sp>
      <p:sp>
        <p:nvSpPr>
          <p:cNvPr id="20" name="Textplatzhalt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rtlCol="0"/>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Tree>
    <p:extLst>
      <p:ext uri="{BB962C8B-B14F-4D97-AF65-F5344CB8AC3E}">
        <p14:creationId xmlns:p14="http://schemas.microsoft.com/office/powerpoint/2010/main" val="2107185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Inhalt mit Beschriftung">
    <p:spTree>
      <p:nvGrpSpPr>
        <p:cNvPr id="1" name=""/>
        <p:cNvGrpSpPr/>
        <p:nvPr/>
      </p:nvGrpSpPr>
      <p:grpSpPr>
        <a:xfrm>
          <a:off x="0" y="0"/>
          <a:ext cx="0" cy="0"/>
          <a:chOff x="0" y="0"/>
          <a:chExt cx="0" cy="0"/>
        </a:xfrm>
      </p:grpSpPr>
      <p:grpSp>
        <p:nvGrpSpPr>
          <p:cNvPr id="19" name="Gruppieren 18">
            <a:extLst>
              <a:ext uri="{FF2B5EF4-FFF2-40B4-BE49-F238E27FC236}">
                <a16:creationId xmlns:a16="http://schemas.microsoft.com/office/drawing/2014/main" id="{9F866E5C-B8AA-4805-B232-831BA01AAF16}"/>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20" name="Freihandform 5">
              <a:extLst>
                <a:ext uri="{FF2B5EF4-FFF2-40B4-BE49-F238E27FC236}">
                  <a16:creationId xmlns:a16="http://schemas.microsoft.com/office/drawing/2014/main" id="{F98614F0-2DA3-4F29-8CB3-D61424AC8506}"/>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2" name="Freihandform 6">
              <a:extLst>
                <a:ext uri="{FF2B5EF4-FFF2-40B4-BE49-F238E27FC236}">
                  <a16:creationId xmlns:a16="http://schemas.microsoft.com/office/drawing/2014/main" id="{66D52F08-13EC-4AB4-BB79-89A5395A03B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23" name="Freihandform 7">
              <a:extLst>
                <a:ext uri="{FF2B5EF4-FFF2-40B4-BE49-F238E27FC236}">
                  <a16:creationId xmlns:a16="http://schemas.microsoft.com/office/drawing/2014/main" id="{2544236D-8C3A-41EF-9A68-C84A8A7D0F5A}"/>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14" name="Titel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rtlCol="0" anchor="b"/>
          <a:lstStyle>
            <a:lvl1pPr>
              <a:defRPr sz="3200"/>
            </a:lvl1pPr>
          </a:lstStyle>
          <a:p>
            <a:pPr rtl="0"/>
            <a:r>
              <a:rPr lang="de-DE" noProof="0"/>
              <a:t>Mastertitelformat bearbeiten</a:t>
            </a:r>
            <a:endParaRPr lang="de-DE" noProof="0" dirty="0"/>
          </a:p>
        </p:txBody>
      </p:sp>
      <p:sp>
        <p:nvSpPr>
          <p:cNvPr id="17" name="Textplatzhalt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Mastertextformat bearbeiten</a:t>
            </a:r>
          </a:p>
        </p:txBody>
      </p:sp>
      <p:sp>
        <p:nvSpPr>
          <p:cNvPr id="18" name="Inhaltsplatzhalt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2" name="Ellipse 1">
            <a:extLst>
              <a:ext uri="{FF2B5EF4-FFF2-40B4-BE49-F238E27FC236}">
                <a16:creationId xmlns:a16="http://schemas.microsoft.com/office/drawing/2014/main" id="{B3202FC3-2782-C678-116F-9EF46F2AE66A}"/>
              </a:ext>
            </a:extLst>
          </p:cNvPr>
          <p:cNvSpPr/>
          <p:nvPr userDrawn="1"/>
        </p:nvSpPr>
        <p:spPr>
          <a:xfrm>
            <a:off x="11217189" y="6202726"/>
            <a:ext cx="493726" cy="519200"/>
          </a:xfrm>
          <a:prstGeom prst="ellipse">
            <a:avLst/>
          </a:prstGeom>
          <a:solidFill>
            <a:srgbClr val="648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3" name="Ellipse 2">
            <a:extLst>
              <a:ext uri="{FF2B5EF4-FFF2-40B4-BE49-F238E27FC236}">
                <a16:creationId xmlns:a16="http://schemas.microsoft.com/office/drawing/2014/main" id="{313BE756-4E2D-031F-5B55-27AE6AF76D95}"/>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302531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_02">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rtlCol="0" anchor="b">
            <a:noAutofit/>
          </a:bodyPr>
          <a:lstStyle>
            <a:lvl1pPr algn="l">
              <a:defRPr sz="5400" b="1" cap="all" baseline="0">
                <a:solidFill>
                  <a:schemeClr val="bg1"/>
                </a:solidFill>
                <a:latin typeface="+mj-lt"/>
              </a:defRPr>
            </a:lvl1pPr>
          </a:lstStyle>
          <a:p>
            <a:pPr rtl="0"/>
            <a:r>
              <a:rPr lang="de-DE" noProof="0" dirty="0"/>
              <a:t>Hier Titel einfügen</a:t>
            </a:r>
          </a:p>
        </p:txBody>
      </p:sp>
      <p:sp>
        <p:nvSpPr>
          <p:cNvPr id="3" name="Untertitel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rtlCol="0">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de-DE" noProof="0"/>
              <a:t>Master-Untertitelformat bearbeiten</a:t>
            </a:r>
            <a:endParaRPr lang="de-DE" noProof="0" dirty="0"/>
          </a:p>
        </p:txBody>
      </p:sp>
      <p:sp>
        <p:nvSpPr>
          <p:cNvPr id="13" name="Bildplatzhalt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rtlCol="0" anchor="ctr"/>
          <a:lstStyle>
            <a:lvl1pPr marL="0" indent="0" algn="ctr">
              <a:buNone/>
              <a:defRPr/>
            </a:lvl1pPr>
          </a:lstStyle>
          <a:p>
            <a:pPr rtl="0"/>
            <a:r>
              <a:rPr lang="de-DE" noProof="0"/>
              <a:t>Bild durch Klicken auf Symbol hinzufügen</a:t>
            </a:r>
            <a:endParaRPr lang="de-DE" noProof="0" dirty="0"/>
          </a:p>
        </p:txBody>
      </p:sp>
      <p:grpSp>
        <p:nvGrpSpPr>
          <p:cNvPr id="14" name="Gruppieren 13">
            <a:extLst>
              <a:ext uri="{FF2B5EF4-FFF2-40B4-BE49-F238E27FC236}">
                <a16:creationId xmlns:a16="http://schemas.microsoft.com/office/drawing/2014/main" id="{0DC2055F-AE3F-46BE-B57E-A0F1A86D1C36}"/>
              </a:ext>
            </a:extLst>
          </p:cNvPr>
          <p:cNvGrpSpPr/>
          <p:nvPr userDrawn="1"/>
        </p:nvGrpSpPr>
        <p:grpSpPr>
          <a:xfrm>
            <a:off x="-1728305" y="-2049517"/>
            <a:ext cx="8917229" cy="10769768"/>
            <a:chOff x="11114088" y="2241550"/>
            <a:chExt cx="1905000" cy="2354263"/>
          </a:xfrm>
          <a:solidFill>
            <a:schemeClr val="bg1">
              <a:alpha val="16000"/>
            </a:schemeClr>
          </a:solidFill>
        </p:grpSpPr>
        <p:sp>
          <p:nvSpPr>
            <p:cNvPr id="15" name="Freihandform 5">
              <a:extLst>
                <a:ext uri="{FF2B5EF4-FFF2-40B4-BE49-F238E27FC236}">
                  <a16:creationId xmlns:a16="http://schemas.microsoft.com/office/drawing/2014/main" id="{C98EF042-A3B8-406D-BC16-153A989F571A}"/>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6" name="Freihandform 6">
              <a:extLst>
                <a:ext uri="{FF2B5EF4-FFF2-40B4-BE49-F238E27FC236}">
                  <a16:creationId xmlns:a16="http://schemas.microsoft.com/office/drawing/2014/main" id="{68E5FAC9-A660-4D7A-AC84-0A7C8CC3BB65}"/>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cxnSp>
        <p:nvCxnSpPr>
          <p:cNvPr id="5" name="Gerader Verbinder 4">
            <a:extLst>
              <a:ext uri="{FF2B5EF4-FFF2-40B4-BE49-F238E27FC236}">
                <a16:creationId xmlns:a16="http://schemas.microsoft.com/office/drawing/2014/main" id="{819AFA09-F4B1-493D-BCAD-FF30C20CD1AA}"/>
              </a:ext>
            </a:extLst>
          </p:cNvPr>
          <p:cNvCxnSpPr/>
          <p:nvPr userDrawn="1"/>
        </p:nvCxnSpPr>
        <p:spPr>
          <a:xfrm>
            <a:off x="6469778" y="4233582"/>
            <a:ext cx="313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1408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7333" userDrawn="1">
          <p15:clr>
            <a:srgbClr val="FBAE40"/>
          </p15:clr>
        </p15:guide>
        <p15:guide id="4" pos="36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mit Bild">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rgbClr val="2B7EC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3" name="Textplatzhalt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rtlCol="0">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de-DE" noProof="0" dirty="0"/>
              <a:t>Hier Platzhaltertext einfügen</a:t>
            </a:r>
          </a:p>
        </p:txBody>
      </p:sp>
      <p:sp>
        <p:nvSpPr>
          <p:cNvPr id="11" name="Ellipse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Foliennummernplatzhalt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rtlCol="0"/>
          <a:lstStyle>
            <a:lvl1pPr algn="ctr">
              <a:defRPr sz="900">
                <a:solidFill>
                  <a:srgbClr val="2C567A"/>
                </a:solidFill>
                <a:latin typeface="+mn-lt"/>
              </a:defRPr>
            </a:lvl1pPr>
          </a:lstStyle>
          <a:p>
            <a:pPr rtl="0"/>
            <a:fld id="{9EC71654-96A5-4280-94F3-931C61A9F92C}" type="slidenum">
              <a:rPr lang="de-DE" noProof="0" smtClean="0"/>
              <a:pPr rtl="0"/>
              <a:t>‹Nr.›</a:t>
            </a:fld>
            <a:endParaRPr lang="de-DE" noProof="0" dirty="0"/>
          </a:p>
        </p:txBody>
      </p:sp>
      <p:sp>
        <p:nvSpPr>
          <p:cNvPr id="15" name="Bildplatzhalt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rtlCol="0" anchor="ctr">
            <a:noAutofit/>
          </a:bodyPr>
          <a:lstStyle>
            <a:lvl1pPr marL="0" indent="0" algn="ctr">
              <a:buNone/>
              <a:defRPr sz="2400"/>
            </a:lvl1pPr>
          </a:lstStyle>
          <a:p>
            <a:pPr rtl="0"/>
            <a:r>
              <a:rPr lang="de-DE" noProof="0"/>
              <a:t>Bild durch Klicken auf Symbol hinzufügen</a:t>
            </a:r>
            <a:endParaRPr lang="de-DE" noProof="0" dirty="0"/>
          </a:p>
        </p:txBody>
      </p:sp>
    </p:spTree>
    <p:extLst>
      <p:ext uri="{BB962C8B-B14F-4D97-AF65-F5344CB8AC3E}">
        <p14:creationId xmlns:p14="http://schemas.microsoft.com/office/powerpoint/2010/main" val="275049557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mit Bi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grpSp>
        <p:nvGrpSpPr>
          <p:cNvPr id="10" name="Gruppieren 9">
            <a:extLst>
              <a:ext uri="{FF2B5EF4-FFF2-40B4-BE49-F238E27FC236}">
                <a16:creationId xmlns:a16="http://schemas.microsoft.com/office/drawing/2014/main" id="{42E17FB3-B5C4-4B3A-A57B-C6493A9D0C66}"/>
              </a:ext>
            </a:extLst>
          </p:cNvPr>
          <p:cNvGrpSpPr/>
          <p:nvPr userDrawn="1"/>
        </p:nvGrpSpPr>
        <p:grpSpPr>
          <a:xfrm rot="8650774">
            <a:off x="5037655" y="4336093"/>
            <a:ext cx="1905000" cy="2354263"/>
            <a:chOff x="11114088" y="2241550"/>
            <a:chExt cx="1905000" cy="2354263"/>
          </a:xfrm>
          <a:solidFill>
            <a:schemeClr val="bg2"/>
          </a:solidFill>
        </p:grpSpPr>
        <p:sp>
          <p:nvSpPr>
            <p:cNvPr id="11" name="Freihandform 5">
              <a:extLst>
                <a:ext uri="{FF2B5EF4-FFF2-40B4-BE49-F238E27FC236}">
                  <a16:creationId xmlns:a16="http://schemas.microsoft.com/office/drawing/2014/main" id="{DCA6C454-F761-4265-BB5E-DFD947CC3592}"/>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2" name="Freihandform 6">
              <a:extLst>
                <a:ext uri="{FF2B5EF4-FFF2-40B4-BE49-F238E27FC236}">
                  <a16:creationId xmlns:a16="http://schemas.microsoft.com/office/drawing/2014/main" id="{6B853B2F-9E1C-4AC4-9344-8610498D5B52}"/>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23" name="Bildplatzhalt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rtlCol="0" anchor="ctr">
            <a:noAutofit/>
          </a:bodyPr>
          <a:lstStyle>
            <a:lvl1pPr marL="0" indent="0" algn="ctr">
              <a:buNone/>
              <a:defRPr/>
            </a:lvl1pPr>
          </a:lstStyle>
          <a:p>
            <a:pPr rtl="0"/>
            <a:r>
              <a:rPr lang="de-DE" noProof="0"/>
              <a:t>Bild durch Klicken auf Symbol hinzufügen</a:t>
            </a:r>
            <a:endParaRPr lang="de-DE" noProof="0" dirty="0"/>
          </a:p>
        </p:txBody>
      </p:sp>
      <p:sp>
        <p:nvSpPr>
          <p:cNvPr id="14" name="Titel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de-DE" noProof="0"/>
              <a:t>Mastertitelformat bearbeiten</a:t>
            </a:r>
            <a:endParaRPr lang="de-DE" noProof="0" dirty="0"/>
          </a:p>
        </p:txBody>
      </p:sp>
      <p:sp>
        <p:nvSpPr>
          <p:cNvPr id="2" name="Ellipse 1">
            <a:extLst>
              <a:ext uri="{FF2B5EF4-FFF2-40B4-BE49-F238E27FC236}">
                <a16:creationId xmlns:a16="http://schemas.microsoft.com/office/drawing/2014/main" id="{EE07527D-0D22-F129-AE92-2B6501C32438}"/>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169620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Inhalt 02">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rtlCol="0">
            <a:noAutofit/>
          </a:bodyPr>
          <a:lstStyle>
            <a:lvl1pPr>
              <a:defRPr sz="3200" b="1" cap="all" baseline="0"/>
            </a:lvl1pPr>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rtlCol="0">
            <a:noAutofit/>
          </a:bodyPr>
          <a:lstStyle>
            <a:lvl1pPr>
              <a:defRPr sz="2400"/>
            </a:lvl1pPr>
            <a:lvl2pPr>
              <a:defRPr sz="2000"/>
            </a:lvl2pPr>
            <a:lvl3pPr>
              <a:defRPr sz="1800"/>
            </a:lvl3pPr>
            <a:lvl4pPr>
              <a:defRPr sz="1600"/>
            </a:lvl4pPr>
            <a:lvl5pPr>
              <a:defRPr sz="1600"/>
            </a:lvl5pPr>
          </a:lstStyle>
          <a:p>
            <a:pPr lvl="0" rtl="0"/>
            <a:r>
              <a:rPr lang="de-DE" noProof="0"/>
              <a:t>Mastertextformat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endParaRPr lang="de-DE" noProof="0" dirty="0"/>
          </a:p>
        </p:txBody>
      </p:sp>
      <p:sp>
        <p:nvSpPr>
          <p:cNvPr id="4" name="Ellipse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217189" y="6202726"/>
            <a:ext cx="493726" cy="5192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17431" y="6399052"/>
            <a:ext cx="294460" cy="187367"/>
          </a:xfrm>
        </p:spPr>
        <p:txBody>
          <a:bodyPr lIns="0" tIns="0" rIns="0" bIns="0" rtlCol="0"/>
          <a:lstStyle>
            <a:lvl1pPr algn="ctr">
              <a:defRPr sz="1100">
                <a:solidFill>
                  <a:schemeClr val="bg1"/>
                </a:solidFill>
                <a:latin typeface="+mn-lt"/>
              </a:defRPr>
            </a:lvl1pPr>
          </a:lstStyle>
          <a:p>
            <a:fld id="{9EC71654-96A5-4280-94F3-931C61A9F92C}" type="slidenum">
              <a:rPr lang="de-DE" smtClean="0"/>
              <a:pPr/>
              <a:t>‹Nr.›</a:t>
            </a:fld>
            <a:r>
              <a:rPr lang="de-DE" dirty="0"/>
              <a:t> von</a:t>
            </a:r>
          </a:p>
        </p:txBody>
      </p:sp>
      <p:sp>
        <p:nvSpPr>
          <p:cNvPr id="14" name="Rechteck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rgbClr val="648AC7"/>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rgbClr val="648AC7"/>
              </a:solidFill>
            </a:endParaRPr>
          </a:p>
        </p:txBody>
      </p:sp>
      <p:sp>
        <p:nvSpPr>
          <p:cNvPr id="18" name="Bildplatzhalt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rtlCol="0" anchor="ctr"/>
          <a:lstStyle>
            <a:lvl1pPr marL="0" indent="0" algn="ctr">
              <a:buNone/>
              <a:defRPr/>
            </a:lvl1pPr>
          </a:lstStyle>
          <a:p>
            <a:pPr rtl="0"/>
            <a:r>
              <a:rPr lang="de-DE" noProof="0"/>
              <a:t>Bild durch Klicken auf Symbol hinzufügen</a:t>
            </a:r>
            <a:endParaRPr lang="de-DE" noProof="0" dirty="0"/>
          </a:p>
        </p:txBody>
      </p:sp>
      <p:sp>
        <p:nvSpPr>
          <p:cNvPr id="5" name="Ellipse 4">
            <a:extLst>
              <a:ext uri="{FF2B5EF4-FFF2-40B4-BE49-F238E27FC236}">
                <a16:creationId xmlns:a16="http://schemas.microsoft.com/office/drawing/2014/main" id="{B114D6E0-4414-E22B-6888-6E48CAB76ADE}"/>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1969986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und Inhalt 03">
    <p:spTree>
      <p:nvGrpSpPr>
        <p:cNvPr id="1" name=""/>
        <p:cNvGrpSpPr/>
        <p:nvPr/>
      </p:nvGrpSpPr>
      <p:grpSpPr>
        <a:xfrm>
          <a:off x="0" y="0"/>
          <a:ext cx="0" cy="0"/>
          <a:chOff x="0" y="0"/>
          <a:chExt cx="0" cy="0"/>
        </a:xfrm>
      </p:grpSpPr>
      <p:sp>
        <p:nvSpPr>
          <p:cNvPr id="19" name="Rechteck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2" name="Ellipse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rgbClr val="77A0E0"/>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3" name="Bildplatzhalt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rtlCol="0" anchor="ctr">
            <a:noAutofit/>
          </a:bodyPr>
          <a:lstStyle>
            <a:lvl1pPr marL="0" indent="0" algn="ctr">
              <a:buNone/>
              <a:defRPr sz="1100">
                <a:solidFill>
                  <a:schemeClr val="bg1"/>
                </a:solidFill>
              </a:defRPr>
            </a:lvl1pPr>
          </a:lstStyle>
          <a:p>
            <a:pPr rtl="0"/>
            <a:r>
              <a:rPr lang="de-DE" noProof="0" dirty="0"/>
              <a:t>Symbol</a:t>
            </a:r>
          </a:p>
        </p:txBody>
      </p:sp>
      <p:sp>
        <p:nvSpPr>
          <p:cNvPr id="9" name="Rechteck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4" name="Ellipse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solidFill>
            <a:srgbClr val="77A0E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2" name="Titel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0FEE9886-36F0-4E06-A3A6-D8F00B0665A1}"/>
              </a:ext>
            </a:extLst>
          </p:cNvPr>
          <p:cNvSpPr>
            <a:spLocks noGrp="1"/>
          </p:cNvSpPr>
          <p:nvPr>
            <p:ph idx="1"/>
          </p:nvPr>
        </p:nvSpPr>
        <p:spPr>
          <a:xfrm>
            <a:off x="219126" y="3207024"/>
            <a:ext cx="3445566" cy="2504663"/>
          </a:xfrm>
        </p:spPr>
        <p:txBody>
          <a:bodyPr lIns="0" tIns="0" rIns="0" bIns="0" rtlCol="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6" name="Bildplatzhalt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rtlCol="0" anchor="ctr"/>
          <a:lstStyle>
            <a:lvl1pPr marL="0" indent="0" algn="ctr">
              <a:buNone/>
              <a:defRPr/>
            </a:lvl1pPr>
          </a:lstStyle>
          <a:p>
            <a:pPr rtl="0"/>
            <a:r>
              <a:rPr lang="de-DE" noProof="0"/>
              <a:t>Bild durch Klicken auf Symbol hinzufügen</a:t>
            </a:r>
            <a:endParaRPr lang="de-DE" noProof="0" dirty="0"/>
          </a:p>
        </p:txBody>
      </p:sp>
      <p:sp>
        <p:nvSpPr>
          <p:cNvPr id="17" name="Inhaltsplatzhalter 2">
            <a:extLst>
              <a:ext uri="{FF2B5EF4-FFF2-40B4-BE49-F238E27FC236}">
                <a16:creationId xmlns:a16="http://schemas.microsoft.com/office/drawing/2014/main" id="{147C9C38-5B17-467D-B581-EF28ECB11E80}"/>
              </a:ext>
            </a:extLst>
          </p:cNvPr>
          <p:cNvSpPr>
            <a:spLocks noGrp="1"/>
          </p:cNvSpPr>
          <p:nvPr>
            <p:ph idx="14"/>
          </p:nvPr>
        </p:nvSpPr>
        <p:spPr>
          <a:xfrm>
            <a:off x="8527490" y="3207024"/>
            <a:ext cx="3445200" cy="2504663"/>
          </a:xfrm>
        </p:spPr>
        <p:txBody>
          <a:bodyPr lIns="0" tIns="0" rIns="0" bIns="0" rtlCol="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20" name="Inhaltsplatzhalter 2">
            <a:extLst>
              <a:ext uri="{FF2B5EF4-FFF2-40B4-BE49-F238E27FC236}">
                <a16:creationId xmlns:a16="http://schemas.microsoft.com/office/drawing/2014/main" id="{FEB88DD7-AEB5-4718-AF2D-28B5B91ED715}"/>
              </a:ext>
            </a:extLst>
          </p:cNvPr>
          <p:cNvSpPr>
            <a:spLocks noGrp="1"/>
          </p:cNvSpPr>
          <p:nvPr>
            <p:ph idx="15"/>
          </p:nvPr>
        </p:nvSpPr>
        <p:spPr>
          <a:xfrm>
            <a:off x="219126" y="2711636"/>
            <a:ext cx="3445566" cy="495389"/>
          </a:xfrm>
        </p:spPr>
        <p:txBody>
          <a:bodyPr lIns="0" tIns="0" rIns="0" bIns="0" rtlCol="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21" name="Inhaltsplatzhalter 2">
            <a:extLst>
              <a:ext uri="{FF2B5EF4-FFF2-40B4-BE49-F238E27FC236}">
                <a16:creationId xmlns:a16="http://schemas.microsoft.com/office/drawing/2014/main" id="{F694448B-800C-40EF-8F61-18C018E8374C}"/>
              </a:ext>
            </a:extLst>
          </p:cNvPr>
          <p:cNvSpPr>
            <a:spLocks noGrp="1"/>
          </p:cNvSpPr>
          <p:nvPr>
            <p:ph idx="16"/>
          </p:nvPr>
        </p:nvSpPr>
        <p:spPr>
          <a:xfrm>
            <a:off x="8527124" y="2711636"/>
            <a:ext cx="3445566" cy="495389"/>
          </a:xfrm>
        </p:spPr>
        <p:txBody>
          <a:bodyPr lIns="0" tIns="0" rIns="0" bIns="0" rtlCol="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12" name="Bildplatzhalt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rtlCol="0" anchor="ctr">
            <a:noAutofit/>
          </a:bodyPr>
          <a:lstStyle>
            <a:lvl1pPr marL="0" indent="0" algn="ctr">
              <a:buNone/>
              <a:defRPr sz="1100">
                <a:solidFill>
                  <a:schemeClr val="bg1"/>
                </a:solidFill>
              </a:defRPr>
            </a:lvl1pPr>
          </a:lstStyle>
          <a:p>
            <a:pPr rtl="0"/>
            <a:r>
              <a:rPr lang="de-DE" noProof="0" dirty="0"/>
              <a:t>Symbol</a:t>
            </a:r>
          </a:p>
        </p:txBody>
      </p:sp>
      <p:sp>
        <p:nvSpPr>
          <p:cNvPr id="5" name="Ellipse 4">
            <a:extLst>
              <a:ext uri="{FF2B5EF4-FFF2-40B4-BE49-F238E27FC236}">
                <a16:creationId xmlns:a16="http://schemas.microsoft.com/office/drawing/2014/main" id="{6E9D5D9F-1083-D227-6E7A-84A1882AEEBE}"/>
              </a:ext>
            </a:extLst>
          </p:cNvPr>
          <p:cNvSpPr/>
          <p:nvPr userDrawn="1"/>
        </p:nvSpPr>
        <p:spPr>
          <a:xfrm>
            <a:off x="11217189" y="6202726"/>
            <a:ext cx="493726" cy="5192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8" name="Ellipse 7">
            <a:extLst>
              <a:ext uri="{FF2B5EF4-FFF2-40B4-BE49-F238E27FC236}">
                <a16:creationId xmlns:a16="http://schemas.microsoft.com/office/drawing/2014/main" id="{CB6A6929-15C6-BA79-4B9B-A233EAB4DB88}"/>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1741033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ergleichs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rtlCol="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accent2"/>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23" name="Inhaltsplatzhalt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rtlCol="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25" name="Inhaltsplatzhalt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rtlCol="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Hier Thema 02 einfügen</a:t>
            </a:r>
          </a:p>
        </p:txBody>
      </p:sp>
      <p:sp>
        <p:nvSpPr>
          <p:cNvPr id="29" name="Bildplatzhalt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de-DE" noProof="0" dirty="0"/>
              <a:t>Symbol</a:t>
            </a:r>
          </a:p>
        </p:txBody>
      </p:sp>
      <p:sp>
        <p:nvSpPr>
          <p:cNvPr id="5" name="Ellipse 4">
            <a:extLst>
              <a:ext uri="{FF2B5EF4-FFF2-40B4-BE49-F238E27FC236}">
                <a16:creationId xmlns:a16="http://schemas.microsoft.com/office/drawing/2014/main" id="{806890BE-A0C9-9737-6B24-F79501FA960E}"/>
              </a:ext>
            </a:extLst>
          </p:cNvPr>
          <p:cNvSpPr/>
          <p:nvPr userDrawn="1"/>
        </p:nvSpPr>
        <p:spPr>
          <a:xfrm>
            <a:off x="11217189" y="6202726"/>
            <a:ext cx="493726" cy="5192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Ellipse 5">
            <a:extLst>
              <a:ext uri="{FF2B5EF4-FFF2-40B4-BE49-F238E27FC236}">
                <a16:creationId xmlns:a16="http://schemas.microsoft.com/office/drawing/2014/main" id="{FEDC0F2B-6963-C923-BAF6-3BB572869837}"/>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891400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Vergleichs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3" name="Inhaltsplatzhalter 2">
            <a:extLst>
              <a:ext uri="{FF2B5EF4-FFF2-40B4-BE49-F238E27FC236}">
                <a16:creationId xmlns:a16="http://schemas.microsoft.com/office/drawing/2014/main" id="{0FEE9886-36F0-4E06-A3A6-D8F00B0665A1}"/>
              </a:ext>
            </a:extLst>
          </p:cNvPr>
          <p:cNvSpPr>
            <a:spLocks noGrp="1"/>
          </p:cNvSpPr>
          <p:nvPr>
            <p:ph idx="1"/>
          </p:nvPr>
        </p:nvSpPr>
        <p:spPr>
          <a:xfrm>
            <a:off x="680934" y="2863158"/>
            <a:ext cx="4074002" cy="2846648"/>
          </a:xfrm>
        </p:spPr>
        <p:txBody>
          <a:bodyPr lIns="0" tIns="0" rIns="0" bIns="0" rtlCol="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7" name="Rechteck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accent2"/>
              </a:solidFill>
            </a:endParaRPr>
          </a:p>
        </p:txBody>
      </p:sp>
      <p:sp>
        <p:nvSpPr>
          <p:cNvPr id="15" name="Ellipse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6" name="Foliennummernplatzhalt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20" name="Inhaltsplatzhalt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rtlCol="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Hier Thema 01 einfügen</a:t>
            </a:r>
          </a:p>
        </p:txBody>
      </p:sp>
      <p:sp>
        <p:nvSpPr>
          <p:cNvPr id="23" name="Inhaltsplatzhalter 2">
            <a:extLst>
              <a:ext uri="{FF2B5EF4-FFF2-40B4-BE49-F238E27FC236}">
                <a16:creationId xmlns:a16="http://schemas.microsoft.com/office/drawing/2014/main" id="{E5123CE7-2F8A-489B-BD99-0C2A33ADF49A}"/>
              </a:ext>
            </a:extLst>
          </p:cNvPr>
          <p:cNvSpPr>
            <a:spLocks noGrp="1"/>
          </p:cNvSpPr>
          <p:nvPr>
            <p:ph idx="19"/>
          </p:nvPr>
        </p:nvSpPr>
        <p:spPr>
          <a:xfrm>
            <a:off x="7327918" y="1648186"/>
            <a:ext cx="4074002" cy="2834508"/>
          </a:xfrm>
        </p:spPr>
        <p:txBody>
          <a:bodyPr lIns="0" tIns="0" rIns="0" bIns="0" rtlCol="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a:t>Mastertextformat bearbeiten</a:t>
            </a:r>
          </a:p>
        </p:txBody>
      </p:sp>
      <p:sp>
        <p:nvSpPr>
          <p:cNvPr id="25" name="Inhaltsplatzhalt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rtlCol="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rtl="0"/>
            <a:r>
              <a:rPr lang="de-DE" noProof="0" dirty="0"/>
              <a:t>Hier Thema 02 einfügen</a:t>
            </a:r>
          </a:p>
        </p:txBody>
      </p:sp>
      <p:sp>
        <p:nvSpPr>
          <p:cNvPr id="24" name="Bildplatzhalt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de-DE" noProof="0" dirty="0"/>
              <a:t>Symbol</a:t>
            </a:r>
          </a:p>
        </p:txBody>
      </p:sp>
      <p:sp>
        <p:nvSpPr>
          <p:cNvPr id="29" name="Bildplatzhalt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rtlCol="0" anchor="ctr">
            <a:normAutofit/>
          </a:bodyPr>
          <a:lstStyle>
            <a:lvl1pPr marL="0" indent="0" algn="ctr">
              <a:buNone/>
              <a:defRPr sz="1100">
                <a:solidFill>
                  <a:schemeClr val="bg1"/>
                </a:solidFill>
              </a:defRPr>
            </a:lvl1pPr>
          </a:lstStyle>
          <a:p>
            <a:pPr rtl="0"/>
            <a:r>
              <a:rPr lang="de-DE" noProof="0" dirty="0"/>
              <a:t>Symbol</a:t>
            </a:r>
          </a:p>
        </p:txBody>
      </p:sp>
      <p:sp>
        <p:nvSpPr>
          <p:cNvPr id="5" name="Ellipse 4">
            <a:extLst>
              <a:ext uri="{FF2B5EF4-FFF2-40B4-BE49-F238E27FC236}">
                <a16:creationId xmlns:a16="http://schemas.microsoft.com/office/drawing/2014/main" id="{806890BE-A0C9-9737-6B24-F79501FA960E}"/>
              </a:ext>
            </a:extLst>
          </p:cNvPr>
          <p:cNvSpPr/>
          <p:nvPr userDrawn="1"/>
        </p:nvSpPr>
        <p:spPr>
          <a:xfrm>
            <a:off x="11217189" y="6202726"/>
            <a:ext cx="493726" cy="5192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6" name="Ellipse 5">
            <a:extLst>
              <a:ext uri="{FF2B5EF4-FFF2-40B4-BE49-F238E27FC236}">
                <a16:creationId xmlns:a16="http://schemas.microsoft.com/office/drawing/2014/main" id="{FEDC0F2B-6963-C923-BAF6-3BB572869837}"/>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4147145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04B31150-A166-4DB3-A898-2154C9665891}"/>
              </a:ext>
            </a:extLst>
          </p:cNvPr>
          <p:cNvGrpSpPr/>
          <p:nvPr userDrawn="1"/>
        </p:nvGrpSpPr>
        <p:grpSpPr>
          <a:xfrm rot="8650774" flipH="1" flipV="1">
            <a:off x="7430044" y="-1843126"/>
            <a:ext cx="4436224" cy="5482435"/>
            <a:chOff x="11114088" y="2241550"/>
            <a:chExt cx="1905000" cy="2354263"/>
          </a:xfrm>
          <a:solidFill>
            <a:schemeClr val="bg2">
              <a:alpha val="53000"/>
            </a:schemeClr>
          </a:solidFill>
        </p:grpSpPr>
        <p:sp>
          <p:nvSpPr>
            <p:cNvPr id="12" name="Freihandform 5">
              <a:extLst>
                <a:ext uri="{FF2B5EF4-FFF2-40B4-BE49-F238E27FC236}">
                  <a16:creationId xmlns:a16="http://schemas.microsoft.com/office/drawing/2014/main" id="{1C1A95BC-42CA-4166-918D-DF4306881408}"/>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3" name="Freihandform 6">
              <a:extLst>
                <a:ext uri="{FF2B5EF4-FFF2-40B4-BE49-F238E27FC236}">
                  <a16:creationId xmlns:a16="http://schemas.microsoft.com/office/drawing/2014/main" id="{4B4D5F91-2158-4A30-B83C-5CC9CC6E5D4F}"/>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4" name="Freihandform 7">
              <a:extLst>
                <a:ext uri="{FF2B5EF4-FFF2-40B4-BE49-F238E27FC236}">
                  <a16:creationId xmlns:a16="http://schemas.microsoft.com/office/drawing/2014/main" id="{C509E5D6-79CC-4E1D-AAF4-C6F28F3C1777}"/>
                </a:ext>
              </a:extLst>
            </p:cNvPr>
            <p:cNvSpPr>
              <a:spLocks/>
            </p:cNvSpPr>
            <p:nvPr/>
          </p:nvSpPr>
          <p:spPr bwMode="auto">
            <a:xfrm>
              <a:off x="11728451" y="3071813"/>
              <a:ext cx="306388" cy="719138"/>
            </a:xfrm>
            <a:custGeom>
              <a:avLst/>
              <a:gdLst>
                <a:gd name="T0" fmla="*/ 0 w 72"/>
                <a:gd name="T1" fmla="*/ 84 h 169"/>
                <a:gd name="T2" fmla="*/ 20 w 72"/>
                <a:gd name="T3" fmla="*/ 20 h 169"/>
                <a:gd name="T4" fmla="*/ 42 w 72"/>
                <a:gd name="T5" fmla="*/ 9 h 169"/>
                <a:gd name="T6" fmla="*/ 62 w 72"/>
                <a:gd name="T7" fmla="*/ 44 h 169"/>
                <a:gd name="T8" fmla="*/ 62 w 72"/>
                <a:gd name="T9" fmla="*/ 125 h 169"/>
                <a:gd name="T10" fmla="*/ 43 w 72"/>
                <a:gd name="T11" fmla="*/ 159 h 169"/>
                <a:gd name="T12" fmla="*/ 20 w 72"/>
                <a:gd name="T13" fmla="*/ 148 h 169"/>
                <a:gd name="T14" fmla="*/ 0 w 72"/>
                <a:gd name="T15" fmla="*/ 84 h 1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2" h="169">
                  <a:moveTo>
                    <a:pt x="0" y="84"/>
                  </a:moveTo>
                  <a:cubicBezTo>
                    <a:pt x="2" y="62"/>
                    <a:pt x="6" y="39"/>
                    <a:pt x="20" y="20"/>
                  </a:cubicBezTo>
                  <a:cubicBezTo>
                    <a:pt x="25" y="13"/>
                    <a:pt x="31" y="0"/>
                    <a:pt x="42" y="9"/>
                  </a:cubicBezTo>
                  <a:cubicBezTo>
                    <a:pt x="53" y="18"/>
                    <a:pt x="72" y="25"/>
                    <a:pt x="62" y="44"/>
                  </a:cubicBezTo>
                  <a:cubicBezTo>
                    <a:pt x="47" y="72"/>
                    <a:pt x="47" y="97"/>
                    <a:pt x="62" y="125"/>
                  </a:cubicBezTo>
                  <a:cubicBezTo>
                    <a:pt x="72" y="143"/>
                    <a:pt x="53" y="151"/>
                    <a:pt x="43" y="159"/>
                  </a:cubicBezTo>
                  <a:cubicBezTo>
                    <a:pt x="31" y="169"/>
                    <a:pt x="25" y="156"/>
                    <a:pt x="20" y="148"/>
                  </a:cubicBezTo>
                  <a:cubicBezTo>
                    <a:pt x="6" y="129"/>
                    <a:pt x="2" y="107"/>
                    <a:pt x="0" y="8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6" name="Titel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rtlCol="0" anchor="b">
            <a:noAutofit/>
          </a:bodyPr>
          <a:lstStyle>
            <a:lvl1pPr>
              <a:defRPr sz="3200" b="1" cap="all" baseline="0"/>
            </a:lvl1pPr>
          </a:lstStyle>
          <a:p>
            <a:pPr rtl="0"/>
            <a:r>
              <a:rPr lang="de-DE" noProof="0"/>
              <a:t>Mastertitelformat bearbeiten</a:t>
            </a:r>
            <a:endParaRPr lang="de-DE" noProof="0" dirty="0"/>
          </a:p>
        </p:txBody>
      </p:sp>
      <p:sp>
        <p:nvSpPr>
          <p:cNvPr id="7" name="Rechteck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solidFill>
                <a:schemeClr val="bg1"/>
              </a:solidFill>
            </a:endParaRPr>
          </a:p>
        </p:txBody>
      </p:sp>
      <p:sp>
        <p:nvSpPr>
          <p:cNvPr id="9" name="Ellipse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10" name="Foliennummernplatzhalt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rtlCol="0"/>
          <a:lstStyle>
            <a:lvl1pPr algn="ctr">
              <a:defRPr sz="900">
                <a:solidFill>
                  <a:schemeClr val="bg1"/>
                </a:solidFill>
                <a:latin typeface="+mn-lt"/>
              </a:defRPr>
            </a:lvl1pPr>
          </a:lstStyle>
          <a:p>
            <a:pPr rtl="0"/>
            <a:fld id="{9EC71654-96A5-4280-94F3-931C61A9F92C}" type="slidenum">
              <a:rPr lang="de-DE" noProof="0" smtClean="0"/>
              <a:pPr rtl="0"/>
              <a:t>‹Nr.›</a:t>
            </a:fld>
            <a:endParaRPr lang="de-DE" noProof="0" dirty="0"/>
          </a:p>
        </p:txBody>
      </p:sp>
      <p:sp>
        <p:nvSpPr>
          <p:cNvPr id="2" name="Ellipse 1">
            <a:extLst>
              <a:ext uri="{FF2B5EF4-FFF2-40B4-BE49-F238E27FC236}">
                <a16:creationId xmlns:a16="http://schemas.microsoft.com/office/drawing/2014/main" id="{5C094474-2DDF-921A-2486-608006943FB1}"/>
              </a:ext>
            </a:extLst>
          </p:cNvPr>
          <p:cNvSpPr/>
          <p:nvPr userDrawn="1"/>
        </p:nvSpPr>
        <p:spPr>
          <a:xfrm>
            <a:off x="11217189" y="6202726"/>
            <a:ext cx="493726" cy="5192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
        <p:nvSpPr>
          <p:cNvPr id="3" name="Ellipse 2">
            <a:extLst>
              <a:ext uri="{FF2B5EF4-FFF2-40B4-BE49-F238E27FC236}">
                <a16:creationId xmlns:a16="http://schemas.microsoft.com/office/drawing/2014/main" id="{B0415949-AD21-8F1D-3087-91725C4B1E64}"/>
              </a:ext>
            </a:extLst>
          </p:cNvPr>
          <p:cNvSpPr/>
          <p:nvPr userDrawn="1"/>
        </p:nvSpPr>
        <p:spPr>
          <a:xfrm>
            <a:off x="11217189" y="6202726"/>
            <a:ext cx="540000" cy="540000"/>
          </a:xfrm>
          <a:prstGeom prst="ellipse">
            <a:avLst/>
          </a:prstGeom>
          <a:solidFill>
            <a:srgbClr val="77A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dirty="0"/>
          </a:p>
        </p:txBody>
      </p:sp>
    </p:spTree>
    <p:extLst>
      <p:ext uri="{BB962C8B-B14F-4D97-AF65-F5344CB8AC3E}">
        <p14:creationId xmlns:p14="http://schemas.microsoft.com/office/powerpoint/2010/main" val="1564760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BCC4D7FA-B85E-4477-8C62-94955B340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pPr rtl="0"/>
            <a:r>
              <a:rPr lang="de-DE" noProof="0" dirty="0"/>
              <a:t>Titelmasterformat durch Klicken bearbeiten</a:t>
            </a:r>
          </a:p>
        </p:txBody>
      </p:sp>
      <p:sp>
        <p:nvSpPr>
          <p:cNvPr id="3" name="Textplatzhalter 2">
            <a:extLst>
              <a:ext uri="{FF2B5EF4-FFF2-40B4-BE49-F238E27FC236}">
                <a16:creationId xmlns:a16="http://schemas.microsoft.com/office/drawing/2014/main" id="{1F1226BB-3E56-4E7F-8172-7EC03C9F0B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de-DE" noProof="0" dirty="0"/>
              <a:t>Textmasterformate bearbeiten</a:t>
            </a:r>
          </a:p>
          <a:p>
            <a:pPr lvl="1" rtl="0"/>
            <a:r>
              <a:rPr lang="de-DE" noProof="0" dirty="0"/>
              <a:t>Zweite Ebene</a:t>
            </a:r>
          </a:p>
          <a:p>
            <a:pPr lvl="2" rtl="0"/>
            <a:r>
              <a:rPr lang="de-DE" noProof="0" dirty="0"/>
              <a:t>Dritte Ebene</a:t>
            </a:r>
          </a:p>
          <a:p>
            <a:pPr lvl="3" rtl="0"/>
            <a:r>
              <a:rPr lang="de-DE" noProof="0" dirty="0"/>
              <a:t>Vierte Ebene</a:t>
            </a:r>
          </a:p>
          <a:p>
            <a:pPr lvl="4" rtl="0"/>
            <a:r>
              <a:rPr lang="de-DE" noProof="0" dirty="0"/>
              <a:t>Fünfte Ebene</a:t>
            </a:r>
          </a:p>
        </p:txBody>
      </p:sp>
      <p:sp>
        <p:nvSpPr>
          <p:cNvPr id="4" name="Datumsplatzhalter 3">
            <a:extLst>
              <a:ext uri="{FF2B5EF4-FFF2-40B4-BE49-F238E27FC236}">
                <a16:creationId xmlns:a16="http://schemas.microsoft.com/office/drawing/2014/main" id="{D95D08EF-72FB-4F19-9916-65815A9CA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F5B716E-F937-40F9-B6CA-96B3068BCF36}" type="datetime1">
              <a:rPr lang="de-DE" noProof="0" smtClean="0"/>
              <a:t>03.03.2025</a:t>
            </a:fld>
            <a:endParaRPr lang="de-DE" noProof="0" dirty="0"/>
          </a:p>
        </p:txBody>
      </p:sp>
      <p:sp>
        <p:nvSpPr>
          <p:cNvPr id="5" name="Fußzeilenplatzhalter 4">
            <a:extLst>
              <a:ext uri="{FF2B5EF4-FFF2-40B4-BE49-F238E27FC236}">
                <a16:creationId xmlns:a16="http://schemas.microsoft.com/office/drawing/2014/main" id="{1365084D-BC85-4A55-BD80-93876AD10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de-DE" noProof="0" dirty="0"/>
          </a:p>
        </p:txBody>
      </p:sp>
      <p:sp>
        <p:nvSpPr>
          <p:cNvPr id="6" name="Foliennummernplatzhalter 5">
            <a:extLst>
              <a:ext uri="{FF2B5EF4-FFF2-40B4-BE49-F238E27FC236}">
                <a16:creationId xmlns:a16="http://schemas.microsoft.com/office/drawing/2014/main" id="{45FDEF23-A140-4DD6-A0D0-A86BD4DF34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EC71654-96A5-4280-94F3-931C61A9F92C}" type="slidenum">
              <a:rPr lang="de-DE" noProof="0" smtClean="0"/>
              <a:t>‹Nr.›</a:t>
            </a:fld>
            <a:endParaRPr lang="de-DE" noProof="0" dirty="0"/>
          </a:p>
        </p:txBody>
      </p:sp>
    </p:spTree>
    <p:extLst>
      <p:ext uri="{BB962C8B-B14F-4D97-AF65-F5344CB8AC3E}">
        <p14:creationId xmlns:p14="http://schemas.microsoft.com/office/powerpoint/2010/main" val="2347082301"/>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61" r:id="rId5"/>
    <p:sldLayoutId id="2147483662" r:id="rId6"/>
    <p:sldLayoutId id="2147483663" r:id="rId7"/>
    <p:sldLayoutId id="2147483674" r:id="rId8"/>
    <p:sldLayoutId id="2147483654" r:id="rId9"/>
    <p:sldLayoutId id="2147483664" r:id="rId10"/>
    <p:sldLayoutId id="2147483665" r:id="rId11"/>
    <p:sldLayoutId id="2147483666" r:id="rId12"/>
    <p:sldLayoutId id="2147483667" r:id="rId13"/>
    <p:sldLayoutId id="2147483668" r:id="rId14"/>
    <p:sldLayoutId id="2147483669" r:id="rId15"/>
    <p:sldLayoutId id="2147483670" r:id="rId16"/>
    <p:sldLayoutId id="2147483671" r:id="rId17"/>
    <p:sldLayoutId id="2147483672" r:id="rId18"/>
    <p:sldLayoutId id="2147483673"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fhooe-my.sharepoint.com/:v:/r/personal/s2210237030_fhooe_at/Documents/5.%20Semester/EazyBooks.mp4?csf=1&amp;web=1&amp;nav=eyJyZWZlcnJhbEluZm8iOnsicmVmZXJyYWxBcHAiOiJPbmVEcml2ZUZvckJ1c2luZXNzIiwicmVmZXJyYWxBcHBQbGF0Zm9ybSI6IldlYiIsInJlZmVycmFsTW9kZSI6InZpZXciLCJyZWZlcnJhbFZpZXciOiJNeUZpbGVzTGlua0NvcHkifX0&amp;e=CxJYVG"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11.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98EF7BD-FE81-4B20-8DC5-0B3EB736F9F8}"/>
              </a:ext>
            </a:extLst>
          </p:cNvPr>
          <p:cNvSpPr>
            <a:spLocks noGrp="1"/>
          </p:cNvSpPr>
          <p:nvPr>
            <p:ph type="ctrTitle"/>
          </p:nvPr>
        </p:nvSpPr>
        <p:spPr/>
        <p:txBody>
          <a:bodyPr rtlCol="0"/>
          <a:lstStyle/>
          <a:p>
            <a:pPr rtl="0"/>
            <a:r>
              <a:rPr lang="de-DE" dirty="0" err="1">
                <a:solidFill>
                  <a:srgbClr val="8AB8F5"/>
                </a:solidFill>
              </a:rPr>
              <a:t>EazyBooks</a:t>
            </a:r>
            <a:endParaRPr lang="de-DE" dirty="0">
              <a:solidFill>
                <a:srgbClr val="8AB8F5"/>
              </a:solidFill>
            </a:endParaRPr>
          </a:p>
        </p:txBody>
      </p:sp>
      <p:sp>
        <p:nvSpPr>
          <p:cNvPr id="3" name="Untertitel 2">
            <a:extLst>
              <a:ext uri="{FF2B5EF4-FFF2-40B4-BE49-F238E27FC236}">
                <a16:creationId xmlns:a16="http://schemas.microsoft.com/office/drawing/2014/main" id="{1AFF0EFE-C50F-44EB-8978-B97795477C9E}"/>
              </a:ext>
            </a:extLst>
          </p:cNvPr>
          <p:cNvSpPr>
            <a:spLocks noGrp="1"/>
          </p:cNvSpPr>
          <p:nvPr>
            <p:ph type="subTitle" idx="1"/>
          </p:nvPr>
        </p:nvSpPr>
        <p:spPr>
          <a:xfrm>
            <a:off x="9854119" y="6381345"/>
            <a:ext cx="2177780" cy="318142"/>
          </a:xfrm>
        </p:spPr>
        <p:txBody>
          <a:bodyPr rtlCol="0"/>
          <a:lstStyle/>
          <a:p>
            <a:pPr rtl="0"/>
            <a:r>
              <a:rPr lang="de-DE" dirty="0"/>
              <a:t>Hartlauer Sandra</a:t>
            </a:r>
          </a:p>
        </p:txBody>
      </p:sp>
      <p:pic>
        <p:nvPicPr>
          <p:cNvPr id="10" name="Bildplatzhalter 9">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a:srcRect/>
          <a:stretch/>
        </p:blipFill>
        <p:spPr/>
      </p:pic>
    </p:spTree>
    <p:extLst>
      <p:ext uri="{BB962C8B-B14F-4D97-AF65-F5344CB8AC3E}">
        <p14:creationId xmlns:p14="http://schemas.microsoft.com/office/powerpoint/2010/main" val="3737989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Bildplatzhalter 9">
            <a:extLst>
              <a:ext uri="{FF2B5EF4-FFF2-40B4-BE49-F238E27FC236}">
                <a16:creationId xmlns:a16="http://schemas.microsoft.com/office/drawing/2014/main" id="{3A7EDB62-3E60-F44C-AE34-9495623E004A}"/>
              </a:ext>
            </a:extLst>
          </p:cNvPr>
          <p:cNvPicPr>
            <a:picLocks noGrp="1" noChangeAspect="1"/>
          </p:cNvPicPr>
          <p:nvPr>
            <p:ph type="pic" sz="quarter" idx="10"/>
          </p:nvPr>
        </p:nvPicPr>
        <p:blipFill>
          <a:blip r:embed="rId3"/>
          <a:srcRect/>
          <a:stretch/>
        </p:blipFill>
        <p:spPr/>
      </p:pic>
      <p:sp>
        <p:nvSpPr>
          <p:cNvPr id="7" name="Titel 6">
            <a:extLst>
              <a:ext uri="{FF2B5EF4-FFF2-40B4-BE49-F238E27FC236}">
                <a16:creationId xmlns:a16="http://schemas.microsoft.com/office/drawing/2014/main" id="{39B0EC6D-03DD-4CEE-9979-34A964DCA45D}"/>
              </a:ext>
            </a:extLst>
          </p:cNvPr>
          <p:cNvSpPr>
            <a:spLocks noGrp="1"/>
          </p:cNvSpPr>
          <p:nvPr>
            <p:ph type="title"/>
          </p:nvPr>
        </p:nvSpPr>
        <p:spPr>
          <a:xfrm>
            <a:off x="6469777" y="3429000"/>
            <a:ext cx="5513675" cy="651448"/>
          </a:xfrm>
        </p:spPr>
        <p:txBody>
          <a:bodyPr rtlCol="0"/>
          <a:lstStyle/>
          <a:p>
            <a:pPr rtl="0"/>
            <a:r>
              <a:rPr lang="de-DE" dirty="0">
                <a:solidFill>
                  <a:srgbClr val="8AB8F5"/>
                </a:solidFill>
              </a:rPr>
              <a:t>Vielen Dank!</a:t>
            </a:r>
          </a:p>
        </p:txBody>
      </p:sp>
      <p:sp>
        <p:nvSpPr>
          <p:cNvPr id="4" name="Textplatzhalter 3">
            <a:extLst>
              <a:ext uri="{FF2B5EF4-FFF2-40B4-BE49-F238E27FC236}">
                <a16:creationId xmlns:a16="http://schemas.microsoft.com/office/drawing/2014/main" id="{00660AB3-9DDA-01CF-15F0-3B22AEA8E6D3}"/>
              </a:ext>
            </a:extLst>
          </p:cNvPr>
          <p:cNvSpPr>
            <a:spLocks noGrp="1"/>
          </p:cNvSpPr>
          <p:nvPr>
            <p:ph type="body" sz="quarter" idx="11"/>
          </p:nvPr>
        </p:nvSpPr>
        <p:spPr>
          <a:xfrm>
            <a:off x="6959664" y="4457221"/>
            <a:ext cx="4533900" cy="503238"/>
          </a:xfrm>
        </p:spPr>
        <p:txBody>
          <a:bodyPr/>
          <a:lstStyle/>
          <a:p>
            <a:r>
              <a:rPr lang="de-AT" dirty="0"/>
              <a:t>Hartlauer Sandra</a:t>
            </a:r>
          </a:p>
        </p:txBody>
      </p:sp>
    </p:spTree>
    <p:extLst>
      <p:ext uri="{BB962C8B-B14F-4D97-AF65-F5344CB8AC3E}">
        <p14:creationId xmlns:p14="http://schemas.microsoft.com/office/powerpoint/2010/main" val="2928802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rtlCol="0" anchor="ctr"/>
          <a:lstStyle/>
          <a:p>
            <a:r>
              <a:rPr lang="de-DE" dirty="0"/>
              <a:t>Webseite</a:t>
            </a:r>
          </a:p>
          <a:p>
            <a:r>
              <a:rPr lang="de-DE" dirty="0"/>
              <a:t>Wie normale App</a:t>
            </a:r>
          </a:p>
          <a:p>
            <a:r>
              <a:rPr lang="de-DE" dirty="0"/>
              <a:t>Offline</a:t>
            </a:r>
          </a:p>
          <a:p>
            <a:r>
              <a:rPr lang="de-DE" dirty="0"/>
              <a:t>Verschiedene Geräte</a:t>
            </a:r>
          </a:p>
        </p:txBody>
      </p:sp>
      <p:pic>
        <p:nvPicPr>
          <p:cNvPr id="7" name="Bildplatzhalt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rotWithShape="1">
          <a:blip r:embed="rId3">
            <a:duotone>
              <a:schemeClr val="accent5">
                <a:shade val="45000"/>
                <a:satMod val="135000"/>
              </a:schemeClr>
              <a:prstClr val="white"/>
            </a:duotone>
          </a:blip>
          <a:srcRect l="-3841" t="-28709" r="1973" b="-28709"/>
          <a:stretch/>
        </p:blipFill>
        <p:spPr>
          <a:xfrm>
            <a:off x="5884649" y="0"/>
            <a:ext cx="6307352" cy="5780372"/>
          </a:xfrm>
          <a:noFill/>
        </p:spPr>
      </p:pic>
      <p:sp>
        <p:nvSpPr>
          <p:cNvPr id="5" name="Foliennummernplatzhalter 3">
            <a:extLst>
              <a:ext uri="{FF2B5EF4-FFF2-40B4-BE49-F238E27FC236}">
                <a16:creationId xmlns:a16="http://schemas.microsoft.com/office/drawing/2014/main" id="{4F255404-DC2D-EF16-6695-2740403CF5CC}"/>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2</a:t>
            </a:fld>
            <a:r>
              <a:rPr lang="de-DE" dirty="0"/>
              <a:t> von 10</a:t>
            </a:r>
          </a:p>
        </p:txBody>
      </p:sp>
      <p:sp>
        <p:nvSpPr>
          <p:cNvPr id="2" name="Titel 1">
            <a:extLst>
              <a:ext uri="{FF2B5EF4-FFF2-40B4-BE49-F238E27FC236}">
                <a16:creationId xmlns:a16="http://schemas.microsoft.com/office/drawing/2014/main" id="{E2C50832-0B36-43C5-98EC-4CD165D78718}"/>
              </a:ext>
            </a:extLst>
          </p:cNvPr>
          <p:cNvSpPr>
            <a:spLocks noGrp="1"/>
          </p:cNvSpPr>
          <p:nvPr>
            <p:ph type="title"/>
          </p:nvPr>
        </p:nvSpPr>
        <p:spPr/>
        <p:txBody>
          <a:bodyPr rtlCol="0"/>
          <a:lstStyle/>
          <a:p>
            <a:pPr rtl="0"/>
            <a:r>
              <a:rPr lang="de-DE" dirty="0"/>
              <a:t>Progressive Web App</a:t>
            </a:r>
            <a:br>
              <a:rPr lang="de-DE" dirty="0"/>
            </a:br>
            <a:endParaRPr lang="de-DE" dirty="0"/>
          </a:p>
        </p:txBody>
      </p:sp>
    </p:spTree>
    <p:extLst>
      <p:ext uri="{BB962C8B-B14F-4D97-AF65-F5344CB8AC3E}">
        <p14:creationId xmlns:p14="http://schemas.microsoft.com/office/powerpoint/2010/main" val="592391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C64C2A7-EC84-4D8C-9CA2-F6AE46F51FB6}"/>
              </a:ext>
            </a:extLst>
          </p:cNvPr>
          <p:cNvSpPr>
            <a:spLocks noGrp="1"/>
          </p:cNvSpPr>
          <p:nvPr>
            <p:ph type="title"/>
          </p:nvPr>
        </p:nvSpPr>
        <p:spPr>
          <a:xfrm>
            <a:off x="515938" y="499595"/>
            <a:ext cx="4937211" cy="1325563"/>
          </a:xfrm>
        </p:spPr>
        <p:txBody>
          <a:bodyPr rtlCol="0" anchor="ctr">
            <a:normAutofit/>
          </a:bodyPr>
          <a:lstStyle/>
          <a:p>
            <a:pPr rtl="0"/>
            <a:r>
              <a:rPr lang="de-DE" dirty="0"/>
              <a:t>IDEE/Motivation</a:t>
            </a:r>
          </a:p>
        </p:txBody>
      </p:sp>
      <p:sp>
        <p:nvSpPr>
          <p:cNvPr id="3" name="Textplatzhalter 2">
            <a:extLst>
              <a:ext uri="{FF2B5EF4-FFF2-40B4-BE49-F238E27FC236}">
                <a16:creationId xmlns:a16="http://schemas.microsoft.com/office/drawing/2014/main" id="{56960426-AAA6-4126-93AF-30F7DEE010A4}"/>
              </a:ext>
            </a:extLst>
          </p:cNvPr>
          <p:cNvSpPr>
            <a:spLocks noGrp="1"/>
          </p:cNvSpPr>
          <p:nvPr>
            <p:ph idx="1"/>
          </p:nvPr>
        </p:nvSpPr>
        <p:spPr>
          <a:xfrm>
            <a:off x="538960" y="1825625"/>
            <a:ext cx="4914189" cy="4351338"/>
          </a:xfrm>
        </p:spPr>
        <p:txBody>
          <a:bodyPr rtlCol="0">
            <a:noAutofit/>
          </a:bodyPr>
          <a:lstStyle/>
          <a:p>
            <a:endParaRPr lang="de-DE" dirty="0"/>
          </a:p>
          <a:p>
            <a:endParaRPr lang="de-DE" dirty="0"/>
          </a:p>
          <a:p>
            <a:r>
              <a:rPr lang="de-DE" dirty="0"/>
              <a:t>Kassier bei der LJ</a:t>
            </a:r>
          </a:p>
          <a:p>
            <a:pPr algn="l" fontAlgn="base"/>
            <a:r>
              <a:rPr lang="de-DE" dirty="0">
                <a:solidFill>
                  <a:srgbClr val="242424"/>
                </a:solidFill>
              </a:rPr>
              <a:t>L</a:t>
            </a:r>
            <a:r>
              <a:rPr lang="de-DE" b="0" i="0" dirty="0">
                <a:solidFill>
                  <a:srgbClr val="242424"/>
                </a:solidFill>
                <a:effectLst/>
              </a:rPr>
              <a:t>eichtere Verwahrung (7 Jahre aufbewahren und wiederfinden)</a:t>
            </a:r>
          </a:p>
          <a:p>
            <a:pPr algn="l" fontAlgn="base"/>
            <a:r>
              <a:rPr lang="de-DE" dirty="0">
                <a:solidFill>
                  <a:srgbClr val="242424"/>
                </a:solidFill>
              </a:rPr>
              <a:t>PWA</a:t>
            </a:r>
          </a:p>
          <a:p>
            <a:pPr algn="l" fontAlgn="base"/>
            <a:r>
              <a:rPr lang="de-DE" dirty="0">
                <a:solidFill>
                  <a:srgbClr val="242424"/>
                </a:solidFill>
              </a:rPr>
              <a:t>Datenschutz und Sicherheit</a:t>
            </a:r>
            <a:endParaRPr lang="de-DE" b="0" i="0" dirty="0">
              <a:solidFill>
                <a:srgbClr val="242424"/>
              </a:solidFill>
              <a:effectLst/>
            </a:endParaRPr>
          </a:p>
        </p:txBody>
      </p:sp>
      <p:sp>
        <p:nvSpPr>
          <p:cNvPr id="4" name="Foliennummernplatzhalter 3">
            <a:extLst>
              <a:ext uri="{FF2B5EF4-FFF2-40B4-BE49-F238E27FC236}">
                <a16:creationId xmlns:a16="http://schemas.microsoft.com/office/drawing/2014/main" id="{D66E959E-B23F-467A-9B6E-30F9EE969EC2}"/>
              </a:ext>
            </a:extLst>
          </p:cNvPr>
          <p:cNvSpPr>
            <a:spLocks noGrp="1"/>
          </p:cNvSpPr>
          <p:nvPr>
            <p:ph type="sldNum" sz="quarter" idx="12"/>
          </p:nvPr>
        </p:nvSpPr>
        <p:spPr>
          <a:xfrm>
            <a:off x="11196912" y="6282433"/>
            <a:ext cx="579030" cy="350875"/>
          </a:xfrm>
        </p:spPr>
        <p:txBody>
          <a:bodyPr rtlCol="0" anchor="ctr">
            <a:normAutofit/>
          </a:bodyPr>
          <a:lstStyle/>
          <a:p>
            <a:pPr rtl="0">
              <a:spcAft>
                <a:spcPts val="600"/>
              </a:spcAft>
            </a:pPr>
            <a:fld id="{9EC71654-96A5-4280-94F3-931C61A9F92C}" type="slidenum">
              <a:rPr lang="de-DE" sz="900" smtClean="0"/>
              <a:pPr rtl="0">
                <a:spcAft>
                  <a:spcPts val="600"/>
                </a:spcAft>
              </a:pPr>
              <a:t>3</a:t>
            </a:fld>
            <a:r>
              <a:rPr lang="de-DE" sz="900" dirty="0"/>
              <a:t> von 10</a:t>
            </a:r>
          </a:p>
        </p:txBody>
      </p:sp>
      <p:pic>
        <p:nvPicPr>
          <p:cNvPr id="11" name="Bildplatzhalter 10">
            <a:extLst>
              <a:ext uri="{FF2B5EF4-FFF2-40B4-BE49-F238E27FC236}">
                <a16:creationId xmlns:a16="http://schemas.microsoft.com/office/drawing/2014/main" id="{9D82A855-CCB0-4075-B5EE-5CC6FD176DB4}"/>
              </a:ext>
            </a:extLst>
          </p:cNvPr>
          <p:cNvPicPr>
            <a:picLocks noGrp="1" noChangeAspect="1"/>
          </p:cNvPicPr>
          <p:nvPr>
            <p:ph type="pic" sz="quarter" idx="13"/>
          </p:nvPr>
        </p:nvPicPr>
        <p:blipFill>
          <a:blip r:embed="rId3"/>
          <a:srcRect l="5711" r="5711"/>
          <a:stretch/>
        </p:blipFill>
        <p:spPr>
          <a:xfrm>
            <a:off x="5453149" y="986576"/>
            <a:ext cx="4884848" cy="4884848"/>
          </a:xfrm>
          <a:noFill/>
        </p:spPr>
      </p:pic>
    </p:spTree>
    <p:extLst>
      <p:ext uri="{BB962C8B-B14F-4D97-AF65-F5344CB8AC3E}">
        <p14:creationId xmlns:p14="http://schemas.microsoft.com/office/powerpoint/2010/main" val="3187533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552A9C73-06ED-419B-81B5-491CBFC22330}"/>
              </a:ext>
            </a:extLst>
          </p:cNvPr>
          <p:cNvSpPr>
            <a:spLocks noGrp="1"/>
          </p:cNvSpPr>
          <p:nvPr>
            <p:ph idx="1"/>
          </p:nvPr>
        </p:nvSpPr>
        <p:spPr>
          <a:xfrm>
            <a:off x="538961" y="1825625"/>
            <a:ext cx="3991476" cy="4351338"/>
          </a:xfrm>
        </p:spPr>
        <p:txBody>
          <a:bodyPr rtlCol="0"/>
          <a:lstStyle/>
          <a:p>
            <a:pPr fontAlgn="base"/>
            <a:endParaRPr lang="de-DE" b="0" i="0" dirty="0">
              <a:solidFill>
                <a:srgbClr val="242424"/>
              </a:solidFill>
              <a:effectLst/>
            </a:endParaRPr>
          </a:p>
          <a:p>
            <a:pPr fontAlgn="base"/>
            <a:r>
              <a:rPr lang="de-DE" b="0" i="0" dirty="0">
                <a:solidFill>
                  <a:srgbClr val="242424"/>
                </a:solidFill>
                <a:effectLst/>
              </a:rPr>
              <a:t>Benutzerfreundlichkeit</a:t>
            </a:r>
          </a:p>
          <a:p>
            <a:pPr fontAlgn="base"/>
            <a:r>
              <a:rPr lang="de-DE" b="0" i="0" dirty="0">
                <a:solidFill>
                  <a:srgbClr val="242424"/>
                </a:solidFill>
                <a:effectLst/>
              </a:rPr>
              <a:t>Buchhaltungsvorgänge beschleunigen</a:t>
            </a:r>
          </a:p>
          <a:p>
            <a:pPr fontAlgn="base"/>
            <a:r>
              <a:rPr lang="de-DE" dirty="0">
                <a:solidFill>
                  <a:srgbClr val="242424"/>
                </a:solidFill>
              </a:rPr>
              <a:t>Sicherheit und Backup</a:t>
            </a:r>
            <a:endParaRPr lang="de-DE" b="0" i="0" dirty="0">
              <a:solidFill>
                <a:srgbClr val="242424"/>
              </a:solidFill>
              <a:effectLst/>
            </a:endParaRPr>
          </a:p>
          <a:p>
            <a:pPr fontAlgn="base"/>
            <a:r>
              <a:rPr lang="de-DE" dirty="0">
                <a:solidFill>
                  <a:srgbClr val="242424"/>
                </a:solidFill>
              </a:rPr>
              <a:t>Kategorienmanagement</a:t>
            </a:r>
          </a:p>
          <a:p>
            <a:pPr algn="l" fontAlgn="base"/>
            <a:r>
              <a:rPr lang="de-DE" b="0" i="0" dirty="0">
                <a:solidFill>
                  <a:srgbClr val="242424"/>
                </a:solidFill>
                <a:effectLst/>
              </a:rPr>
              <a:t>Budgetplanung</a:t>
            </a:r>
          </a:p>
          <a:p>
            <a:pPr algn="l" fontAlgn="base"/>
            <a:r>
              <a:rPr lang="de-DE" dirty="0">
                <a:solidFill>
                  <a:srgbClr val="242424"/>
                </a:solidFill>
              </a:rPr>
              <a:t>Berichterstattung</a:t>
            </a:r>
            <a:endParaRPr lang="de-DE" b="0" i="0" dirty="0">
              <a:solidFill>
                <a:srgbClr val="242424"/>
              </a:solidFill>
              <a:effectLst/>
            </a:endParaRPr>
          </a:p>
        </p:txBody>
      </p:sp>
      <p:pic>
        <p:nvPicPr>
          <p:cNvPr id="7" name="Bildplatzhalter 6">
            <a:extLst>
              <a:ext uri="{FF2B5EF4-FFF2-40B4-BE49-F238E27FC236}">
                <a16:creationId xmlns:a16="http://schemas.microsoft.com/office/drawing/2014/main" id="{A241642C-CB49-4AA1-9EAD-3BCEA280B5B6}"/>
              </a:ext>
            </a:extLst>
          </p:cNvPr>
          <p:cNvPicPr>
            <a:picLocks noGrp="1" noChangeAspect="1"/>
          </p:cNvPicPr>
          <p:nvPr>
            <p:ph type="pic" sz="quarter" idx="13"/>
          </p:nvPr>
        </p:nvPicPr>
        <p:blipFill rotWithShape="1">
          <a:blip r:embed="rId3"/>
          <a:srcRect l="1386" t="623" r="1386" b="-623"/>
          <a:stretch/>
        </p:blipFill>
        <p:spPr>
          <a:xfrm>
            <a:off x="5884648" y="0"/>
            <a:ext cx="6307353" cy="5780372"/>
          </a:xfrm>
        </p:spPr>
      </p:pic>
      <p:sp>
        <p:nvSpPr>
          <p:cNvPr id="2" name="Titel 1">
            <a:extLst>
              <a:ext uri="{FF2B5EF4-FFF2-40B4-BE49-F238E27FC236}">
                <a16:creationId xmlns:a16="http://schemas.microsoft.com/office/drawing/2014/main" id="{E2C50832-0B36-43C5-98EC-4CD165D78718}"/>
              </a:ext>
            </a:extLst>
          </p:cNvPr>
          <p:cNvSpPr>
            <a:spLocks noGrp="1"/>
          </p:cNvSpPr>
          <p:nvPr>
            <p:ph type="title"/>
          </p:nvPr>
        </p:nvSpPr>
        <p:spPr/>
        <p:txBody>
          <a:bodyPr rtlCol="0"/>
          <a:lstStyle/>
          <a:p>
            <a:pPr rtl="0"/>
            <a:r>
              <a:rPr lang="de-DE" dirty="0" err="1"/>
              <a:t>EazyBooks</a:t>
            </a:r>
            <a:br>
              <a:rPr lang="de-DE" dirty="0"/>
            </a:br>
            <a:endParaRPr lang="de-DE" dirty="0"/>
          </a:p>
        </p:txBody>
      </p:sp>
      <p:sp>
        <p:nvSpPr>
          <p:cNvPr id="5" name="Foliennummernplatzhalter 3">
            <a:extLst>
              <a:ext uri="{FF2B5EF4-FFF2-40B4-BE49-F238E27FC236}">
                <a16:creationId xmlns:a16="http://schemas.microsoft.com/office/drawing/2014/main" id="{2EEC1CED-F356-11F3-5105-608185019E6B}"/>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4</a:t>
            </a:fld>
            <a:r>
              <a:rPr lang="de-DE" dirty="0"/>
              <a:t> von 11</a:t>
            </a:r>
          </a:p>
        </p:txBody>
      </p:sp>
    </p:spTree>
    <p:extLst>
      <p:ext uri="{BB962C8B-B14F-4D97-AF65-F5344CB8AC3E}">
        <p14:creationId xmlns:p14="http://schemas.microsoft.com/office/powerpoint/2010/main" val="433561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D696360-142E-C6C6-6327-12B24C26D329}"/>
              </a:ext>
            </a:extLst>
          </p:cNvPr>
          <p:cNvSpPr>
            <a:spLocks noGrp="1"/>
          </p:cNvSpPr>
          <p:nvPr>
            <p:ph type="title"/>
          </p:nvPr>
        </p:nvSpPr>
        <p:spPr/>
        <p:txBody>
          <a:bodyPr/>
          <a:lstStyle/>
          <a:p>
            <a:r>
              <a:rPr lang="de-DE" dirty="0"/>
              <a:t>Schutz gegen XSS - </a:t>
            </a:r>
            <a:r>
              <a:rPr lang="de-DE" sz="3200" dirty="0">
                <a:solidFill>
                  <a:srgbClr val="242424"/>
                </a:solidFill>
              </a:rPr>
              <a:t>Cross-Site Scripting</a:t>
            </a:r>
            <a:endParaRPr lang="de-AT" dirty="0"/>
          </a:p>
        </p:txBody>
      </p:sp>
      <p:sp>
        <p:nvSpPr>
          <p:cNvPr id="26" name="Foliennummernplatzhalter 3">
            <a:extLst>
              <a:ext uri="{FF2B5EF4-FFF2-40B4-BE49-F238E27FC236}">
                <a16:creationId xmlns:a16="http://schemas.microsoft.com/office/drawing/2014/main" id="{2BD62465-FDE7-AAFE-1360-A0D084B05F29}"/>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5</a:t>
            </a:fld>
            <a:r>
              <a:rPr lang="de-DE" dirty="0"/>
              <a:t> von 10</a:t>
            </a:r>
          </a:p>
        </p:txBody>
      </p:sp>
      <p:sp>
        <p:nvSpPr>
          <p:cNvPr id="7" name="Inhaltsplatzhalter 2">
            <a:extLst>
              <a:ext uri="{FF2B5EF4-FFF2-40B4-BE49-F238E27FC236}">
                <a16:creationId xmlns:a16="http://schemas.microsoft.com/office/drawing/2014/main" id="{AAB7C208-CA9A-3047-11D1-11CADB24044A}"/>
              </a:ext>
            </a:extLst>
          </p:cNvPr>
          <p:cNvSpPr>
            <a:spLocks noGrp="1"/>
          </p:cNvSpPr>
          <p:nvPr>
            <p:ph idx="1"/>
          </p:nvPr>
        </p:nvSpPr>
        <p:spPr>
          <a:xfrm>
            <a:off x="538960" y="1825625"/>
            <a:ext cx="10156133" cy="4351338"/>
          </a:xfrm>
        </p:spPr>
        <p:txBody>
          <a:bodyPr rtlCol="0" anchor="ctr"/>
          <a:lstStyle/>
          <a:p>
            <a:pPr marL="342900" indent="-342900" algn="l" fontAlgn="base">
              <a:buFont typeface="Arial" panose="020B0604020202020204" pitchFamily="34" charset="0"/>
              <a:buChar char="•"/>
            </a:pPr>
            <a:r>
              <a:rPr lang="de-DE" sz="2400" dirty="0">
                <a:solidFill>
                  <a:srgbClr val="242424"/>
                </a:solidFill>
              </a:rPr>
              <a:t>Was ist XSS?</a:t>
            </a:r>
          </a:p>
          <a:p>
            <a:pPr marL="342900" indent="-342900" algn="l" fontAlgn="base">
              <a:buFont typeface="Arial" panose="020B0604020202020204" pitchFamily="34" charset="0"/>
              <a:buChar char="•"/>
            </a:pPr>
            <a:r>
              <a:rPr lang="de-DE" sz="2400" dirty="0">
                <a:solidFill>
                  <a:srgbClr val="242424"/>
                </a:solidFill>
              </a:rPr>
              <a:t>Arten von XSS:</a:t>
            </a:r>
          </a:p>
          <a:p>
            <a:pPr marL="800100" lvl="1" indent="-342900" algn="l" fontAlgn="base">
              <a:buFont typeface="Arial" panose="020B0604020202020204" pitchFamily="34" charset="0"/>
              <a:buChar char="•"/>
            </a:pPr>
            <a:r>
              <a:rPr lang="de-DE" dirty="0" err="1">
                <a:solidFill>
                  <a:srgbClr val="242424"/>
                </a:solidFill>
              </a:rPr>
              <a:t>Stored</a:t>
            </a:r>
            <a:r>
              <a:rPr lang="de-DE" dirty="0">
                <a:solidFill>
                  <a:srgbClr val="242424"/>
                </a:solidFill>
              </a:rPr>
              <a:t> XSS</a:t>
            </a:r>
          </a:p>
          <a:p>
            <a:pPr marL="800100" lvl="1" indent="-342900" algn="l" fontAlgn="base">
              <a:buFont typeface="Arial" panose="020B0604020202020204" pitchFamily="34" charset="0"/>
              <a:buChar char="•"/>
            </a:pPr>
            <a:r>
              <a:rPr lang="de-DE" dirty="0" err="1">
                <a:solidFill>
                  <a:srgbClr val="242424"/>
                </a:solidFill>
              </a:rPr>
              <a:t>Reflected</a:t>
            </a:r>
            <a:r>
              <a:rPr lang="de-DE" dirty="0">
                <a:solidFill>
                  <a:srgbClr val="242424"/>
                </a:solidFill>
              </a:rPr>
              <a:t> XSS</a:t>
            </a:r>
          </a:p>
          <a:p>
            <a:pPr marL="800100" lvl="1" indent="-342900" algn="l" fontAlgn="base">
              <a:buFont typeface="Arial" panose="020B0604020202020204" pitchFamily="34" charset="0"/>
              <a:buChar char="•"/>
            </a:pPr>
            <a:r>
              <a:rPr lang="de-DE" dirty="0">
                <a:solidFill>
                  <a:srgbClr val="242424"/>
                </a:solidFill>
              </a:rPr>
              <a:t>DOM-</a:t>
            </a:r>
            <a:r>
              <a:rPr lang="de-DE" dirty="0" err="1">
                <a:solidFill>
                  <a:srgbClr val="242424"/>
                </a:solidFill>
              </a:rPr>
              <a:t>based</a:t>
            </a:r>
            <a:r>
              <a:rPr lang="de-DE" dirty="0">
                <a:solidFill>
                  <a:srgbClr val="242424"/>
                </a:solidFill>
              </a:rPr>
              <a:t> XSS</a:t>
            </a:r>
          </a:p>
          <a:p>
            <a:pPr marL="342900" indent="-342900" algn="l" fontAlgn="base">
              <a:buFont typeface="Arial" panose="020B0604020202020204" pitchFamily="34" charset="0"/>
              <a:buChar char="•"/>
            </a:pPr>
            <a:r>
              <a:rPr lang="de-DE" sz="2400" dirty="0">
                <a:solidFill>
                  <a:srgbClr val="242424"/>
                </a:solidFill>
              </a:rPr>
              <a:t>Risiken für PWAs in Angular</a:t>
            </a:r>
          </a:p>
          <a:p>
            <a:pPr marL="342900" indent="-342900" algn="l" fontAlgn="base">
              <a:buFont typeface="Arial" panose="020B0604020202020204" pitchFamily="34" charset="0"/>
              <a:buChar char="•"/>
            </a:pPr>
            <a:r>
              <a:rPr lang="de-DE" sz="2400" dirty="0">
                <a:solidFill>
                  <a:srgbClr val="242424"/>
                </a:solidFill>
              </a:rPr>
              <a:t>Schutzmaßnahmen</a:t>
            </a:r>
          </a:p>
        </p:txBody>
      </p:sp>
    </p:spTree>
    <p:extLst>
      <p:ext uri="{BB962C8B-B14F-4D97-AF65-F5344CB8AC3E}">
        <p14:creationId xmlns:p14="http://schemas.microsoft.com/office/powerpoint/2010/main" val="1946257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B84DC-8051-E445-F4D2-C94270B4CD0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4214844-FFC5-C0A8-18B6-9A53C1CA660C}"/>
              </a:ext>
            </a:extLst>
          </p:cNvPr>
          <p:cNvSpPr>
            <a:spLocks noGrp="1"/>
          </p:cNvSpPr>
          <p:nvPr>
            <p:ph type="title"/>
          </p:nvPr>
        </p:nvSpPr>
        <p:spPr/>
        <p:txBody>
          <a:bodyPr/>
          <a:lstStyle/>
          <a:p>
            <a:r>
              <a:rPr lang="de-DE" dirty="0"/>
              <a:t>Schutz gegen CSRF - </a:t>
            </a:r>
            <a:r>
              <a:rPr lang="de-DE" sz="3200" dirty="0">
                <a:solidFill>
                  <a:srgbClr val="242424"/>
                </a:solidFill>
              </a:rPr>
              <a:t>Cross-Site Request </a:t>
            </a:r>
            <a:r>
              <a:rPr lang="de-DE" sz="3200" dirty="0" err="1">
                <a:solidFill>
                  <a:srgbClr val="242424"/>
                </a:solidFill>
              </a:rPr>
              <a:t>Forgery</a:t>
            </a:r>
            <a:endParaRPr lang="de-AT" dirty="0"/>
          </a:p>
        </p:txBody>
      </p:sp>
      <p:sp>
        <p:nvSpPr>
          <p:cNvPr id="26" name="Foliennummernplatzhalter 3">
            <a:extLst>
              <a:ext uri="{FF2B5EF4-FFF2-40B4-BE49-F238E27FC236}">
                <a16:creationId xmlns:a16="http://schemas.microsoft.com/office/drawing/2014/main" id="{A56622BC-17CF-F44B-3D63-6A39049B7004}"/>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6</a:t>
            </a:fld>
            <a:r>
              <a:rPr lang="de-DE" dirty="0"/>
              <a:t> von 10</a:t>
            </a:r>
          </a:p>
        </p:txBody>
      </p:sp>
      <p:sp>
        <p:nvSpPr>
          <p:cNvPr id="7" name="Inhaltsplatzhalter 2">
            <a:extLst>
              <a:ext uri="{FF2B5EF4-FFF2-40B4-BE49-F238E27FC236}">
                <a16:creationId xmlns:a16="http://schemas.microsoft.com/office/drawing/2014/main" id="{21D04965-71B2-C808-FE94-C72AB0EF465D}"/>
              </a:ext>
            </a:extLst>
          </p:cNvPr>
          <p:cNvSpPr>
            <a:spLocks noGrp="1"/>
          </p:cNvSpPr>
          <p:nvPr>
            <p:ph idx="1"/>
          </p:nvPr>
        </p:nvSpPr>
        <p:spPr>
          <a:xfrm>
            <a:off x="538960" y="1825625"/>
            <a:ext cx="10156133" cy="4351338"/>
          </a:xfrm>
        </p:spPr>
        <p:txBody>
          <a:bodyPr rtlCol="0" anchor="ctr"/>
          <a:lstStyle/>
          <a:p>
            <a:pPr marL="342900" indent="-342900" algn="l" fontAlgn="base">
              <a:buFont typeface="Arial" panose="020B0604020202020204" pitchFamily="34" charset="0"/>
              <a:buChar char="•"/>
            </a:pPr>
            <a:r>
              <a:rPr lang="de-DE" sz="2400" dirty="0">
                <a:solidFill>
                  <a:srgbClr val="242424"/>
                </a:solidFill>
              </a:rPr>
              <a:t>Was ist CSRF?</a:t>
            </a:r>
          </a:p>
          <a:p>
            <a:pPr marL="342900" indent="-342900" algn="l" fontAlgn="base">
              <a:buFont typeface="Arial" panose="020B0604020202020204" pitchFamily="34" charset="0"/>
              <a:buChar char="•"/>
            </a:pPr>
            <a:r>
              <a:rPr lang="de-DE" sz="2400" dirty="0">
                <a:solidFill>
                  <a:srgbClr val="242424"/>
                </a:solidFill>
              </a:rPr>
              <a:t>Wie funktioniert es?</a:t>
            </a:r>
          </a:p>
          <a:p>
            <a:pPr marL="342900" indent="-342900" algn="l" fontAlgn="base">
              <a:buFont typeface="Arial" panose="020B0604020202020204" pitchFamily="34" charset="0"/>
              <a:buChar char="•"/>
            </a:pPr>
            <a:r>
              <a:rPr lang="de-DE" sz="2400" dirty="0">
                <a:solidFill>
                  <a:srgbClr val="242424"/>
                </a:solidFill>
              </a:rPr>
              <a:t>Risiken für PWAs in Angular</a:t>
            </a:r>
          </a:p>
          <a:p>
            <a:pPr marL="342900" indent="-342900" algn="l" fontAlgn="base">
              <a:buFont typeface="Arial" panose="020B0604020202020204" pitchFamily="34" charset="0"/>
              <a:buChar char="•"/>
            </a:pPr>
            <a:r>
              <a:rPr lang="de-DE" sz="2400" dirty="0">
                <a:solidFill>
                  <a:srgbClr val="242424"/>
                </a:solidFill>
              </a:rPr>
              <a:t>Schutzmaßnahmen</a:t>
            </a:r>
          </a:p>
        </p:txBody>
      </p:sp>
    </p:spTree>
    <p:extLst>
      <p:ext uri="{BB962C8B-B14F-4D97-AF65-F5344CB8AC3E}">
        <p14:creationId xmlns:p14="http://schemas.microsoft.com/office/powerpoint/2010/main" val="3364571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uppieren 8">
            <a:extLst>
              <a:ext uri="{FF2B5EF4-FFF2-40B4-BE49-F238E27FC236}">
                <a16:creationId xmlns:a16="http://schemas.microsoft.com/office/drawing/2014/main" id="{6EFDA7F3-F3AC-22A7-4D4E-D06C34303928}"/>
              </a:ext>
            </a:extLst>
          </p:cNvPr>
          <p:cNvGrpSpPr/>
          <p:nvPr/>
        </p:nvGrpSpPr>
        <p:grpSpPr>
          <a:xfrm rot="7186914">
            <a:off x="5985834" y="-2494843"/>
            <a:ext cx="7021130" cy="8126217"/>
            <a:chOff x="11114088" y="2241550"/>
            <a:chExt cx="1905000" cy="2354263"/>
          </a:xfrm>
          <a:solidFill>
            <a:schemeClr val="bg2">
              <a:alpha val="91000"/>
            </a:schemeClr>
          </a:solidFill>
        </p:grpSpPr>
        <p:sp>
          <p:nvSpPr>
            <p:cNvPr id="10" name="Freihandform 5">
              <a:extLst>
                <a:ext uri="{FF2B5EF4-FFF2-40B4-BE49-F238E27FC236}">
                  <a16:creationId xmlns:a16="http://schemas.microsoft.com/office/drawing/2014/main" id="{1BC5467B-7E1C-01EB-B971-D89A6314D70B}"/>
                </a:ext>
              </a:extLst>
            </p:cNvPr>
            <p:cNvSpPr>
              <a:spLocks/>
            </p:cNvSpPr>
            <p:nvPr/>
          </p:nvSpPr>
          <p:spPr bwMode="auto">
            <a:xfrm>
              <a:off x="11114088" y="2241550"/>
              <a:ext cx="1905000" cy="2354263"/>
            </a:xfrm>
            <a:custGeom>
              <a:avLst/>
              <a:gdLst>
                <a:gd name="T0" fmla="*/ 0 w 447"/>
                <a:gd name="T1" fmla="*/ 264 h 553"/>
                <a:gd name="T2" fmla="*/ 141 w 447"/>
                <a:gd name="T3" fmla="*/ 48 h 553"/>
                <a:gd name="T4" fmla="*/ 414 w 447"/>
                <a:gd name="T5" fmla="*/ 67 h 553"/>
                <a:gd name="T6" fmla="*/ 438 w 447"/>
                <a:gd name="T7" fmla="*/ 98 h 553"/>
                <a:gd name="T8" fmla="*/ 391 w 447"/>
                <a:gd name="T9" fmla="*/ 111 h 553"/>
                <a:gd name="T10" fmla="*/ 94 w 447"/>
                <a:gd name="T11" fmla="*/ 149 h 553"/>
                <a:gd name="T12" fmla="*/ 107 w 447"/>
                <a:gd name="T13" fmla="*/ 424 h 553"/>
                <a:gd name="T14" fmla="*/ 383 w 447"/>
                <a:gd name="T15" fmla="*/ 453 h 553"/>
                <a:gd name="T16" fmla="*/ 393 w 447"/>
                <a:gd name="T17" fmla="*/ 446 h 553"/>
                <a:gd name="T18" fmla="*/ 433 w 447"/>
                <a:gd name="T19" fmla="*/ 449 h 553"/>
                <a:gd name="T20" fmla="*/ 421 w 447"/>
                <a:gd name="T21" fmla="*/ 485 h 553"/>
                <a:gd name="T22" fmla="*/ 194 w 447"/>
                <a:gd name="T23" fmla="*/ 531 h 553"/>
                <a:gd name="T24" fmla="*/ 0 w 447"/>
                <a:gd name="T25" fmla="*/ 264 h 5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47" h="553">
                  <a:moveTo>
                    <a:pt x="0" y="264"/>
                  </a:moveTo>
                  <a:cubicBezTo>
                    <a:pt x="5" y="176"/>
                    <a:pt x="49" y="96"/>
                    <a:pt x="141" y="48"/>
                  </a:cubicBezTo>
                  <a:cubicBezTo>
                    <a:pt x="235" y="0"/>
                    <a:pt x="327" y="9"/>
                    <a:pt x="414" y="67"/>
                  </a:cubicBezTo>
                  <a:cubicBezTo>
                    <a:pt x="425" y="75"/>
                    <a:pt x="439" y="82"/>
                    <a:pt x="438" y="98"/>
                  </a:cubicBezTo>
                  <a:cubicBezTo>
                    <a:pt x="437" y="120"/>
                    <a:pt x="413" y="127"/>
                    <a:pt x="391" y="111"/>
                  </a:cubicBezTo>
                  <a:cubicBezTo>
                    <a:pt x="294" y="40"/>
                    <a:pt x="166" y="56"/>
                    <a:pt x="94" y="149"/>
                  </a:cubicBezTo>
                  <a:cubicBezTo>
                    <a:pt x="30" y="231"/>
                    <a:pt x="36" y="349"/>
                    <a:pt x="107" y="424"/>
                  </a:cubicBezTo>
                  <a:cubicBezTo>
                    <a:pt x="180" y="502"/>
                    <a:pt x="296" y="514"/>
                    <a:pt x="383" y="453"/>
                  </a:cubicBezTo>
                  <a:cubicBezTo>
                    <a:pt x="386" y="451"/>
                    <a:pt x="390" y="449"/>
                    <a:pt x="393" y="446"/>
                  </a:cubicBezTo>
                  <a:cubicBezTo>
                    <a:pt x="407" y="433"/>
                    <a:pt x="420" y="433"/>
                    <a:pt x="433" y="449"/>
                  </a:cubicBezTo>
                  <a:cubicBezTo>
                    <a:pt x="447" y="467"/>
                    <a:pt x="433" y="477"/>
                    <a:pt x="421" y="485"/>
                  </a:cubicBezTo>
                  <a:cubicBezTo>
                    <a:pt x="353" y="537"/>
                    <a:pt x="277" y="553"/>
                    <a:pt x="194" y="531"/>
                  </a:cubicBezTo>
                  <a:cubicBezTo>
                    <a:pt x="79" y="501"/>
                    <a:pt x="1" y="397"/>
                    <a:pt x="0" y="2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sp>
          <p:nvSpPr>
            <p:cNvPr id="11" name="Freihandform 6">
              <a:extLst>
                <a:ext uri="{FF2B5EF4-FFF2-40B4-BE49-F238E27FC236}">
                  <a16:creationId xmlns:a16="http://schemas.microsoft.com/office/drawing/2014/main" id="{978F6B91-B151-0A73-1E02-441777CC537C}"/>
                </a:ext>
              </a:extLst>
            </p:cNvPr>
            <p:cNvSpPr>
              <a:spLocks/>
            </p:cNvSpPr>
            <p:nvPr/>
          </p:nvSpPr>
          <p:spPr bwMode="auto">
            <a:xfrm>
              <a:off x="11412538" y="2590800"/>
              <a:ext cx="835025" cy="1673225"/>
            </a:xfrm>
            <a:custGeom>
              <a:avLst/>
              <a:gdLst>
                <a:gd name="T0" fmla="*/ 0 w 196"/>
                <a:gd name="T1" fmla="*/ 198 h 393"/>
                <a:gd name="T2" fmla="*/ 157 w 196"/>
                <a:gd name="T3" fmla="*/ 8 h 393"/>
                <a:gd name="T4" fmla="*/ 192 w 196"/>
                <a:gd name="T5" fmla="*/ 22 h 393"/>
                <a:gd name="T6" fmla="*/ 167 w 196"/>
                <a:gd name="T7" fmla="*/ 56 h 393"/>
                <a:gd name="T8" fmla="*/ 48 w 196"/>
                <a:gd name="T9" fmla="*/ 198 h 393"/>
                <a:gd name="T10" fmla="*/ 170 w 196"/>
                <a:gd name="T11" fmla="*/ 339 h 393"/>
                <a:gd name="T12" fmla="*/ 193 w 196"/>
                <a:gd name="T13" fmla="*/ 372 h 393"/>
                <a:gd name="T14" fmla="*/ 160 w 196"/>
                <a:gd name="T15" fmla="*/ 387 h 393"/>
                <a:gd name="T16" fmla="*/ 0 w 196"/>
                <a:gd name="T17" fmla="*/ 198 h 3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6" h="393">
                  <a:moveTo>
                    <a:pt x="0" y="198"/>
                  </a:moveTo>
                  <a:cubicBezTo>
                    <a:pt x="0" y="103"/>
                    <a:pt x="64" y="26"/>
                    <a:pt x="157" y="8"/>
                  </a:cubicBezTo>
                  <a:cubicBezTo>
                    <a:pt x="171" y="6"/>
                    <a:pt x="188" y="0"/>
                    <a:pt x="192" y="22"/>
                  </a:cubicBezTo>
                  <a:cubicBezTo>
                    <a:pt x="196" y="41"/>
                    <a:pt x="190" y="52"/>
                    <a:pt x="167" y="56"/>
                  </a:cubicBezTo>
                  <a:cubicBezTo>
                    <a:pt x="95" y="70"/>
                    <a:pt x="47" y="129"/>
                    <a:pt x="48" y="198"/>
                  </a:cubicBezTo>
                  <a:cubicBezTo>
                    <a:pt x="48" y="267"/>
                    <a:pt x="97" y="325"/>
                    <a:pt x="170" y="339"/>
                  </a:cubicBezTo>
                  <a:cubicBezTo>
                    <a:pt x="191" y="343"/>
                    <a:pt x="195" y="354"/>
                    <a:pt x="193" y="372"/>
                  </a:cubicBezTo>
                  <a:cubicBezTo>
                    <a:pt x="190" y="393"/>
                    <a:pt x="174" y="389"/>
                    <a:pt x="160" y="387"/>
                  </a:cubicBezTo>
                  <a:cubicBezTo>
                    <a:pt x="70" y="375"/>
                    <a:pt x="0" y="293"/>
                    <a:pt x="0" y="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rtlCol="0" anchor="t" anchorCtr="0" compatLnSpc="1">
              <a:prstTxWarp prst="textNoShape">
                <a:avLst/>
              </a:prstTxWarp>
            </a:bodyPr>
            <a:lstStyle/>
            <a:p>
              <a:pPr rtl="0"/>
              <a:endParaRPr lang="de-DE" noProof="0" dirty="0"/>
            </a:p>
          </p:txBody>
        </p:sp>
      </p:grpSp>
      <p:sp>
        <p:nvSpPr>
          <p:cNvPr id="5" name="Foliennummernplatzhalter 3">
            <a:extLst>
              <a:ext uri="{FF2B5EF4-FFF2-40B4-BE49-F238E27FC236}">
                <a16:creationId xmlns:a16="http://schemas.microsoft.com/office/drawing/2014/main" id="{4F255404-DC2D-EF16-6695-2740403CF5CC}"/>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7</a:t>
            </a:fld>
            <a:r>
              <a:rPr lang="de-DE" dirty="0"/>
              <a:t> von 10</a:t>
            </a:r>
          </a:p>
        </p:txBody>
      </p:sp>
      <p:sp>
        <p:nvSpPr>
          <p:cNvPr id="2" name="Titel 1">
            <a:extLst>
              <a:ext uri="{FF2B5EF4-FFF2-40B4-BE49-F238E27FC236}">
                <a16:creationId xmlns:a16="http://schemas.microsoft.com/office/drawing/2014/main" id="{E2C50832-0B36-43C5-98EC-4CD165D78718}"/>
              </a:ext>
            </a:extLst>
          </p:cNvPr>
          <p:cNvSpPr>
            <a:spLocks noGrp="1"/>
          </p:cNvSpPr>
          <p:nvPr>
            <p:ph type="title"/>
          </p:nvPr>
        </p:nvSpPr>
        <p:spPr>
          <a:xfrm>
            <a:off x="515938" y="499595"/>
            <a:ext cx="5242836" cy="1325563"/>
          </a:xfrm>
        </p:spPr>
        <p:txBody>
          <a:bodyPr rtlCol="0"/>
          <a:lstStyle/>
          <a:p>
            <a:pPr rtl="0"/>
            <a:r>
              <a:rPr lang="de-DE" dirty="0" err="1"/>
              <a:t>EazyBooks</a:t>
            </a:r>
            <a:r>
              <a:rPr lang="de-DE" dirty="0"/>
              <a:t> </a:t>
            </a:r>
            <a:r>
              <a:rPr lang="de-DE" dirty="0" err="1"/>
              <a:t>Promovideo</a:t>
            </a:r>
            <a:br>
              <a:rPr lang="de-DE" dirty="0"/>
            </a:br>
            <a:endParaRPr lang="de-DE" dirty="0"/>
          </a:p>
        </p:txBody>
      </p:sp>
      <p:pic>
        <p:nvPicPr>
          <p:cNvPr id="6" name="Bildplatzhalter 9">
            <a:hlinkClick r:id="rId3"/>
            <a:extLst>
              <a:ext uri="{FF2B5EF4-FFF2-40B4-BE49-F238E27FC236}">
                <a16:creationId xmlns:a16="http://schemas.microsoft.com/office/drawing/2014/main" id="{DCC2B407-5B4E-AD88-1A8D-4154341CC945}"/>
              </a:ext>
            </a:extLst>
          </p:cNvPr>
          <p:cNvPicPr>
            <a:picLocks noChangeAspect="1"/>
          </p:cNvPicPr>
          <p:nvPr/>
        </p:nvPicPr>
        <p:blipFill>
          <a:blip r:embed="rId4"/>
          <a:srcRect/>
          <a:stretch/>
        </p:blipFill>
        <p:spPr>
          <a:xfrm>
            <a:off x="830287" y="1760151"/>
            <a:ext cx="3612790" cy="3612790"/>
          </a:xfrm>
          <a:prstGeom prst="ellipse">
            <a:avLst/>
          </a:prstGeom>
        </p:spPr>
      </p:pic>
    </p:spTree>
    <p:extLst>
      <p:ext uri="{BB962C8B-B14F-4D97-AF65-F5344CB8AC3E}">
        <p14:creationId xmlns:p14="http://schemas.microsoft.com/office/powerpoint/2010/main" val="19703034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BFCA16-8D78-4A87-9023-708458E3A4F3}"/>
              </a:ext>
            </a:extLst>
          </p:cNvPr>
          <p:cNvSpPr>
            <a:spLocks noGrp="1"/>
          </p:cNvSpPr>
          <p:nvPr>
            <p:ph type="title"/>
          </p:nvPr>
        </p:nvSpPr>
        <p:spPr/>
        <p:txBody>
          <a:bodyPr rtlCol="0"/>
          <a:lstStyle/>
          <a:p>
            <a:pPr rtl="0"/>
            <a:r>
              <a:rPr lang="de-DE" dirty="0" err="1"/>
              <a:t>Lessons</a:t>
            </a:r>
            <a:r>
              <a:rPr lang="de-DE" dirty="0"/>
              <a:t> </a:t>
            </a:r>
            <a:r>
              <a:rPr lang="de-DE" dirty="0" err="1"/>
              <a:t>learned</a:t>
            </a:r>
            <a:r>
              <a:rPr lang="de-DE" dirty="0"/>
              <a:t>/Status</a:t>
            </a:r>
          </a:p>
        </p:txBody>
      </p:sp>
      <p:sp>
        <p:nvSpPr>
          <p:cNvPr id="8" name="Inhaltsplatzhalter 7">
            <a:extLst>
              <a:ext uri="{FF2B5EF4-FFF2-40B4-BE49-F238E27FC236}">
                <a16:creationId xmlns:a16="http://schemas.microsoft.com/office/drawing/2014/main" id="{5935AC4D-C17D-4827-B693-43A34920A5FD}"/>
              </a:ext>
            </a:extLst>
          </p:cNvPr>
          <p:cNvSpPr>
            <a:spLocks noGrp="1"/>
          </p:cNvSpPr>
          <p:nvPr>
            <p:ph idx="1"/>
          </p:nvPr>
        </p:nvSpPr>
        <p:spPr>
          <a:xfrm>
            <a:off x="3362142" y="4100689"/>
            <a:ext cx="2588705" cy="1749005"/>
          </a:xfrm>
        </p:spPr>
        <p:txBody>
          <a:bodyPr rtlCol="0"/>
          <a:lstStyle/>
          <a:p>
            <a:pPr rtl="0"/>
            <a:r>
              <a:rPr lang="de-DE" sz="1800" dirty="0"/>
              <a:t>Abgeschlossen</a:t>
            </a:r>
          </a:p>
          <a:p>
            <a:pPr rtl="0"/>
            <a:endParaRPr lang="de-DE" sz="1800" dirty="0"/>
          </a:p>
        </p:txBody>
      </p:sp>
      <p:sp>
        <p:nvSpPr>
          <p:cNvPr id="9" name="Inhaltsplatzhalter 8">
            <a:extLst>
              <a:ext uri="{FF2B5EF4-FFF2-40B4-BE49-F238E27FC236}">
                <a16:creationId xmlns:a16="http://schemas.microsoft.com/office/drawing/2014/main" id="{D66C6D21-6780-4D8A-9B6F-582E0BD2DC2E}"/>
              </a:ext>
            </a:extLst>
          </p:cNvPr>
          <p:cNvSpPr>
            <a:spLocks noGrp="1"/>
          </p:cNvSpPr>
          <p:nvPr>
            <p:ph idx="17"/>
          </p:nvPr>
        </p:nvSpPr>
        <p:spPr/>
        <p:txBody>
          <a:bodyPr rtlCol="0"/>
          <a:lstStyle/>
          <a:p>
            <a:r>
              <a:rPr lang="de-DE" sz="1800" dirty="0"/>
              <a:t>Status</a:t>
            </a:r>
          </a:p>
        </p:txBody>
      </p:sp>
      <p:sp>
        <p:nvSpPr>
          <p:cNvPr id="10" name="Inhaltsplatzhalter 9">
            <a:extLst>
              <a:ext uri="{FF2B5EF4-FFF2-40B4-BE49-F238E27FC236}">
                <a16:creationId xmlns:a16="http://schemas.microsoft.com/office/drawing/2014/main" id="{CCF1405A-05DA-4553-A7B3-B9592963C6B1}"/>
              </a:ext>
            </a:extLst>
          </p:cNvPr>
          <p:cNvSpPr>
            <a:spLocks noGrp="1"/>
          </p:cNvSpPr>
          <p:nvPr>
            <p:ph idx="18"/>
          </p:nvPr>
        </p:nvSpPr>
        <p:spPr>
          <a:xfrm>
            <a:off x="6215541" y="4100689"/>
            <a:ext cx="2588705" cy="1749005"/>
          </a:xfrm>
        </p:spPr>
        <p:txBody>
          <a:bodyPr rtlCol="0"/>
          <a:lstStyle/>
          <a:p>
            <a:pPr rtl="0"/>
            <a:r>
              <a:rPr lang="de-DE" sz="1800" dirty="0" err="1"/>
              <a:t>WebApp</a:t>
            </a:r>
            <a:endParaRPr lang="de-DE" sz="1800" dirty="0"/>
          </a:p>
          <a:p>
            <a:pPr rtl="0"/>
            <a:r>
              <a:rPr lang="de-DE" sz="1800" dirty="0"/>
              <a:t>PWA</a:t>
            </a:r>
          </a:p>
          <a:p>
            <a:pPr rtl="0"/>
            <a:r>
              <a:rPr lang="de-DE" sz="1800" dirty="0"/>
              <a:t>Schutz gegen XSS und CSRF</a:t>
            </a:r>
          </a:p>
          <a:p>
            <a:pPr rtl="0"/>
            <a:endParaRPr lang="de-DE" sz="1800" dirty="0"/>
          </a:p>
          <a:p>
            <a:pPr rtl="0"/>
            <a:endParaRPr lang="de-DE" sz="1800" dirty="0"/>
          </a:p>
          <a:p>
            <a:pPr rtl="0"/>
            <a:endParaRPr lang="de-DE" sz="1800" dirty="0"/>
          </a:p>
        </p:txBody>
      </p:sp>
      <p:sp>
        <p:nvSpPr>
          <p:cNvPr id="11" name="Inhaltsplatzhalter 10">
            <a:extLst>
              <a:ext uri="{FF2B5EF4-FFF2-40B4-BE49-F238E27FC236}">
                <a16:creationId xmlns:a16="http://schemas.microsoft.com/office/drawing/2014/main" id="{90DE57B2-448D-4C8D-8B9C-FFDDFB0A9208}"/>
              </a:ext>
            </a:extLst>
          </p:cNvPr>
          <p:cNvSpPr>
            <a:spLocks noGrp="1"/>
          </p:cNvSpPr>
          <p:nvPr>
            <p:ph idx="19"/>
          </p:nvPr>
        </p:nvSpPr>
        <p:spPr/>
        <p:txBody>
          <a:bodyPr rtlCol="0"/>
          <a:lstStyle/>
          <a:p>
            <a:pPr rtl="0"/>
            <a:r>
              <a:rPr lang="de-DE" sz="1800" dirty="0"/>
              <a:t>Angular</a:t>
            </a:r>
          </a:p>
        </p:txBody>
      </p:sp>
      <p:sp>
        <p:nvSpPr>
          <p:cNvPr id="4" name="Foliennummernplatzhalter 3">
            <a:extLst>
              <a:ext uri="{FF2B5EF4-FFF2-40B4-BE49-F238E27FC236}">
                <a16:creationId xmlns:a16="http://schemas.microsoft.com/office/drawing/2014/main" id="{37B240F2-D2D0-6509-E737-24BE3AA81974}"/>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8</a:t>
            </a:fld>
            <a:r>
              <a:rPr lang="de-DE" dirty="0"/>
              <a:t> von 10</a:t>
            </a:r>
          </a:p>
        </p:txBody>
      </p:sp>
      <p:pic>
        <p:nvPicPr>
          <p:cNvPr id="5" name="Bildplatzhalter 28">
            <a:extLst>
              <a:ext uri="{FF2B5EF4-FFF2-40B4-BE49-F238E27FC236}">
                <a16:creationId xmlns:a16="http://schemas.microsoft.com/office/drawing/2014/main" id="{F0ACF799-E303-BF09-1905-1AD859575B61}"/>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7039910" y="2163840"/>
            <a:ext cx="939966" cy="939966"/>
          </a:xfrm>
          <a:prstGeom prst="rect">
            <a:avLst/>
          </a:prstGeom>
        </p:spPr>
      </p:pic>
      <p:pic>
        <p:nvPicPr>
          <p:cNvPr id="6" name="Bildplatzhalter 28">
            <a:extLst>
              <a:ext uri="{FF2B5EF4-FFF2-40B4-BE49-F238E27FC236}">
                <a16:creationId xmlns:a16="http://schemas.microsoft.com/office/drawing/2014/main" id="{D7E755BB-9985-623D-ADB9-14BC266D57EC}"/>
              </a:ext>
            </a:extLst>
          </p:cNvPr>
          <p:cNvPicPr>
            <a:picLocks noChangeAspect="1"/>
          </p:cNvPicPr>
          <p:nvPr/>
        </p:nvPicPr>
        <p:blipFill>
          <a:blip r:embed="rId5"/>
          <a:srcRect/>
          <a:stretch/>
        </p:blipFill>
        <p:spPr>
          <a:xfrm>
            <a:off x="4220253" y="2197582"/>
            <a:ext cx="872482" cy="872482"/>
          </a:xfrm>
          <a:prstGeom prst="rect">
            <a:avLst/>
          </a:prstGeom>
        </p:spPr>
      </p:pic>
    </p:spTree>
    <p:extLst>
      <p:ext uri="{BB962C8B-B14F-4D97-AF65-F5344CB8AC3E}">
        <p14:creationId xmlns:p14="http://schemas.microsoft.com/office/powerpoint/2010/main" val="4356344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BFCA16-8D78-4A87-9023-708458E3A4F3}"/>
              </a:ext>
            </a:extLst>
          </p:cNvPr>
          <p:cNvSpPr>
            <a:spLocks noGrp="1"/>
          </p:cNvSpPr>
          <p:nvPr>
            <p:ph type="title"/>
          </p:nvPr>
        </p:nvSpPr>
        <p:spPr/>
        <p:txBody>
          <a:bodyPr rtlCol="0"/>
          <a:lstStyle/>
          <a:p>
            <a:pPr rtl="0"/>
            <a:r>
              <a:rPr lang="de-DE" dirty="0"/>
              <a:t>Ideen für die Zukunft</a:t>
            </a:r>
          </a:p>
        </p:txBody>
      </p:sp>
      <p:sp>
        <p:nvSpPr>
          <p:cNvPr id="8" name="Inhaltsplatzhalter 7">
            <a:extLst>
              <a:ext uri="{FF2B5EF4-FFF2-40B4-BE49-F238E27FC236}">
                <a16:creationId xmlns:a16="http://schemas.microsoft.com/office/drawing/2014/main" id="{5935AC4D-C17D-4827-B693-43A34920A5FD}"/>
              </a:ext>
            </a:extLst>
          </p:cNvPr>
          <p:cNvSpPr>
            <a:spLocks noGrp="1"/>
          </p:cNvSpPr>
          <p:nvPr>
            <p:ph idx="1"/>
          </p:nvPr>
        </p:nvSpPr>
        <p:spPr>
          <a:xfrm>
            <a:off x="3362142" y="4141890"/>
            <a:ext cx="2588705" cy="1749005"/>
          </a:xfrm>
        </p:spPr>
        <p:txBody>
          <a:bodyPr rtlCol="0"/>
          <a:lstStyle/>
          <a:p>
            <a:pPr rtl="0"/>
            <a:r>
              <a:rPr lang="de-DE" sz="1800" dirty="0"/>
              <a:t>Penetration </a:t>
            </a:r>
            <a:r>
              <a:rPr lang="de-DE" sz="1800" dirty="0" err="1"/>
              <a:t>Testing</a:t>
            </a:r>
            <a:endParaRPr lang="de-DE" sz="1800" dirty="0"/>
          </a:p>
          <a:p>
            <a:pPr rtl="0"/>
            <a:r>
              <a:rPr lang="de-DE" sz="1800" dirty="0"/>
              <a:t>Usertests</a:t>
            </a:r>
          </a:p>
        </p:txBody>
      </p:sp>
      <p:sp>
        <p:nvSpPr>
          <p:cNvPr id="9" name="Inhaltsplatzhalter 8">
            <a:extLst>
              <a:ext uri="{FF2B5EF4-FFF2-40B4-BE49-F238E27FC236}">
                <a16:creationId xmlns:a16="http://schemas.microsoft.com/office/drawing/2014/main" id="{D66C6D21-6780-4D8A-9B6F-582E0BD2DC2E}"/>
              </a:ext>
            </a:extLst>
          </p:cNvPr>
          <p:cNvSpPr>
            <a:spLocks noGrp="1"/>
          </p:cNvSpPr>
          <p:nvPr>
            <p:ph idx="17"/>
          </p:nvPr>
        </p:nvSpPr>
        <p:spPr/>
        <p:txBody>
          <a:bodyPr rtlCol="0"/>
          <a:lstStyle/>
          <a:p>
            <a:r>
              <a:rPr lang="de-DE" sz="1800" dirty="0"/>
              <a:t>Weitere Tests</a:t>
            </a:r>
          </a:p>
        </p:txBody>
      </p:sp>
      <p:sp>
        <p:nvSpPr>
          <p:cNvPr id="10" name="Inhaltsplatzhalter 9">
            <a:extLst>
              <a:ext uri="{FF2B5EF4-FFF2-40B4-BE49-F238E27FC236}">
                <a16:creationId xmlns:a16="http://schemas.microsoft.com/office/drawing/2014/main" id="{CCF1405A-05DA-4553-A7B3-B9592963C6B1}"/>
              </a:ext>
            </a:extLst>
          </p:cNvPr>
          <p:cNvSpPr>
            <a:spLocks noGrp="1"/>
          </p:cNvSpPr>
          <p:nvPr>
            <p:ph idx="18"/>
          </p:nvPr>
        </p:nvSpPr>
        <p:spPr>
          <a:xfrm>
            <a:off x="6215541" y="4141890"/>
            <a:ext cx="2588705" cy="1749005"/>
          </a:xfrm>
        </p:spPr>
        <p:txBody>
          <a:bodyPr rtlCol="0"/>
          <a:lstStyle/>
          <a:p>
            <a:r>
              <a:rPr lang="de-DE" sz="1800" dirty="0"/>
              <a:t>im Bezug auf XSS und CSRF ausbauen und verbessern</a:t>
            </a:r>
          </a:p>
        </p:txBody>
      </p:sp>
      <p:sp>
        <p:nvSpPr>
          <p:cNvPr id="11" name="Inhaltsplatzhalter 10">
            <a:extLst>
              <a:ext uri="{FF2B5EF4-FFF2-40B4-BE49-F238E27FC236}">
                <a16:creationId xmlns:a16="http://schemas.microsoft.com/office/drawing/2014/main" id="{90DE57B2-448D-4C8D-8B9C-FFDDFB0A9208}"/>
              </a:ext>
            </a:extLst>
          </p:cNvPr>
          <p:cNvSpPr>
            <a:spLocks noGrp="1"/>
          </p:cNvSpPr>
          <p:nvPr>
            <p:ph idx="19"/>
          </p:nvPr>
        </p:nvSpPr>
        <p:spPr/>
        <p:txBody>
          <a:bodyPr rtlCol="0"/>
          <a:lstStyle/>
          <a:p>
            <a:pPr rtl="0"/>
            <a:r>
              <a:rPr lang="de-DE" sz="1800" dirty="0"/>
              <a:t>Datenschutz und Sicherheit</a:t>
            </a:r>
          </a:p>
        </p:txBody>
      </p:sp>
      <p:pic>
        <p:nvPicPr>
          <p:cNvPr id="20" name="Bildplatzhalter 28">
            <a:extLst>
              <a:ext uri="{FF2B5EF4-FFF2-40B4-BE49-F238E27FC236}">
                <a16:creationId xmlns:a16="http://schemas.microsoft.com/office/drawing/2014/main" id="{0832957C-F566-6CB8-471E-C9B682BACB20}"/>
              </a:ext>
            </a:extLst>
          </p:cNvPr>
          <p:cNvPicPr>
            <a:picLocks noChangeAspect="1"/>
          </p:cNvPicPr>
          <p:nvPr/>
        </p:nvPicPr>
        <p:blipFill>
          <a:blip r:embed="rId3"/>
          <a:srcRect/>
          <a:stretch/>
        </p:blipFill>
        <p:spPr>
          <a:xfrm>
            <a:off x="4186511" y="2184440"/>
            <a:ext cx="939966" cy="939966"/>
          </a:xfrm>
          <a:prstGeom prst="rect">
            <a:avLst/>
          </a:prstGeom>
        </p:spPr>
      </p:pic>
      <p:pic>
        <p:nvPicPr>
          <p:cNvPr id="22" name="Bildplatzhalter 28">
            <a:extLst>
              <a:ext uri="{FF2B5EF4-FFF2-40B4-BE49-F238E27FC236}">
                <a16:creationId xmlns:a16="http://schemas.microsoft.com/office/drawing/2014/main" id="{808C87E8-61DF-FDCB-2BB2-65215E433EB2}"/>
              </a:ext>
            </a:extLst>
          </p:cNvPr>
          <p:cNvPicPr>
            <a:picLocks noChangeAspect="1"/>
          </p:cNvPicPr>
          <p:nvPr/>
        </p:nvPicPr>
        <p:blipFill>
          <a:blip r:embed="rId4"/>
          <a:srcRect/>
          <a:stretch/>
        </p:blipFill>
        <p:spPr>
          <a:xfrm>
            <a:off x="7039910" y="2184440"/>
            <a:ext cx="939966" cy="939966"/>
          </a:xfrm>
          <a:prstGeom prst="rect">
            <a:avLst/>
          </a:prstGeom>
        </p:spPr>
      </p:pic>
      <p:sp>
        <p:nvSpPr>
          <p:cNvPr id="4" name="Foliennummernplatzhalter 3">
            <a:extLst>
              <a:ext uri="{FF2B5EF4-FFF2-40B4-BE49-F238E27FC236}">
                <a16:creationId xmlns:a16="http://schemas.microsoft.com/office/drawing/2014/main" id="{37B240F2-D2D0-6509-E737-24BE3AA81974}"/>
              </a:ext>
            </a:extLst>
          </p:cNvPr>
          <p:cNvSpPr txBox="1">
            <a:spLocks/>
          </p:cNvSpPr>
          <p:nvPr/>
        </p:nvSpPr>
        <p:spPr>
          <a:xfrm>
            <a:off x="11196912" y="6282433"/>
            <a:ext cx="579030" cy="350875"/>
          </a:xfrm>
          <a:prstGeom prst="rect">
            <a:avLst/>
          </a:prstGeom>
        </p:spPr>
        <p:txBody>
          <a:bodyPr vert="horz" lIns="0" tIns="0" rIns="0" bIns="0" rtlCol="0" anchor="ctr">
            <a:normAutofit/>
          </a:bodyPr>
          <a:lstStyle>
            <a:defPPr rtl="0">
              <a:defRPr lang="de-de"/>
            </a:defPPr>
            <a:lvl1pPr marL="0" algn="ctr" defTabSz="914400" rtl="0" eaLnBrk="1" latinLnBrk="0" hangingPunct="1">
              <a:defRPr sz="9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9EC71654-96A5-4280-94F3-931C61A9F92C}" type="slidenum">
              <a:rPr lang="de-DE" smtClean="0"/>
              <a:pPr>
                <a:spcAft>
                  <a:spcPts val="600"/>
                </a:spcAft>
              </a:pPr>
              <a:t>9</a:t>
            </a:fld>
            <a:r>
              <a:rPr lang="de-DE" dirty="0"/>
              <a:t> von 10</a:t>
            </a:r>
          </a:p>
        </p:txBody>
      </p:sp>
    </p:spTree>
    <p:extLst>
      <p:ext uri="{BB962C8B-B14F-4D97-AF65-F5344CB8AC3E}">
        <p14:creationId xmlns:p14="http://schemas.microsoft.com/office/powerpoint/2010/main" val="1513464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Design">
  <a:themeElements>
    <a:clrScheme name="Contoso v1">
      <a:dk1>
        <a:sysClr val="windowText" lastClr="000000"/>
      </a:dk1>
      <a:lt1>
        <a:sysClr val="window" lastClr="FFFFFF"/>
      </a:lt1>
      <a:dk2>
        <a:srgbClr val="44546A"/>
      </a:dk2>
      <a:lt2>
        <a:srgbClr val="E7E6E6"/>
      </a:lt2>
      <a:accent1>
        <a:srgbClr val="2C567A"/>
      </a:accent1>
      <a:accent2>
        <a:srgbClr val="0072C7"/>
      </a:accent2>
      <a:accent3>
        <a:srgbClr val="0D1D51"/>
      </a:accent3>
      <a:accent4>
        <a:srgbClr val="666666"/>
      </a:accent4>
      <a:accent5>
        <a:srgbClr val="3C76A6"/>
      </a:accent5>
      <a:accent6>
        <a:srgbClr val="1E44BC"/>
      </a:accent6>
      <a:hlink>
        <a:srgbClr val="0563C1"/>
      </a:hlink>
      <a:folHlink>
        <a:srgbClr val="954F72"/>
      </a:folHlink>
    </a:clrScheme>
    <a:fontScheme name="Contoso v1">
      <a:majorFont>
        <a:latin typeface="Corbel"/>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95_TF34076243" id="{08700077-069E-4FC7-9803-E0E8FFC68286}" vid="{D3EE604E-3FB4-4B44-A42C-EEFA81C76CBD}"/>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0" ma:contentTypeDescription="Create a new document." ma:contentTypeScope="" ma:versionID="e39e7e9e36de66d473ce04bb4ab2dbb8">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dc5994665da46609c24125788630d8"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1FF4E1AF-DB5E-4764-961C-6F82B33E9E6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C31332-3081-4BD9-AD6F-078B4521F357}">
  <ds:schemaRefs>
    <ds:schemaRef ds:uri="http://schemas.microsoft.com/sharepoint/v3/contenttype/forms"/>
  </ds:schemaRefs>
</ds:datastoreItem>
</file>

<file path=customXml/itemProps3.xml><?xml version="1.0" encoding="utf-8"?>
<ds:datastoreItem xmlns:ds="http://schemas.openxmlformats.org/officeDocument/2006/customXml" ds:itemID="{2519797F-2510-4681-A59B-FCD8F3733FE0}">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Präsentation „Blaue Kreise“</Template>
  <TotalTime>0</TotalTime>
  <Words>734</Words>
  <Application>Microsoft Office PowerPoint</Application>
  <PresentationFormat>Breitbild</PresentationFormat>
  <Paragraphs>104</Paragraphs>
  <Slides>10</Slides>
  <Notes>10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10</vt:i4>
      </vt:variant>
    </vt:vector>
  </HeadingPairs>
  <TitlesOfParts>
    <vt:vector size="14" baseType="lpstr">
      <vt:lpstr>Arial</vt:lpstr>
      <vt:lpstr>Calibri</vt:lpstr>
      <vt:lpstr>Corbel</vt:lpstr>
      <vt:lpstr>Office-Design</vt:lpstr>
      <vt:lpstr>EazyBooks</vt:lpstr>
      <vt:lpstr>Progressive Web App </vt:lpstr>
      <vt:lpstr>IDEE/Motivation</vt:lpstr>
      <vt:lpstr>EazyBooks </vt:lpstr>
      <vt:lpstr>Schutz gegen XSS - Cross-Site Scripting</vt:lpstr>
      <vt:lpstr>Schutz gegen CSRF - Cross-Site Request Forgery</vt:lpstr>
      <vt:lpstr>EazyBooks Promovideo </vt:lpstr>
      <vt:lpstr>Lessons learned/Status</vt:lpstr>
      <vt:lpstr>Ideen für die Zukunft</vt:lpstr>
      <vt:lpstr>Vielen Dank!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EazyBooks</dc:title>
  <dc:creator>Hartlauer Sandra - s2210237030</dc:creator>
  <cp:lastModifiedBy>Hartlauer Sandra - s2210237030</cp:lastModifiedBy>
  <cp:revision>69</cp:revision>
  <dcterms:created xsi:type="dcterms:W3CDTF">2024-01-21T20:42:35Z</dcterms:created>
  <dcterms:modified xsi:type="dcterms:W3CDTF">2025-03-03T08:19:35Z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