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257" r:id="rId5"/>
    <p:sldId id="281" r:id="rId6"/>
    <p:sldId id="268" r:id="rId7"/>
    <p:sldId id="269" r:id="rId8"/>
    <p:sldId id="272" r:id="rId9"/>
    <p:sldId id="282" r:id="rId10"/>
    <p:sldId id="283" r:id="rId11"/>
    <p:sldId id="277" r:id="rId12"/>
    <p:sldId id="274" r:id="rId13"/>
    <p:sldId id="278" r:id="rId14"/>
    <p:sldId id="275" r:id="rId15"/>
  </p:sldIdLst>
  <p:sldSz cx="12192000" cy="6858000"/>
  <p:notesSz cx="6858000" cy="9144000"/>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8AC7"/>
    <a:srgbClr val="8AB8F5"/>
    <a:srgbClr val="77A0E0"/>
    <a:srgbClr val="2B7ECF"/>
    <a:srgbClr val="2C567A"/>
    <a:srgbClr val="0D1D51"/>
    <a:srgbClr val="0072C7"/>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53" autoAdjust="0"/>
    <p:restoredTop sz="84837" autoAdjust="0"/>
  </p:normalViewPr>
  <p:slideViewPr>
    <p:cSldViewPr snapToGrid="0" showGuides="1">
      <p:cViewPr>
        <p:scale>
          <a:sx n="94" d="100"/>
          <a:sy n="94" d="100"/>
        </p:scale>
        <p:origin x="984" y="108"/>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88" d="100"/>
          <a:sy n="88" d="100"/>
        </p:scale>
        <p:origin x="294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dirty="0"/>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E87C01A-9758-4250-8ECE-0642C0695A6C}" type="datetime1">
              <a:rPr lang="de-DE" smtClean="0"/>
              <a:t>01.03.2025</a:t>
            </a:fld>
            <a:endParaRPr lang="de-DE" dirty="0"/>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dirty="0"/>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18A1656-FDB1-442A-B22F-67D2FDA9ED13}" type="slidenum">
              <a:rPr lang="de-DE" smtClean="0"/>
              <a:t>‹Nr.›</a:t>
            </a:fld>
            <a:endParaRPr lang="de-DE" dirty="0"/>
          </a:p>
        </p:txBody>
      </p:sp>
    </p:spTree>
    <p:extLst>
      <p:ext uri="{BB962C8B-B14F-4D97-AF65-F5344CB8AC3E}">
        <p14:creationId xmlns:p14="http://schemas.microsoft.com/office/powerpoint/2010/main" val="33047850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noProof="0"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5684A-D8A0-486B-B44A-49251F0233F5}" type="datetime1">
              <a:rPr lang="de-DE" smtClean="0"/>
              <a:pPr/>
              <a:t>01.03.2025</a:t>
            </a:fld>
            <a:endParaRPr lang="de-DE"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de-DE" noProof="0"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de-DE" noProof="0" dirty="0"/>
              <a:t>Textmasterformate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noProof="0"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336304E-FDE3-4B4F-A3B7-EBE87F3FA5E2}" type="slidenum">
              <a:rPr lang="de-DE" noProof="0" smtClean="0"/>
              <a:t>‹Nr.›</a:t>
            </a:fld>
            <a:endParaRPr lang="de-DE" noProof="0" dirty="0"/>
          </a:p>
        </p:txBody>
      </p:sp>
    </p:spTree>
    <p:extLst>
      <p:ext uri="{BB962C8B-B14F-4D97-AF65-F5344CB8AC3E}">
        <p14:creationId xmlns:p14="http://schemas.microsoft.com/office/powerpoint/2010/main" val="40851386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Vorstellung: Buchhaltungsapp für Privatpersonen oder Kleinvereine</a:t>
            </a:r>
            <a:br>
              <a:rPr lang="de-DE" dirty="0"/>
            </a:br>
            <a:br>
              <a:rPr lang="de-DE" dirty="0"/>
            </a:br>
            <a:r>
              <a:rPr lang="de-AT" sz="1800" dirty="0" err="1">
                <a:effectLst/>
                <a:latin typeface="Calibri" panose="020F0502020204030204" pitchFamily="34" charset="0"/>
                <a:ea typeface="Times New Roman" panose="02020603050405020304" pitchFamily="18" charset="0"/>
                <a:cs typeface="Times New Roman" panose="02020603050405020304" pitchFamily="18" charset="0"/>
              </a:rPr>
              <a:t>EazyBooks</a:t>
            </a:r>
            <a:r>
              <a:rPr lang="de-AT" sz="1800" dirty="0">
                <a:effectLst/>
                <a:latin typeface="Calibri" panose="020F0502020204030204" pitchFamily="34" charset="0"/>
                <a:ea typeface="Times New Roman" panose="02020603050405020304" pitchFamily="18" charset="0"/>
                <a:cs typeface="Times New Roman" panose="02020603050405020304" pitchFamily="18" charset="0"/>
              </a:rPr>
              <a:t> ist eine benutzerfreundliche Finanzmanagement-App, die die einfache Erfassung von Einnahmen und Ausgaben, die Kategorisierung von Transaktionen sowie die Filterung von Informationen ermöglicht. Mit Funktionen zur Budgetplanung und detaillierten Berichterstattung bietet sie einen umfassenden Überblick über finanzielle Aktivitäten. Die App legt dabei besonderen Wert auf Sicherheit durch fortschrittliche Verschlüsselung.</a:t>
            </a:r>
          </a:p>
          <a:p>
            <a:pPr rtl="0"/>
            <a:endParaRPr lang="de-DE" dirty="0"/>
          </a:p>
          <a:p>
            <a:pPr rtl="0"/>
            <a:r>
              <a:rPr lang="de-DE" dirty="0"/>
              <a:t>Fortsetzung 3. Semester</a:t>
            </a:r>
          </a:p>
        </p:txBody>
      </p:sp>
      <p:sp>
        <p:nvSpPr>
          <p:cNvPr id="4" name="Foliennummernplatzhalter 3"/>
          <p:cNvSpPr>
            <a:spLocks noGrp="1"/>
          </p:cNvSpPr>
          <p:nvPr>
            <p:ph type="sldNum" sz="quarter" idx="10"/>
          </p:nvPr>
        </p:nvSpPr>
        <p:spPr/>
        <p:txBody>
          <a:bodyPr rtlCol="0"/>
          <a:lstStyle/>
          <a:p>
            <a:pPr rtl="0"/>
            <a:fld id="{6336304E-FDE3-4B4F-A3B7-EBE87F3FA5E2}" type="slidenum">
              <a:rPr lang="de-DE" smtClean="0"/>
              <a:t>1</a:t>
            </a:fld>
            <a:endParaRPr lang="de-DE" dirty="0"/>
          </a:p>
        </p:txBody>
      </p:sp>
    </p:spTree>
    <p:extLst>
      <p:ext uri="{BB962C8B-B14F-4D97-AF65-F5344CB8AC3E}">
        <p14:creationId xmlns:p14="http://schemas.microsoft.com/office/powerpoint/2010/main" val="29855309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r>
              <a:rPr lang="de-DE" dirty="0"/>
              <a:t>Was möchte ich noch dazu machen</a:t>
            </a:r>
          </a:p>
        </p:txBody>
      </p:sp>
      <p:sp>
        <p:nvSpPr>
          <p:cNvPr id="4" name="Foliennummernplatzhalter 3"/>
          <p:cNvSpPr>
            <a:spLocks noGrp="1"/>
          </p:cNvSpPr>
          <p:nvPr>
            <p:ph type="sldNum" sz="quarter" idx="10"/>
          </p:nvPr>
        </p:nvSpPr>
        <p:spPr/>
        <p:txBody>
          <a:bodyPr rtlCol="0"/>
          <a:lstStyle/>
          <a:p>
            <a:pPr rtl="0"/>
            <a:fld id="{6336304E-FDE3-4B4F-A3B7-EBE87F3FA5E2}" type="slidenum">
              <a:rPr lang="de-DE" smtClean="0"/>
              <a:t>10</a:t>
            </a:fld>
            <a:endParaRPr lang="de-DE" dirty="0"/>
          </a:p>
        </p:txBody>
      </p:sp>
    </p:spTree>
    <p:extLst>
      <p:ext uri="{BB962C8B-B14F-4D97-AF65-F5344CB8AC3E}">
        <p14:creationId xmlns:p14="http://schemas.microsoft.com/office/powerpoint/2010/main" val="13969027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r>
              <a:rPr lang="de-DE" dirty="0"/>
              <a:t>1. Welche Sicherheitsaspekte sind bei der Entwicklung und Implementierung einer PWA besonders wichtig, insbesondere in Bezug auf Datenverschlüsselung, Authentifizierung und Schutz vor Angriffen?</a:t>
            </a:r>
          </a:p>
          <a:p>
            <a:pPr rtl="0"/>
            <a:endParaRPr lang="de-DE" dirty="0"/>
          </a:p>
          <a:p>
            <a:pPr rtl="0"/>
            <a:r>
              <a:rPr lang="de-DE" dirty="0"/>
              <a:t>2. Wie können Progressive Web Apps konfiguriert werden, um gängige Sicherheitsbedrohungen wie XSS und CSRF zu minimieren?</a:t>
            </a:r>
          </a:p>
        </p:txBody>
      </p:sp>
      <p:sp>
        <p:nvSpPr>
          <p:cNvPr id="4" name="Foliennummernplatzhalter 3"/>
          <p:cNvSpPr>
            <a:spLocks noGrp="1"/>
          </p:cNvSpPr>
          <p:nvPr>
            <p:ph type="sldNum" sz="quarter" idx="10"/>
          </p:nvPr>
        </p:nvSpPr>
        <p:spPr/>
        <p:txBody>
          <a:bodyPr rtlCol="0"/>
          <a:lstStyle/>
          <a:p>
            <a:pPr rtl="0"/>
            <a:fld id="{6336304E-FDE3-4B4F-A3B7-EBE87F3FA5E2}" type="slidenum">
              <a:rPr lang="de-DE" smtClean="0"/>
              <a:t>11</a:t>
            </a:fld>
            <a:endParaRPr lang="de-DE" dirty="0"/>
          </a:p>
        </p:txBody>
      </p:sp>
    </p:spTree>
    <p:extLst>
      <p:ext uri="{BB962C8B-B14F-4D97-AF65-F5344CB8AC3E}">
        <p14:creationId xmlns:p14="http://schemas.microsoft.com/office/powerpoint/2010/main" val="40571227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r>
              <a:rPr lang="de-DE" dirty="0"/>
              <a:t>Eine </a:t>
            </a:r>
            <a:r>
              <a:rPr lang="de-DE" b="1" dirty="0"/>
              <a:t>Progressive Web App (PWA)</a:t>
            </a:r>
            <a:r>
              <a:rPr lang="de-DE" dirty="0"/>
              <a:t> ist eine Webseite, die sich wie eine normale App verhält. Du kannst sie direkt über den Browser verwenden, ohne etwas aus einem App-Store herunterladen zu müssen. PWAs funktionieren sogar </a:t>
            </a:r>
            <a:r>
              <a:rPr lang="de-DE" b="1" dirty="0"/>
              <a:t>offline</a:t>
            </a:r>
            <a:r>
              <a:rPr lang="de-DE" dirty="0"/>
              <a:t> und können </a:t>
            </a:r>
            <a:r>
              <a:rPr lang="de-DE" b="1" dirty="0"/>
              <a:t>Benachrichtigungen</a:t>
            </a:r>
            <a:r>
              <a:rPr lang="de-DE" dirty="0"/>
              <a:t> senden, ähnlich wie eine installierte App. Ein großer Vorteil ist, dass sie auf </a:t>
            </a:r>
            <a:r>
              <a:rPr lang="de-DE" b="1" dirty="0"/>
              <a:t>verschiedenen Geräten</a:t>
            </a:r>
            <a:r>
              <a:rPr lang="de-DE" dirty="0"/>
              <a:t> wie Smartphones oder Computern funktionieren, egal ob Android, iPhone oder PC.</a:t>
            </a:r>
          </a:p>
        </p:txBody>
      </p:sp>
      <p:sp>
        <p:nvSpPr>
          <p:cNvPr id="4" name="Foliennummernplatzhalter 3"/>
          <p:cNvSpPr>
            <a:spLocks noGrp="1"/>
          </p:cNvSpPr>
          <p:nvPr>
            <p:ph type="sldNum" sz="quarter" idx="10"/>
          </p:nvPr>
        </p:nvSpPr>
        <p:spPr/>
        <p:txBody>
          <a:bodyPr rtlCol="0"/>
          <a:lstStyle/>
          <a:p>
            <a:pPr rtl="0"/>
            <a:fld id="{6336304E-FDE3-4B4F-A3B7-EBE87F3FA5E2}" type="slidenum">
              <a:rPr lang="de-DE" smtClean="0"/>
              <a:t>2</a:t>
            </a:fld>
            <a:endParaRPr lang="de-DE" dirty="0"/>
          </a:p>
        </p:txBody>
      </p:sp>
    </p:spTree>
    <p:extLst>
      <p:ext uri="{BB962C8B-B14F-4D97-AF65-F5344CB8AC3E}">
        <p14:creationId xmlns:p14="http://schemas.microsoft.com/office/powerpoint/2010/main" val="4214949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r>
              <a:rPr lang="de-DE" dirty="0"/>
              <a:t>Wie bin ich darauf gekommen</a:t>
            </a:r>
          </a:p>
        </p:txBody>
      </p:sp>
      <p:sp>
        <p:nvSpPr>
          <p:cNvPr id="4" name="Foliennummernplatzhalter 3"/>
          <p:cNvSpPr>
            <a:spLocks noGrp="1"/>
          </p:cNvSpPr>
          <p:nvPr>
            <p:ph type="sldNum" sz="quarter" idx="10"/>
          </p:nvPr>
        </p:nvSpPr>
        <p:spPr/>
        <p:txBody>
          <a:bodyPr rtlCol="0"/>
          <a:lstStyle/>
          <a:p>
            <a:pPr rtl="0"/>
            <a:fld id="{6336304E-FDE3-4B4F-A3B7-EBE87F3FA5E2}" type="slidenum">
              <a:rPr lang="de-DE" smtClean="0"/>
              <a:t>3</a:t>
            </a:fld>
            <a:endParaRPr lang="de-DE" dirty="0"/>
          </a:p>
        </p:txBody>
      </p:sp>
    </p:spTree>
    <p:extLst>
      <p:ext uri="{BB962C8B-B14F-4D97-AF65-F5344CB8AC3E}">
        <p14:creationId xmlns:p14="http://schemas.microsoft.com/office/powerpoint/2010/main" val="2243169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r>
              <a:rPr lang="de-DE" dirty="0"/>
              <a:t>Einzelheiten</a:t>
            </a:r>
          </a:p>
          <a:p>
            <a:pPr fontAlgn="base"/>
            <a:r>
              <a:rPr lang="de-DE" b="0" i="0" dirty="0">
                <a:solidFill>
                  <a:srgbClr val="242424"/>
                </a:solidFill>
                <a:effectLst/>
              </a:rPr>
              <a:t> und vereinfachen</a:t>
            </a:r>
          </a:p>
          <a:p>
            <a:pPr algn="l" fontAlgn="base"/>
            <a:r>
              <a:rPr lang="de-DE" b="0" i="0" dirty="0">
                <a:solidFill>
                  <a:srgbClr val="242424"/>
                </a:solidFill>
                <a:effectLst/>
              </a:rPr>
              <a:t>Übersicht über Einnahmen und Ausgaben</a:t>
            </a:r>
          </a:p>
          <a:p>
            <a:pPr rtl="0"/>
            <a:endParaRPr lang="de-DE" dirty="0"/>
          </a:p>
        </p:txBody>
      </p:sp>
      <p:sp>
        <p:nvSpPr>
          <p:cNvPr id="4" name="Foliennummernplatzhalter 3"/>
          <p:cNvSpPr>
            <a:spLocks noGrp="1"/>
          </p:cNvSpPr>
          <p:nvPr>
            <p:ph type="sldNum" sz="quarter" idx="10"/>
          </p:nvPr>
        </p:nvSpPr>
        <p:spPr/>
        <p:txBody>
          <a:bodyPr rtlCol="0"/>
          <a:lstStyle/>
          <a:p>
            <a:pPr rtl="0"/>
            <a:fld id="{6336304E-FDE3-4B4F-A3B7-EBE87F3FA5E2}" type="slidenum">
              <a:rPr lang="de-DE" smtClean="0"/>
              <a:t>4</a:t>
            </a:fld>
            <a:endParaRPr lang="de-DE" dirty="0"/>
          </a:p>
        </p:txBody>
      </p:sp>
    </p:spTree>
    <p:extLst>
      <p:ext uri="{BB962C8B-B14F-4D97-AF65-F5344CB8AC3E}">
        <p14:creationId xmlns:p14="http://schemas.microsoft.com/office/powerpoint/2010/main" val="2851398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r>
              <a:rPr lang="de-DE" dirty="0"/>
              <a:t>Filtermöglichkeit</a:t>
            </a:r>
          </a:p>
        </p:txBody>
      </p:sp>
      <p:sp>
        <p:nvSpPr>
          <p:cNvPr id="4" name="Foliennummernplatzhalter 3"/>
          <p:cNvSpPr>
            <a:spLocks noGrp="1"/>
          </p:cNvSpPr>
          <p:nvPr>
            <p:ph type="sldNum" sz="quarter" idx="10"/>
          </p:nvPr>
        </p:nvSpPr>
        <p:spPr/>
        <p:txBody>
          <a:bodyPr rtlCol="0"/>
          <a:lstStyle/>
          <a:p>
            <a:pPr rtl="0"/>
            <a:fld id="{6336304E-FDE3-4B4F-A3B7-EBE87F3FA5E2}" type="slidenum">
              <a:rPr lang="de-DE" smtClean="0"/>
              <a:t>5</a:t>
            </a:fld>
            <a:endParaRPr lang="de-DE" dirty="0"/>
          </a:p>
        </p:txBody>
      </p:sp>
    </p:spTree>
    <p:extLst>
      <p:ext uri="{BB962C8B-B14F-4D97-AF65-F5344CB8AC3E}">
        <p14:creationId xmlns:p14="http://schemas.microsoft.com/office/powerpoint/2010/main" val="16311569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Was ist </a:t>
            </a:r>
            <a:r>
              <a:rPr lang="de-AT" dirty="0" err="1"/>
              <a:t>xss</a:t>
            </a:r>
            <a:r>
              <a:rPr lang="de-AT" dirty="0"/>
              <a:t> – Angreifer schleusen schädlichen Code ein, der in Browser des Nutzers ausgeführt wird</a:t>
            </a:r>
          </a:p>
          <a:p>
            <a:r>
              <a:rPr lang="de-AT" dirty="0" err="1"/>
              <a:t>Stored</a:t>
            </a:r>
            <a:r>
              <a:rPr lang="de-AT" dirty="0"/>
              <a:t> – code wird auf dem Server gespeichert und an Nutzer ausgeliefert</a:t>
            </a:r>
          </a:p>
          <a:p>
            <a:r>
              <a:rPr lang="de-AT" dirty="0" err="1"/>
              <a:t>Reflected</a:t>
            </a:r>
            <a:r>
              <a:rPr lang="de-AT" dirty="0"/>
              <a:t> – code wird über URL oder Formulareingabe direkt zurückgegeben</a:t>
            </a:r>
          </a:p>
          <a:p>
            <a:r>
              <a:rPr lang="de-AT" dirty="0"/>
              <a:t>DOM – Angriff durch </a:t>
            </a:r>
            <a:r>
              <a:rPr lang="de-AT" dirty="0" err="1"/>
              <a:t>manipulation</a:t>
            </a:r>
            <a:r>
              <a:rPr lang="de-AT" dirty="0"/>
              <a:t> des DOM im Browser</a:t>
            </a:r>
          </a:p>
          <a:p>
            <a:r>
              <a:rPr lang="de-AT" dirty="0"/>
              <a:t>Risiken – Zugriff auf gespeicherte Nutzerdaten oder Tokens, Manipulation von API-Anfragen und lokalen Daten</a:t>
            </a:r>
          </a:p>
          <a:p>
            <a:r>
              <a:rPr lang="de-AT" dirty="0"/>
              <a:t>Schutz – </a:t>
            </a:r>
            <a:r>
              <a:rPr lang="de-AT" dirty="0" err="1"/>
              <a:t>Angulars</a:t>
            </a:r>
            <a:r>
              <a:rPr lang="de-AT" dirty="0"/>
              <a:t> automatische HTML-</a:t>
            </a:r>
            <a:r>
              <a:rPr lang="de-AT" dirty="0" err="1"/>
              <a:t>Sanitization</a:t>
            </a:r>
            <a:r>
              <a:rPr lang="de-AT" dirty="0"/>
              <a:t> (</a:t>
            </a:r>
            <a:r>
              <a:rPr lang="de-AT" dirty="0" err="1"/>
              <a:t>innerHTML</a:t>
            </a:r>
            <a:r>
              <a:rPr lang="de-AT" dirty="0"/>
              <a:t> vermeiden), </a:t>
            </a:r>
            <a:r>
              <a:rPr lang="de-AT" dirty="0" err="1"/>
              <a:t>DomSanitizer</a:t>
            </a:r>
            <a:r>
              <a:rPr lang="de-AT" dirty="0"/>
              <a:t> für URLs, Styles und </a:t>
            </a:r>
            <a:r>
              <a:rPr lang="de-AT" dirty="0" err="1"/>
              <a:t>ressourcen</a:t>
            </a:r>
            <a:r>
              <a:rPr lang="de-AT" dirty="0"/>
              <a:t> einsetzen, Content Security Policy (CSP) für restriktive Skript-Ausführung, Benutzereingaben validieren</a:t>
            </a:r>
          </a:p>
          <a:p>
            <a:endParaRPr lang="de-AT" dirty="0"/>
          </a:p>
          <a:p>
            <a:r>
              <a:rPr lang="de-AT" dirty="0" err="1"/>
              <a:t>Document</a:t>
            </a:r>
            <a:r>
              <a:rPr lang="de-AT" dirty="0"/>
              <a:t> </a:t>
            </a:r>
            <a:r>
              <a:rPr lang="de-AT" dirty="0" err="1"/>
              <a:t>Object</a:t>
            </a:r>
            <a:r>
              <a:rPr lang="de-AT" dirty="0"/>
              <a:t> Model – Baumstruktur, die den HTML-Code einer Webseite darstellt und mit JavaScript dynamisch verändert werden kann</a:t>
            </a:r>
          </a:p>
          <a:p>
            <a:r>
              <a:rPr lang="de-AT" dirty="0"/>
              <a:t>CSP – eine Sicherheitsrichtlinie, die im HTTP-Header definiert wird und festlegt, welche Skripte, Styles und Ressourcen auf eine Webseite geladen und ausgeführt werden dürfen, um Angriffe wie XSS zu verhindern.</a:t>
            </a:r>
          </a:p>
          <a:p>
            <a:endParaRPr lang="de-AT" dirty="0"/>
          </a:p>
        </p:txBody>
      </p:sp>
      <p:sp>
        <p:nvSpPr>
          <p:cNvPr id="4" name="Foliennummernplatzhalter 3"/>
          <p:cNvSpPr>
            <a:spLocks noGrp="1"/>
          </p:cNvSpPr>
          <p:nvPr>
            <p:ph type="sldNum" sz="quarter" idx="5"/>
          </p:nvPr>
        </p:nvSpPr>
        <p:spPr/>
        <p:txBody>
          <a:bodyPr/>
          <a:lstStyle/>
          <a:p>
            <a:pPr rtl="0"/>
            <a:fld id="{6336304E-FDE3-4B4F-A3B7-EBE87F3FA5E2}" type="slidenum">
              <a:rPr lang="de-DE" noProof="0" smtClean="0"/>
              <a:t>6</a:t>
            </a:fld>
            <a:endParaRPr lang="de-DE" noProof="0" dirty="0"/>
          </a:p>
        </p:txBody>
      </p:sp>
    </p:spTree>
    <p:extLst>
      <p:ext uri="{BB962C8B-B14F-4D97-AF65-F5344CB8AC3E}">
        <p14:creationId xmlns:p14="http://schemas.microsoft.com/office/powerpoint/2010/main" val="3482353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Was ist CSRF – Angreifer täuscht einen legitim aussehenden Request vor, um Aktionen im Namen des Opfers auszuführen</a:t>
            </a:r>
          </a:p>
          <a:p>
            <a:r>
              <a:rPr lang="de-AT" dirty="0"/>
              <a:t>Wie – Opfer ist bei einer Webanwendung eingeloggt, Angreifer schickt eine manipulierte Anfrage, Browser führt den Request mit der aktiven Sitzung des Opfers aus</a:t>
            </a:r>
          </a:p>
          <a:p>
            <a:r>
              <a:rPr lang="de-AT" dirty="0"/>
              <a:t>Risiken – ungewollte Kontoaktionen (Passwortänderung, Überweisung), Manipulation von Nutzerdaten oder Einstellungen</a:t>
            </a:r>
          </a:p>
          <a:p>
            <a:r>
              <a:rPr lang="de-AT" dirty="0"/>
              <a:t>Schutz – CSRF-Tokens nutzen (bei API-</a:t>
            </a:r>
            <a:r>
              <a:rPr lang="de-AT" dirty="0" err="1"/>
              <a:t>Requests</a:t>
            </a:r>
            <a:r>
              <a:rPr lang="de-AT" dirty="0"/>
              <a:t> in HTTP-Headern), </a:t>
            </a:r>
            <a:r>
              <a:rPr lang="de-AT" dirty="0" err="1"/>
              <a:t>SameSite</a:t>
            </a:r>
            <a:r>
              <a:rPr lang="de-AT" dirty="0"/>
              <a:t>-Cookies setzen, um </a:t>
            </a:r>
            <a:r>
              <a:rPr lang="de-AT" dirty="0" err="1"/>
              <a:t>Requests</a:t>
            </a:r>
            <a:r>
              <a:rPr lang="de-AT" dirty="0"/>
              <a:t> nur von der eigenen Seite zuzulassen, Cross-Origin </a:t>
            </a:r>
            <a:r>
              <a:rPr lang="de-AT" dirty="0" err="1"/>
              <a:t>Resource</a:t>
            </a:r>
            <a:r>
              <a:rPr lang="de-AT" dirty="0"/>
              <a:t> Sharing Regeln restriktiv konfigurieren, Nutzeraktionen mit Re-Authentifizierung absichern</a:t>
            </a:r>
          </a:p>
        </p:txBody>
      </p:sp>
      <p:sp>
        <p:nvSpPr>
          <p:cNvPr id="4" name="Foliennummernplatzhalter 3"/>
          <p:cNvSpPr>
            <a:spLocks noGrp="1"/>
          </p:cNvSpPr>
          <p:nvPr>
            <p:ph type="sldNum" sz="quarter" idx="5"/>
          </p:nvPr>
        </p:nvSpPr>
        <p:spPr/>
        <p:txBody>
          <a:bodyPr/>
          <a:lstStyle/>
          <a:p>
            <a:pPr rtl="0"/>
            <a:fld id="{6336304E-FDE3-4B4F-A3B7-EBE87F3FA5E2}" type="slidenum">
              <a:rPr lang="de-DE" noProof="0" smtClean="0"/>
              <a:t>7</a:t>
            </a:fld>
            <a:endParaRPr lang="de-DE" noProof="0" dirty="0"/>
          </a:p>
        </p:txBody>
      </p:sp>
    </p:spTree>
    <p:extLst>
      <p:ext uri="{BB962C8B-B14F-4D97-AF65-F5344CB8AC3E}">
        <p14:creationId xmlns:p14="http://schemas.microsoft.com/office/powerpoint/2010/main" val="928088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r>
              <a:rPr lang="de-DE" dirty="0"/>
              <a:t>Videos</a:t>
            </a:r>
          </a:p>
        </p:txBody>
      </p:sp>
      <p:sp>
        <p:nvSpPr>
          <p:cNvPr id="4" name="Foliennummernplatzhalter 3"/>
          <p:cNvSpPr>
            <a:spLocks noGrp="1"/>
          </p:cNvSpPr>
          <p:nvPr>
            <p:ph type="sldNum" sz="quarter" idx="10"/>
          </p:nvPr>
        </p:nvSpPr>
        <p:spPr/>
        <p:txBody>
          <a:bodyPr rtlCol="0"/>
          <a:lstStyle/>
          <a:p>
            <a:pPr rtl="0"/>
            <a:fld id="{6336304E-FDE3-4B4F-A3B7-EBE87F3FA5E2}" type="slidenum">
              <a:rPr lang="de-DE" smtClean="0"/>
              <a:t>8</a:t>
            </a:fld>
            <a:endParaRPr lang="de-DE" dirty="0"/>
          </a:p>
        </p:txBody>
      </p:sp>
    </p:spTree>
    <p:extLst>
      <p:ext uri="{BB962C8B-B14F-4D97-AF65-F5344CB8AC3E}">
        <p14:creationId xmlns:p14="http://schemas.microsoft.com/office/powerpoint/2010/main" val="27074555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r>
              <a:rPr lang="de-DE" dirty="0"/>
              <a:t>Status, was habe ich und was habe ich daraus gelernt</a:t>
            </a:r>
          </a:p>
        </p:txBody>
      </p:sp>
      <p:sp>
        <p:nvSpPr>
          <p:cNvPr id="4" name="Foliennummernplatzhalter 3"/>
          <p:cNvSpPr>
            <a:spLocks noGrp="1"/>
          </p:cNvSpPr>
          <p:nvPr>
            <p:ph type="sldNum" sz="quarter" idx="10"/>
          </p:nvPr>
        </p:nvSpPr>
        <p:spPr/>
        <p:txBody>
          <a:bodyPr rtlCol="0"/>
          <a:lstStyle/>
          <a:p>
            <a:pPr rtl="0"/>
            <a:fld id="{6336304E-FDE3-4B4F-A3B7-EBE87F3FA5E2}" type="slidenum">
              <a:rPr lang="de-DE" smtClean="0"/>
              <a:t>9</a:t>
            </a:fld>
            <a:endParaRPr lang="de-DE" dirty="0"/>
          </a:p>
        </p:txBody>
      </p:sp>
    </p:spTree>
    <p:extLst>
      <p:ext uri="{BB962C8B-B14F-4D97-AF65-F5344CB8AC3E}">
        <p14:creationId xmlns:p14="http://schemas.microsoft.com/office/powerpoint/2010/main" val="179059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_01">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rtlCol="0" anchor="b">
            <a:noAutofit/>
          </a:bodyPr>
          <a:lstStyle>
            <a:lvl1pPr algn="l">
              <a:defRPr sz="5400" b="1" cap="all" baseline="0">
                <a:solidFill>
                  <a:schemeClr val="accent1"/>
                </a:solidFill>
                <a:latin typeface="+mj-lt"/>
              </a:defRPr>
            </a:lvl1pPr>
          </a:lstStyle>
          <a:p>
            <a:pPr rtl="0"/>
            <a:r>
              <a:rPr lang="de-DE" noProof="0" dirty="0"/>
              <a:t>Hier Titel einfügen</a:t>
            </a:r>
          </a:p>
        </p:txBody>
      </p:sp>
      <p:sp>
        <p:nvSpPr>
          <p:cNvPr id="3" name="Untertitel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rtlCol="0">
            <a:no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de-DE" noProof="0"/>
              <a:t>Master-Untertitelformat bearbeiten</a:t>
            </a:r>
            <a:endParaRPr lang="de-DE" noProof="0" dirty="0"/>
          </a:p>
        </p:txBody>
      </p:sp>
      <p:sp>
        <p:nvSpPr>
          <p:cNvPr id="13" name="Bildplatzhalt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rtlCol="0" anchor="ctr"/>
          <a:lstStyle>
            <a:lvl1pPr marL="0" indent="0" algn="ctr">
              <a:buNone/>
              <a:defRPr/>
            </a:lvl1pPr>
          </a:lstStyle>
          <a:p>
            <a:pPr rtl="0"/>
            <a:r>
              <a:rPr lang="de-DE" noProof="0"/>
              <a:t>Bild durch Klicken auf Symbol hinzufügen</a:t>
            </a:r>
            <a:endParaRPr lang="de-DE" noProof="0" dirty="0"/>
          </a:p>
        </p:txBody>
      </p:sp>
      <p:grpSp>
        <p:nvGrpSpPr>
          <p:cNvPr id="14" name="Gruppieren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ihand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sp>
          <p:nvSpPr>
            <p:cNvPr id="16" name="Freihand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grpSp>
      <p:cxnSp>
        <p:nvCxnSpPr>
          <p:cNvPr id="5" name="Gerader Verbinder 4">
            <a:extLst>
              <a:ext uri="{FF2B5EF4-FFF2-40B4-BE49-F238E27FC236}">
                <a16:creationId xmlns:a16="http://schemas.microsoft.com/office/drawing/2014/main" id="{819AFA09-F4B1-493D-BCAD-FF30C20CD1AA}"/>
              </a:ext>
            </a:extLst>
          </p:cNvPr>
          <p:cNvCxnSpPr/>
          <p:nvPr userDrawn="1"/>
        </p:nvCxnSpPr>
        <p:spPr>
          <a:xfrm>
            <a:off x="6469778" y="4233582"/>
            <a:ext cx="313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8496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amfolie">
    <p:spTree>
      <p:nvGrpSpPr>
        <p:cNvPr id="1" name=""/>
        <p:cNvGrpSpPr/>
        <p:nvPr/>
      </p:nvGrpSpPr>
      <p:grpSpPr>
        <a:xfrm>
          <a:off x="0" y="0"/>
          <a:ext cx="0" cy="0"/>
          <a:chOff x="0" y="0"/>
          <a:chExt cx="0" cy="0"/>
        </a:xfrm>
      </p:grpSpPr>
      <p:grpSp>
        <p:nvGrpSpPr>
          <p:cNvPr id="35" name="Gruppieren 34">
            <a:extLst>
              <a:ext uri="{FF2B5EF4-FFF2-40B4-BE49-F238E27FC236}">
                <a16:creationId xmlns:a16="http://schemas.microsoft.com/office/drawing/2014/main" id="{431CD316-21C7-4FA9-A45A-374D6AE71ED5}"/>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36" name="Freihandform 5">
              <a:extLst>
                <a:ext uri="{FF2B5EF4-FFF2-40B4-BE49-F238E27FC236}">
                  <a16:creationId xmlns:a16="http://schemas.microsoft.com/office/drawing/2014/main" id="{E107D9FB-3967-4583-A9DA-6787AF71202C}"/>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sp>
          <p:nvSpPr>
            <p:cNvPr id="37" name="Freihandform 6">
              <a:extLst>
                <a:ext uri="{FF2B5EF4-FFF2-40B4-BE49-F238E27FC236}">
                  <a16:creationId xmlns:a16="http://schemas.microsoft.com/office/drawing/2014/main" id="{138D5FEB-37FF-4F26-B625-CE2BE91FF21B}"/>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grpSp>
      <p:sp>
        <p:nvSpPr>
          <p:cNvPr id="23" name="Ellipse 22">
            <a:extLst>
              <a:ext uri="{FF2B5EF4-FFF2-40B4-BE49-F238E27FC236}">
                <a16:creationId xmlns:a16="http://schemas.microsoft.com/office/drawing/2014/main" id="{687010E4-ADF2-486D-8DF7-B0FF38C6DADF}"/>
              </a:ext>
            </a:extLst>
          </p:cNvPr>
          <p:cNvSpPr/>
          <p:nvPr userDrawn="1"/>
        </p:nvSpPr>
        <p:spPr>
          <a:xfrm>
            <a:off x="2527233" y="1682523"/>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24" name="Ellipse 23">
            <a:extLst>
              <a:ext uri="{FF2B5EF4-FFF2-40B4-BE49-F238E27FC236}">
                <a16:creationId xmlns:a16="http://schemas.microsoft.com/office/drawing/2014/main" id="{9159AA79-2237-4A27-BBC2-D44032158D19}"/>
              </a:ext>
            </a:extLst>
          </p:cNvPr>
          <p:cNvSpPr/>
          <p:nvPr userDrawn="1"/>
        </p:nvSpPr>
        <p:spPr>
          <a:xfrm>
            <a:off x="5380632" y="1682523"/>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20" name="Freihandform: Form 19">
            <a:extLst>
              <a:ext uri="{FF2B5EF4-FFF2-40B4-BE49-F238E27FC236}">
                <a16:creationId xmlns:a16="http://schemas.microsoft.com/office/drawing/2014/main" id="{EF40DBA4-AB63-4B47-B37F-BCC3D59B5392}"/>
              </a:ext>
            </a:extLst>
          </p:cNvPr>
          <p:cNvSpPr/>
          <p:nvPr userDrawn="1"/>
        </p:nvSpPr>
        <p:spPr>
          <a:xfrm>
            <a:off x="5585060" y="1762266"/>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rgbClr val="648A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17" name="Freihandform: Form 16">
            <a:extLst>
              <a:ext uri="{FF2B5EF4-FFF2-40B4-BE49-F238E27FC236}">
                <a16:creationId xmlns:a16="http://schemas.microsoft.com/office/drawing/2014/main" id="{3A08BE29-CFA5-4E0D-9DBE-A430AE1B8072}"/>
              </a:ext>
            </a:extLst>
          </p:cNvPr>
          <p:cNvSpPr/>
          <p:nvPr userDrawn="1"/>
        </p:nvSpPr>
        <p:spPr>
          <a:xfrm>
            <a:off x="2731661" y="1762266"/>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rgbClr val="648A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6" name="Titel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rtlCol="0" anchor="b">
            <a:noAutofit/>
          </a:bodyPr>
          <a:lstStyle>
            <a:lvl1pPr>
              <a:defRPr sz="3200" b="1" cap="all" baseline="0"/>
            </a:lvl1pPr>
          </a:lstStyle>
          <a:p>
            <a:pPr rtl="0"/>
            <a:r>
              <a:rPr lang="de-DE" noProof="0"/>
              <a:t>Mastertitelformat bearbeiten</a:t>
            </a:r>
            <a:endParaRPr lang="de-DE" noProof="0" dirty="0"/>
          </a:p>
        </p:txBody>
      </p:sp>
      <p:sp>
        <p:nvSpPr>
          <p:cNvPr id="7" name="Rechteck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rgbClr val="77A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solidFill>
                <a:schemeClr val="bg1"/>
              </a:solidFill>
            </a:endParaRPr>
          </a:p>
        </p:txBody>
      </p:sp>
      <p:sp>
        <p:nvSpPr>
          <p:cNvPr id="9" name="Ellipse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10" name="Foliennummernplatzhalt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rtlCol="0"/>
          <a:lstStyle>
            <a:lvl1pPr algn="ctr">
              <a:defRPr sz="900">
                <a:solidFill>
                  <a:schemeClr val="bg1"/>
                </a:solidFill>
                <a:latin typeface="+mn-lt"/>
              </a:defRPr>
            </a:lvl1pPr>
          </a:lstStyle>
          <a:p>
            <a:pPr rtl="0"/>
            <a:fld id="{9EC71654-96A5-4280-94F3-931C61A9F92C}" type="slidenum">
              <a:rPr lang="de-DE" noProof="0" smtClean="0"/>
              <a:pPr rtl="0"/>
              <a:t>‹Nr.›</a:t>
            </a:fld>
            <a:endParaRPr lang="de-DE" noProof="0" dirty="0"/>
          </a:p>
        </p:txBody>
      </p:sp>
      <p:sp>
        <p:nvSpPr>
          <p:cNvPr id="27" name="Inhaltsplatzhalter 2">
            <a:extLst>
              <a:ext uri="{FF2B5EF4-FFF2-40B4-BE49-F238E27FC236}">
                <a16:creationId xmlns:a16="http://schemas.microsoft.com/office/drawing/2014/main" id="{FF56D2E5-86E4-473A-A62F-B7029E5B2558}"/>
              </a:ext>
            </a:extLst>
          </p:cNvPr>
          <p:cNvSpPr>
            <a:spLocks noGrp="1"/>
          </p:cNvSpPr>
          <p:nvPr>
            <p:ph idx="1"/>
          </p:nvPr>
        </p:nvSpPr>
        <p:spPr>
          <a:xfrm>
            <a:off x="2097547" y="4036360"/>
            <a:ext cx="2588705" cy="1749005"/>
          </a:xfrm>
        </p:spPr>
        <p:txBody>
          <a:bodyPr lIns="0" tIns="0" rIns="0" bIns="0" rtlCol="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de-DE" noProof="0"/>
              <a:t>Mastertextformat bearbeiten</a:t>
            </a:r>
          </a:p>
        </p:txBody>
      </p:sp>
      <p:sp>
        <p:nvSpPr>
          <p:cNvPr id="28" name="Inhaltsplatzhalter 2">
            <a:extLst>
              <a:ext uri="{FF2B5EF4-FFF2-40B4-BE49-F238E27FC236}">
                <a16:creationId xmlns:a16="http://schemas.microsoft.com/office/drawing/2014/main" id="{93934E34-6CC7-492D-9515-EBEC72EFF4CB}"/>
              </a:ext>
            </a:extLst>
          </p:cNvPr>
          <p:cNvSpPr>
            <a:spLocks noGrp="1"/>
          </p:cNvSpPr>
          <p:nvPr>
            <p:ph idx="17" hasCustomPrompt="1"/>
          </p:nvPr>
        </p:nvSpPr>
        <p:spPr>
          <a:xfrm>
            <a:off x="2097547" y="3523322"/>
            <a:ext cx="2588705" cy="495389"/>
          </a:xfrm>
        </p:spPr>
        <p:txBody>
          <a:bodyPr lIns="0" tIns="0" rIns="0" bIns="0" rtlCol="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de-DE" noProof="0" dirty="0"/>
              <a:t>Geschäftsführung 01</a:t>
            </a:r>
          </a:p>
        </p:txBody>
      </p:sp>
      <p:sp>
        <p:nvSpPr>
          <p:cNvPr id="29" name="Inhaltsplatzhalter 2">
            <a:extLst>
              <a:ext uri="{FF2B5EF4-FFF2-40B4-BE49-F238E27FC236}">
                <a16:creationId xmlns:a16="http://schemas.microsoft.com/office/drawing/2014/main" id="{E4E27467-A1AA-4773-AAB5-A96267FBD712}"/>
              </a:ext>
            </a:extLst>
          </p:cNvPr>
          <p:cNvSpPr>
            <a:spLocks noGrp="1"/>
          </p:cNvSpPr>
          <p:nvPr>
            <p:ph idx="18"/>
          </p:nvPr>
        </p:nvSpPr>
        <p:spPr>
          <a:xfrm>
            <a:off x="4950946" y="4036360"/>
            <a:ext cx="2588705" cy="1749005"/>
          </a:xfrm>
        </p:spPr>
        <p:txBody>
          <a:bodyPr lIns="0" tIns="0" rIns="0" bIns="0" rtlCol="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de-DE" noProof="0"/>
              <a:t>Mastertextformat bearbeiten</a:t>
            </a:r>
          </a:p>
        </p:txBody>
      </p:sp>
      <p:sp>
        <p:nvSpPr>
          <p:cNvPr id="30" name="Inhaltsplatzhalter 2">
            <a:extLst>
              <a:ext uri="{FF2B5EF4-FFF2-40B4-BE49-F238E27FC236}">
                <a16:creationId xmlns:a16="http://schemas.microsoft.com/office/drawing/2014/main" id="{6CABD5EB-4A8B-448B-8ED1-B8B420815B2D}"/>
              </a:ext>
            </a:extLst>
          </p:cNvPr>
          <p:cNvSpPr>
            <a:spLocks noGrp="1"/>
          </p:cNvSpPr>
          <p:nvPr>
            <p:ph idx="19" hasCustomPrompt="1"/>
          </p:nvPr>
        </p:nvSpPr>
        <p:spPr>
          <a:xfrm>
            <a:off x="4950946" y="3523322"/>
            <a:ext cx="2588705" cy="495389"/>
          </a:xfrm>
        </p:spPr>
        <p:txBody>
          <a:bodyPr lIns="0" tIns="0" rIns="0" bIns="0" rtlCol="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de-DE" noProof="0" dirty="0"/>
              <a:t>Geschäftsführung 01</a:t>
            </a:r>
          </a:p>
        </p:txBody>
      </p:sp>
      <p:sp>
        <p:nvSpPr>
          <p:cNvPr id="31" name="Inhaltsplatzhalter 2">
            <a:extLst>
              <a:ext uri="{FF2B5EF4-FFF2-40B4-BE49-F238E27FC236}">
                <a16:creationId xmlns:a16="http://schemas.microsoft.com/office/drawing/2014/main" id="{0D86883C-E501-47FF-AE1A-E9CE8B71B421}"/>
              </a:ext>
            </a:extLst>
          </p:cNvPr>
          <p:cNvSpPr>
            <a:spLocks noGrp="1"/>
          </p:cNvSpPr>
          <p:nvPr>
            <p:ph idx="20"/>
          </p:nvPr>
        </p:nvSpPr>
        <p:spPr>
          <a:xfrm>
            <a:off x="7789682" y="4036360"/>
            <a:ext cx="2588705" cy="1749005"/>
          </a:xfrm>
        </p:spPr>
        <p:txBody>
          <a:bodyPr lIns="0" tIns="0" rIns="0" bIns="0" rtlCol="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de-DE" noProof="0"/>
              <a:t>Mastertextformat bearbeiten</a:t>
            </a:r>
          </a:p>
        </p:txBody>
      </p:sp>
      <p:sp>
        <p:nvSpPr>
          <p:cNvPr id="32" name="Inhaltsplatzhalter 2">
            <a:extLst>
              <a:ext uri="{FF2B5EF4-FFF2-40B4-BE49-F238E27FC236}">
                <a16:creationId xmlns:a16="http://schemas.microsoft.com/office/drawing/2014/main" id="{3683A037-F698-4CC9-904D-F377D71F690F}"/>
              </a:ext>
            </a:extLst>
          </p:cNvPr>
          <p:cNvSpPr>
            <a:spLocks noGrp="1"/>
          </p:cNvSpPr>
          <p:nvPr>
            <p:ph idx="21" hasCustomPrompt="1"/>
          </p:nvPr>
        </p:nvSpPr>
        <p:spPr>
          <a:xfrm>
            <a:off x="7789682" y="3523322"/>
            <a:ext cx="2588705" cy="495389"/>
          </a:xfrm>
        </p:spPr>
        <p:txBody>
          <a:bodyPr lIns="0" tIns="0" rIns="0" bIns="0" rtlCol="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de-DE" noProof="0" dirty="0"/>
              <a:t>Geschäftsführung 01</a:t>
            </a:r>
          </a:p>
        </p:txBody>
      </p:sp>
      <p:sp>
        <p:nvSpPr>
          <p:cNvPr id="2" name="Bildplatzhalter 11">
            <a:extLst>
              <a:ext uri="{FF2B5EF4-FFF2-40B4-BE49-F238E27FC236}">
                <a16:creationId xmlns:a16="http://schemas.microsoft.com/office/drawing/2014/main" id="{0477ABC0-9057-11AB-754B-03815E055847}"/>
              </a:ext>
            </a:extLst>
          </p:cNvPr>
          <p:cNvSpPr>
            <a:spLocks noGrp="1"/>
          </p:cNvSpPr>
          <p:nvPr>
            <p:ph type="pic" sz="quarter" idx="22" hasCustomPrompt="1"/>
          </p:nvPr>
        </p:nvSpPr>
        <p:spPr>
          <a:xfrm>
            <a:off x="2835660" y="1990950"/>
            <a:ext cx="1112478" cy="1112478"/>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txBody>
          <a:bodyPr lIns="0" rIns="0" rtlCol="0" anchor="ctr">
            <a:normAutofit/>
          </a:bodyPr>
          <a:lstStyle>
            <a:lvl1pPr marL="0" indent="0" algn="ctr">
              <a:buNone/>
              <a:defRPr sz="1100">
                <a:solidFill>
                  <a:schemeClr val="bg1"/>
                </a:solidFill>
              </a:defRPr>
            </a:lvl1pPr>
          </a:lstStyle>
          <a:p>
            <a:pPr rtl="0"/>
            <a:r>
              <a:rPr lang="de-DE" noProof="0" dirty="0"/>
              <a:t>Symbol</a:t>
            </a:r>
          </a:p>
        </p:txBody>
      </p:sp>
      <p:sp>
        <p:nvSpPr>
          <p:cNvPr id="4" name="Bildplatzhalter 11">
            <a:extLst>
              <a:ext uri="{FF2B5EF4-FFF2-40B4-BE49-F238E27FC236}">
                <a16:creationId xmlns:a16="http://schemas.microsoft.com/office/drawing/2014/main" id="{21197B9B-7D57-2E2D-99AA-D577AF84ED02}"/>
              </a:ext>
            </a:extLst>
          </p:cNvPr>
          <p:cNvSpPr>
            <a:spLocks noGrp="1"/>
          </p:cNvSpPr>
          <p:nvPr>
            <p:ph type="pic" sz="quarter" idx="23" hasCustomPrompt="1"/>
          </p:nvPr>
        </p:nvSpPr>
        <p:spPr>
          <a:xfrm>
            <a:off x="5689059" y="1990950"/>
            <a:ext cx="1112478" cy="1112478"/>
          </a:xfrm>
          <a:prstGeom prst="rect">
            <a:avLst/>
          </a:prstGeom>
          <a:blipFill dpi="0" rotWithShape="1">
            <a:blip r:embed="rId3">
              <a:extLst>
                <a:ext uri="{28A0092B-C50C-407E-A947-70E740481C1C}">
                  <a14:useLocalDpi xmlns:a14="http://schemas.microsoft.com/office/drawing/2010/main" val="0"/>
                </a:ext>
              </a:extLst>
            </a:blip>
            <a:srcRect/>
            <a:stretch>
              <a:fillRect/>
            </a:stretch>
          </a:blipFill>
        </p:spPr>
        <p:txBody>
          <a:bodyPr lIns="0" rIns="0" rtlCol="0" anchor="ctr">
            <a:normAutofit/>
          </a:bodyPr>
          <a:lstStyle>
            <a:lvl1pPr marL="0" indent="0" algn="ctr">
              <a:buNone/>
              <a:defRPr sz="1100">
                <a:solidFill>
                  <a:schemeClr val="bg1"/>
                </a:solidFill>
              </a:defRPr>
            </a:lvl1pPr>
          </a:lstStyle>
          <a:p>
            <a:pPr rtl="0"/>
            <a:r>
              <a:rPr lang="de-DE" noProof="0" dirty="0"/>
              <a:t>Symbol</a:t>
            </a:r>
          </a:p>
        </p:txBody>
      </p:sp>
      <p:sp>
        <p:nvSpPr>
          <p:cNvPr id="25" name="Ellipse 24">
            <a:extLst>
              <a:ext uri="{FF2B5EF4-FFF2-40B4-BE49-F238E27FC236}">
                <a16:creationId xmlns:a16="http://schemas.microsoft.com/office/drawing/2014/main" id="{0272B962-9566-42D2-B4C3-E7AA81884A83}"/>
              </a:ext>
            </a:extLst>
          </p:cNvPr>
          <p:cNvSpPr/>
          <p:nvPr userDrawn="1"/>
        </p:nvSpPr>
        <p:spPr>
          <a:xfrm>
            <a:off x="8214453" y="1688636"/>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3" name="Datumsplatzhalter 2">
            <a:extLst>
              <a:ext uri="{FF2B5EF4-FFF2-40B4-BE49-F238E27FC236}">
                <a16:creationId xmlns:a16="http://schemas.microsoft.com/office/drawing/2014/main" id="{64677017-3C84-AE24-A8C4-76B55A041471}"/>
              </a:ext>
            </a:extLst>
          </p:cNvPr>
          <p:cNvSpPr>
            <a:spLocks noGrp="1"/>
          </p:cNvSpPr>
          <p:nvPr>
            <p:ph type="dt" sz="half" idx="25"/>
          </p:nvPr>
        </p:nvSpPr>
        <p:spPr/>
        <p:txBody>
          <a:bodyPr/>
          <a:lstStyle/>
          <a:p>
            <a:pPr rtl="0"/>
            <a:fld id="{5F5B716E-F937-40F9-B6CA-96B3068BCF36}" type="datetime1">
              <a:rPr lang="de-DE" noProof="0" smtClean="0"/>
              <a:t>01.03.2025</a:t>
            </a:fld>
            <a:endParaRPr lang="de-DE" noProof="0" dirty="0"/>
          </a:p>
        </p:txBody>
      </p:sp>
      <p:sp>
        <p:nvSpPr>
          <p:cNvPr id="8" name="Fußzeilenplatzhalter 7">
            <a:extLst>
              <a:ext uri="{FF2B5EF4-FFF2-40B4-BE49-F238E27FC236}">
                <a16:creationId xmlns:a16="http://schemas.microsoft.com/office/drawing/2014/main" id="{0B68D734-6452-EFD4-BA80-E96693B0257D}"/>
              </a:ext>
            </a:extLst>
          </p:cNvPr>
          <p:cNvSpPr>
            <a:spLocks noGrp="1"/>
          </p:cNvSpPr>
          <p:nvPr>
            <p:ph type="ftr" sz="quarter" idx="26"/>
          </p:nvPr>
        </p:nvSpPr>
        <p:spPr/>
        <p:txBody>
          <a:bodyPr/>
          <a:lstStyle/>
          <a:p>
            <a:pPr rtl="0"/>
            <a:endParaRPr lang="de-DE" noProof="0" dirty="0"/>
          </a:p>
        </p:txBody>
      </p:sp>
      <p:sp>
        <p:nvSpPr>
          <p:cNvPr id="21" name="Freihandform: Form 20">
            <a:extLst>
              <a:ext uri="{FF2B5EF4-FFF2-40B4-BE49-F238E27FC236}">
                <a16:creationId xmlns:a16="http://schemas.microsoft.com/office/drawing/2014/main" id="{33EF0AFB-D099-4FF1-8963-7DA87268867F}"/>
              </a:ext>
            </a:extLst>
          </p:cNvPr>
          <p:cNvSpPr/>
          <p:nvPr userDrawn="1"/>
        </p:nvSpPr>
        <p:spPr>
          <a:xfrm>
            <a:off x="8423796" y="1762266"/>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rgbClr val="648A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11" name="Ellipse 10">
            <a:extLst>
              <a:ext uri="{FF2B5EF4-FFF2-40B4-BE49-F238E27FC236}">
                <a16:creationId xmlns:a16="http://schemas.microsoft.com/office/drawing/2014/main" id="{DFDDCE23-A625-A2EA-E13F-040FF5B764D4}"/>
              </a:ext>
            </a:extLst>
          </p:cNvPr>
          <p:cNvSpPr/>
          <p:nvPr userDrawn="1"/>
        </p:nvSpPr>
        <p:spPr>
          <a:xfrm>
            <a:off x="11217189" y="6202726"/>
            <a:ext cx="493726" cy="519200"/>
          </a:xfrm>
          <a:prstGeom prst="ellipse">
            <a:avLst/>
          </a:prstGeom>
          <a:solidFill>
            <a:srgbClr val="77A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5" name="Bildplatzhalter 11">
            <a:extLst>
              <a:ext uri="{FF2B5EF4-FFF2-40B4-BE49-F238E27FC236}">
                <a16:creationId xmlns:a16="http://schemas.microsoft.com/office/drawing/2014/main" id="{59FE1D51-5BBB-429E-B923-E4BA883EAC90}"/>
              </a:ext>
            </a:extLst>
          </p:cNvPr>
          <p:cNvSpPr>
            <a:spLocks noGrp="1"/>
          </p:cNvSpPr>
          <p:nvPr>
            <p:ph type="pic" sz="quarter" idx="24" hasCustomPrompt="1"/>
          </p:nvPr>
        </p:nvSpPr>
        <p:spPr>
          <a:xfrm>
            <a:off x="8522880" y="1990950"/>
            <a:ext cx="1112478" cy="1112478"/>
          </a:xfrm>
          <a:prstGeom prst="rect">
            <a:avLst/>
          </a:prstGeom>
          <a:blipFill dpi="0" rotWithShape="1">
            <a:blip r:embed="rId4">
              <a:extLst>
                <a:ext uri="{28A0092B-C50C-407E-A947-70E740481C1C}">
                  <a14:useLocalDpi xmlns:a14="http://schemas.microsoft.com/office/drawing/2010/main" val="0"/>
                </a:ext>
              </a:extLst>
            </a:blip>
            <a:srcRect/>
            <a:stretch>
              <a:fillRect/>
            </a:stretch>
          </a:blipFill>
        </p:spPr>
        <p:txBody>
          <a:bodyPr lIns="0" rIns="0" rtlCol="0" anchor="ctr">
            <a:normAutofit/>
          </a:bodyPr>
          <a:lstStyle>
            <a:lvl1pPr marL="0" indent="0" algn="ctr">
              <a:buNone/>
              <a:defRPr sz="1100">
                <a:solidFill>
                  <a:schemeClr val="bg1"/>
                </a:solidFill>
              </a:defRPr>
            </a:lvl1pPr>
          </a:lstStyle>
          <a:p>
            <a:pPr rtl="0"/>
            <a:r>
              <a:rPr lang="de-DE" noProof="0" dirty="0"/>
              <a:t>Symbol</a:t>
            </a:r>
          </a:p>
        </p:txBody>
      </p:sp>
      <p:sp>
        <p:nvSpPr>
          <p:cNvPr id="12" name="Ellipse 11">
            <a:extLst>
              <a:ext uri="{FF2B5EF4-FFF2-40B4-BE49-F238E27FC236}">
                <a16:creationId xmlns:a16="http://schemas.microsoft.com/office/drawing/2014/main" id="{EA040E98-BB59-19F8-86A5-75C5729A1F29}"/>
              </a:ext>
            </a:extLst>
          </p:cNvPr>
          <p:cNvSpPr/>
          <p:nvPr userDrawn="1"/>
        </p:nvSpPr>
        <p:spPr>
          <a:xfrm>
            <a:off x="11217189" y="6202726"/>
            <a:ext cx="540000" cy="540000"/>
          </a:xfrm>
          <a:prstGeom prst="ellipse">
            <a:avLst/>
          </a:prstGeom>
          <a:solidFill>
            <a:srgbClr val="77A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Tree>
    <p:extLst>
      <p:ext uri="{BB962C8B-B14F-4D97-AF65-F5344CB8AC3E}">
        <p14:creationId xmlns:p14="http://schemas.microsoft.com/office/powerpoint/2010/main" val="3876503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ankeschön 01">
    <p:spTree>
      <p:nvGrpSpPr>
        <p:cNvPr id="1" name=""/>
        <p:cNvGrpSpPr/>
        <p:nvPr/>
      </p:nvGrpSpPr>
      <p:grpSpPr>
        <a:xfrm>
          <a:off x="0" y="0"/>
          <a:ext cx="0" cy="0"/>
          <a:chOff x="0" y="0"/>
          <a:chExt cx="0" cy="0"/>
        </a:xfrm>
      </p:grpSpPr>
      <p:sp>
        <p:nvSpPr>
          <p:cNvPr id="3" name="Untertitel 2">
            <a:extLst>
              <a:ext uri="{FF2B5EF4-FFF2-40B4-BE49-F238E27FC236}">
                <a16:creationId xmlns:a16="http://schemas.microsoft.com/office/drawing/2014/main" id="{59758E15-A93D-4FB9-843D-1490E27A151B}"/>
              </a:ext>
            </a:extLst>
          </p:cNvPr>
          <p:cNvSpPr>
            <a:spLocks noGrp="1"/>
          </p:cNvSpPr>
          <p:nvPr>
            <p:ph type="subTitle" idx="1" hasCustomPrompt="1"/>
          </p:nvPr>
        </p:nvSpPr>
        <p:spPr>
          <a:xfrm>
            <a:off x="7002130" y="4484691"/>
            <a:ext cx="4540440" cy="503167"/>
          </a:xfrm>
        </p:spPr>
        <p:txBody>
          <a:bodyPr rtlCol="0">
            <a:noAutofit/>
          </a:bodyPr>
          <a:lstStyle>
            <a:lvl1pPr marL="0" indent="0" algn="l">
              <a:buNone/>
              <a:defRPr sz="16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de-DE" noProof="0" dirty="0"/>
              <a:t>E-Mail-Adresse</a:t>
            </a:r>
          </a:p>
        </p:txBody>
      </p:sp>
      <p:sp>
        <p:nvSpPr>
          <p:cNvPr id="13" name="Bildplatzhalt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rtlCol="0" anchor="ctr"/>
          <a:lstStyle>
            <a:lvl1pPr marL="0" indent="0" algn="ctr">
              <a:buNone/>
              <a:defRPr/>
            </a:lvl1pPr>
          </a:lstStyle>
          <a:p>
            <a:pPr rtl="0"/>
            <a:r>
              <a:rPr lang="de-DE" noProof="0"/>
              <a:t>Bild durch Klicken auf Symbol hinzufügen</a:t>
            </a:r>
            <a:endParaRPr lang="de-DE" noProof="0" dirty="0"/>
          </a:p>
        </p:txBody>
      </p:sp>
      <p:grpSp>
        <p:nvGrpSpPr>
          <p:cNvPr id="14" name="Gruppieren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ihand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sp>
          <p:nvSpPr>
            <p:cNvPr id="16" name="Freihand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grpSp>
      <p:cxnSp>
        <p:nvCxnSpPr>
          <p:cNvPr id="5" name="Gerader Verbinde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platzhalter 6">
            <a:extLst>
              <a:ext uri="{FF2B5EF4-FFF2-40B4-BE49-F238E27FC236}">
                <a16:creationId xmlns:a16="http://schemas.microsoft.com/office/drawing/2014/main" id="{4E0FBE0E-A6B0-483E-93DD-5C20DA069DB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lvl1pPr>
          </a:lstStyle>
          <a:p>
            <a:pPr marL="228600" lvl="0" indent="-228600" rtl="0"/>
            <a:r>
              <a:rPr lang="de-DE" noProof="0" dirty="0"/>
              <a:t>Hier Website-URL einfügen</a:t>
            </a:r>
          </a:p>
        </p:txBody>
      </p:sp>
      <p:sp>
        <p:nvSpPr>
          <p:cNvPr id="2" name="Titel 1">
            <a:extLst>
              <a:ext uri="{FF2B5EF4-FFF2-40B4-BE49-F238E27FC236}">
                <a16:creationId xmlns:a16="http://schemas.microsoft.com/office/drawing/2014/main" id="{2CE9908F-CF81-43F9-880A-401D0C0FB2ED}"/>
              </a:ext>
            </a:extLst>
          </p:cNvPr>
          <p:cNvSpPr>
            <a:spLocks noGrp="1"/>
          </p:cNvSpPr>
          <p:nvPr>
            <p:ph type="title"/>
          </p:nvPr>
        </p:nvSpPr>
        <p:spPr>
          <a:xfrm>
            <a:off x="6469778" y="3429000"/>
            <a:ext cx="5011410" cy="651448"/>
          </a:xfrm>
          <a:noFill/>
        </p:spPr>
        <p:txBody>
          <a:bodyPr wrap="square" rtlCol="0">
            <a:noAutofit/>
          </a:bodyPr>
          <a:lstStyle>
            <a:lvl1pPr>
              <a:defRPr lang="en-US" sz="6000" b="1" cap="all" baseline="0">
                <a:solidFill>
                  <a:schemeClr val="accent1"/>
                </a:solidFill>
                <a:ea typeface="+mn-ea"/>
                <a:cs typeface="+mn-cs"/>
              </a:defRPr>
            </a:lvl1pPr>
          </a:lstStyle>
          <a:p>
            <a:pPr marL="0" lvl="0" rtl="0"/>
            <a:r>
              <a:rPr lang="de-DE" noProof="0" dirty="0"/>
              <a:t>Mastertitelformat bearbeiten</a:t>
            </a:r>
          </a:p>
        </p:txBody>
      </p:sp>
    </p:spTree>
    <p:extLst>
      <p:ext uri="{BB962C8B-B14F-4D97-AF65-F5344CB8AC3E}">
        <p14:creationId xmlns:p14="http://schemas.microsoft.com/office/powerpoint/2010/main" val="6371368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elfolie_02">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13" name="Bildplatzhalt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rtlCol="0" anchor="ctr"/>
          <a:lstStyle>
            <a:lvl1pPr marL="0" indent="0" algn="ctr">
              <a:buNone/>
              <a:defRPr/>
            </a:lvl1pPr>
          </a:lstStyle>
          <a:p>
            <a:pPr rtl="0"/>
            <a:r>
              <a:rPr lang="de-DE" noProof="0"/>
              <a:t>Bild durch Klicken auf Symbol hinzufügen</a:t>
            </a:r>
            <a:endParaRPr lang="de-DE" noProof="0" dirty="0"/>
          </a:p>
        </p:txBody>
      </p:sp>
      <p:grpSp>
        <p:nvGrpSpPr>
          <p:cNvPr id="14" name="Gruppieren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ihand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sp>
          <p:nvSpPr>
            <p:cNvPr id="16" name="Freihand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grpSp>
      <p:cxnSp>
        <p:nvCxnSpPr>
          <p:cNvPr id="12" name="Gerader Verbinder 11">
            <a:extLst>
              <a:ext uri="{FF2B5EF4-FFF2-40B4-BE49-F238E27FC236}">
                <a16:creationId xmlns:a16="http://schemas.microsoft.com/office/drawing/2014/main" id="{77C312F4-62C2-4903-8C4B-423A8717E481}"/>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9" name="Grafik 18" descr="Umschlag">
            <a:extLst>
              <a:ext uri="{FF2B5EF4-FFF2-40B4-BE49-F238E27FC236}">
                <a16:creationId xmlns:a16="http://schemas.microsoft.com/office/drawing/2014/main" id="{A686352B-226C-4579-B831-0DC14EC3895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541475" y="4452337"/>
            <a:ext cx="387795" cy="387795"/>
          </a:xfrm>
          <a:prstGeom prst="rect">
            <a:avLst/>
          </a:prstGeom>
        </p:spPr>
      </p:pic>
      <p:pic>
        <p:nvPicPr>
          <p:cNvPr id="20" name="Grafik 19" descr="Netzwerk">
            <a:extLst>
              <a:ext uri="{FF2B5EF4-FFF2-40B4-BE49-F238E27FC236}">
                <a16:creationId xmlns:a16="http://schemas.microsoft.com/office/drawing/2014/main" id="{460C8169-012B-451A-A6C2-6FEC0DC82AFC}"/>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522084" y="4925640"/>
            <a:ext cx="426575" cy="426575"/>
          </a:xfrm>
          <a:prstGeom prst="rect">
            <a:avLst/>
          </a:prstGeom>
        </p:spPr>
      </p:pic>
      <p:sp>
        <p:nvSpPr>
          <p:cNvPr id="21" name="Untertitel 2">
            <a:extLst>
              <a:ext uri="{FF2B5EF4-FFF2-40B4-BE49-F238E27FC236}">
                <a16:creationId xmlns:a16="http://schemas.microsoft.com/office/drawing/2014/main" id="{ADF17BC1-06CE-42EA-A970-31A7ED871AA4}"/>
              </a:ext>
            </a:extLst>
          </p:cNvPr>
          <p:cNvSpPr>
            <a:spLocks noGrp="1"/>
          </p:cNvSpPr>
          <p:nvPr>
            <p:ph type="subTitle" idx="1" hasCustomPrompt="1"/>
          </p:nvPr>
        </p:nvSpPr>
        <p:spPr>
          <a:xfrm>
            <a:off x="7002130" y="4484691"/>
            <a:ext cx="4540440" cy="503167"/>
          </a:xfrm>
        </p:spPr>
        <p:txBody>
          <a:bodyPr rtlCol="0">
            <a:noAutofit/>
          </a:bodyPr>
          <a:lstStyle>
            <a:lvl1pPr marL="0" indent="0" algn="l">
              <a:buNone/>
              <a:defRPr sz="16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de-DE" noProof="0" dirty="0"/>
              <a:t>E-Mail-Adresse</a:t>
            </a:r>
          </a:p>
        </p:txBody>
      </p:sp>
      <p:sp>
        <p:nvSpPr>
          <p:cNvPr id="22" name="Textplatzhalter 6">
            <a:extLst>
              <a:ext uri="{FF2B5EF4-FFF2-40B4-BE49-F238E27FC236}">
                <a16:creationId xmlns:a16="http://schemas.microsoft.com/office/drawing/2014/main" id="{7035F1B3-4E91-44FF-B4E7-E5D87C7A034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solidFill>
                  <a:schemeClr val="bg1"/>
                </a:solidFill>
              </a:defRPr>
            </a:lvl1pPr>
          </a:lstStyle>
          <a:p>
            <a:pPr marL="228600" lvl="0" indent="-228600" rtl="0"/>
            <a:r>
              <a:rPr lang="de-DE" noProof="0" dirty="0"/>
              <a:t>Hier Website-URL einfügen</a:t>
            </a:r>
          </a:p>
        </p:txBody>
      </p:sp>
      <p:sp>
        <p:nvSpPr>
          <p:cNvPr id="18" name="Titel 1">
            <a:extLst>
              <a:ext uri="{FF2B5EF4-FFF2-40B4-BE49-F238E27FC236}">
                <a16:creationId xmlns:a16="http://schemas.microsoft.com/office/drawing/2014/main" id="{525B5135-F466-4A63-A42C-3BB2BAA7D24D}"/>
              </a:ext>
            </a:extLst>
          </p:cNvPr>
          <p:cNvSpPr>
            <a:spLocks noGrp="1"/>
          </p:cNvSpPr>
          <p:nvPr>
            <p:ph type="title"/>
          </p:nvPr>
        </p:nvSpPr>
        <p:spPr>
          <a:xfrm>
            <a:off x="6469778" y="3158641"/>
            <a:ext cx="5011410" cy="921807"/>
          </a:xfrm>
          <a:noFill/>
        </p:spPr>
        <p:txBody>
          <a:bodyPr wrap="square" rtlCol="0">
            <a:noAutofit/>
          </a:bodyPr>
          <a:lstStyle>
            <a:lvl1pPr>
              <a:defRPr lang="en-US" sz="6000" b="1" cap="all" baseline="0" dirty="0">
                <a:solidFill>
                  <a:schemeClr val="bg1"/>
                </a:solidFill>
                <a:ea typeface="+mn-ea"/>
                <a:cs typeface="+mn-cs"/>
              </a:defRPr>
            </a:lvl1pPr>
          </a:lstStyle>
          <a:p>
            <a:pPr marL="0" lvl="0" rtl="0"/>
            <a:r>
              <a:rPr lang="de-DE" noProof="0"/>
              <a:t>Mastertitelformat bearbeiten</a:t>
            </a:r>
            <a:endParaRPr lang="de-DE" noProof="0" dirty="0"/>
          </a:p>
        </p:txBody>
      </p:sp>
    </p:spTree>
    <p:extLst>
      <p:ext uri="{BB962C8B-B14F-4D97-AF65-F5344CB8AC3E}">
        <p14:creationId xmlns:p14="http://schemas.microsoft.com/office/powerpoint/2010/main" val="81010702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6" name="Ellipse 5">
            <a:extLst>
              <a:ext uri="{FF2B5EF4-FFF2-40B4-BE49-F238E27FC236}">
                <a16:creationId xmlns:a16="http://schemas.microsoft.com/office/drawing/2014/main" id="{1F54E98B-AC75-484D-9121-68498EB888AA}"/>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2" name="Titel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rtlCol="0" anchor="b">
            <a:noAutofit/>
          </a:bodyPr>
          <a:lstStyle>
            <a:lvl1pPr algn="l">
              <a:defRPr sz="5400" b="1" cap="all" baseline="0">
                <a:solidFill>
                  <a:schemeClr val="bg1"/>
                </a:solidFill>
                <a:latin typeface="+mj-lt"/>
              </a:defRPr>
            </a:lvl1pPr>
          </a:lstStyle>
          <a:p>
            <a:pPr rtl="0"/>
            <a:r>
              <a:rPr lang="de-DE" noProof="0" dirty="0"/>
              <a:t>Hier Titel einfügen</a:t>
            </a:r>
          </a:p>
        </p:txBody>
      </p:sp>
      <p:sp>
        <p:nvSpPr>
          <p:cNvPr id="3" name="Untertitel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rtlCol="0">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de-DE" noProof="0"/>
              <a:t>Master-Untertitelformat bearbeiten</a:t>
            </a:r>
            <a:endParaRPr lang="de-DE" noProof="0" dirty="0"/>
          </a:p>
        </p:txBody>
      </p:sp>
      <p:grpSp>
        <p:nvGrpSpPr>
          <p:cNvPr id="14" name="Gruppieren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ihand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sp>
          <p:nvSpPr>
            <p:cNvPr id="16" name="Freihand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grpSp>
      <p:cxnSp>
        <p:nvCxnSpPr>
          <p:cNvPr id="5" name="Gerader Verbinde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05788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bschnittsüberschrift">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2" name="Titel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rtlCol="0" anchor="b">
            <a:noAutofit/>
          </a:bodyPr>
          <a:lstStyle>
            <a:lvl1pPr algn="ctr">
              <a:defRPr sz="4000" b="1" cap="all" baseline="0">
                <a:solidFill>
                  <a:schemeClr val="bg1"/>
                </a:solidFill>
              </a:defRPr>
            </a:lvl1pPr>
          </a:lstStyle>
          <a:p>
            <a:pPr rtl="0"/>
            <a:r>
              <a:rPr lang="de-DE" noProof="0"/>
              <a:t>Mastertitelformat bearbeiten</a:t>
            </a:r>
            <a:endParaRPr lang="de-DE" noProof="0" dirty="0"/>
          </a:p>
        </p:txBody>
      </p:sp>
      <p:sp>
        <p:nvSpPr>
          <p:cNvPr id="11" name="Ellipse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6" name="Foliennummernplatzhalt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rtlCol="0"/>
          <a:lstStyle>
            <a:lvl1pPr algn="ctr">
              <a:defRPr sz="900">
                <a:solidFill>
                  <a:srgbClr val="2C567A"/>
                </a:solidFill>
                <a:latin typeface="+mn-lt"/>
              </a:defRPr>
            </a:lvl1pPr>
          </a:lstStyle>
          <a:p>
            <a:pPr rtl="0"/>
            <a:fld id="{9EC71654-96A5-4280-94F3-931C61A9F92C}" type="slidenum">
              <a:rPr lang="de-DE" noProof="0" smtClean="0"/>
              <a:pPr rtl="0"/>
              <a:t>‹Nr.›</a:t>
            </a:fld>
            <a:endParaRPr lang="de-DE" noProof="0" dirty="0"/>
          </a:p>
        </p:txBody>
      </p:sp>
      <p:grpSp>
        <p:nvGrpSpPr>
          <p:cNvPr id="4" name="Gruppieren 3">
            <a:extLst>
              <a:ext uri="{FF2B5EF4-FFF2-40B4-BE49-F238E27FC236}">
                <a16:creationId xmlns:a16="http://schemas.microsoft.com/office/drawing/2014/main" id="{AD5251EA-F450-4DD1-995B-DC89513424C8}"/>
              </a:ext>
            </a:extLst>
          </p:cNvPr>
          <p:cNvGrpSpPr/>
          <p:nvPr userDrawn="1"/>
        </p:nvGrpSpPr>
        <p:grpSpPr>
          <a:xfrm rot="16200000">
            <a:off x="1637386" y="1473117"/>
            <a:ext cx="8917229" cy="10769768"/>
            <a:chOff x="-1728305" y="-2049517"/>
            <a:chExt cx="8917229" cy="10769768"/>
          </a:xfrm>
        </p:grpSpPr>
        <p:sp>
          <p:nvSpPr>
            <p:cNvPr id="17" name="Ellipse 16">
              <a:extLst>
                <a:ext uri="{FF2B5EF4-FFF2-40B4-BE49-F238E27FC236}">
                  <a16:creationId xmlns:a16="http://schemas.microsoft.com/office/drawing/2014/main" id="{44882F4E-E8C8-46FE-A9C8-7B79782767F6}"/>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grpSp>
          <p:nvGrpSpPr>
            <p:cNvPr id="18" name="Gruppieren 17">
              <a:extLst>
                <a:ext uri="{FF2B5EF4-FFF2-40B4-BE49-F238E27FC236}">
                  <a16:creationId xmlns:a16="http://schemas.microsoft.com/office/drawing/2014/main" id="{965CD13B-04FB-40D5-AF62-2F43CF49BA9B}"/>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9" name="Freihandform 5">
                <a:extLst>
                  <a:ext uri="{FF2B5EF4-FFF2-40B4-BE49-F238E27FC236}">
                    <a16:creationId xmlns:a16="http://schemas.microsoft.com/office/drawing/2014/main" id="{01876F8F-C11E-4FB2-8150-1F0602752F97}"/>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sp>
            <p:nvSpPr>
              <p:cNvPr id="20" name="Freihandform 6">
                <a:extLst>
                  <a:ext uri="{FF2B5EF4-FFF2-40B4-BE49-F238E27FC236}">
                    <a16:creationId xmlns:a16="http://schemas.microsoft.com/office/drawing/2014/main" id="{08A1D05F-5F61-4156-8C83-1A002AA1E886}"/>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grpSp>
      </p:grpSp>
      <p:sp>
        <p:nvSpPr>
          <p:cNvPr id="21" name="Textplatzhalter 2">
            <a:extLst>
              <a:ext uri="{FF2B5EF4-FFF2-40B4-BE49-F238E27FC236}">
                <a16:creationId xmlns:a16="http://schemas.microsoft.com/office/drawing/2014/main" id="{4D77C47B-CC1E-41DA-9146-5DFD63065491}"/>
              </a:ext>
            </a:extLst>
          </p:cNvPr>
          <p:cNvSpPr>
            <a:spLocks noGrp="1"/>
          </p:cNvSpPr>
          <p:nvPr>
            <p:ph type="body" idx="1"/>
          </p:nvPr>
        </p:nvSpPr>
        <p:spPr>
          <a:xfrm>
            <a:off x="831850" y="1153348"/>
            <a:ext cx="10515600" cy="648543"/>
          </a:xfrm>
        </p:spPr>
        <p:txBody>
          <a:bodyPr rtlCol="0">
            <a:normAutofit/>
          </a:bodyPr>
          <a:lstStyle>
            <a:lvl1pPr marL="0" indent="0" algn="ctr">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de-DE" noProof="0"/>
              <a:t>Mastertextformat bearbeiten</a:t>
            </a:r>
          </a:p>
        </p:txBody>
      </p:sp>
    </p:spTree>
    <p:extLst>
      <p:ext uri="{BB962C8B-B14F-4D97-AF65-F5344CB8AC3E}">
        <p14:creationId xmlns:p14="http://schemas.microsoft.com/office/powerpoint/2010/main" val="422654412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grpSp>
        <p:nvGrpSpPr>
          <p:cNvPr id="22" name="Gruppieren 21">
            <a:extLst>
              <a:ext uri="{FF2B5EF4-FFF2-40B4-BE49-F238E27FC236}">
                <a16:creationId xmlns:a16="http://schemas.microsoft.com/office/drawing/2014/main" id="{60E0B501-22AA-4685-BE9B-A267F6F675A7}"/>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4" name="Freihandform 5">
              <a:extLst>
                <a:ext uri="{FF2B5EF4-FFF2-40B4-BE49-F238E27FC236}">
                  <a16:creationId xmlns:a16="http://schemas.microsoft.com/office/drawing/2014/main" id="{5D0E179E-CA3D-4874-9ACD-F8990F48F4BF}"/>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sp>
          <p:nvSpPr>
            <p:cNvPr id="25" name="Freihandform 6">
              <a:extLst>
                <a:ext uri="{FF2B5EF4-FFF2-40B4-BE49-F238E27FC236}">
                  <a16:creationId xmlns:a16="http://schemas.microsoft.com/office/drawing/2014/main" id="{A9C53936-B93A-4CF6-8766-2FA93ACFEBE3}"/>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sp>
          <p:nvSpPr>
            <p:cNvPr id="26" name="Freihandform 7">
              <a:extLst>
                <a:ext uri="{FF2B5EF4-FFF2-40B4-BE49-F238E27FC236}">
                  <a16:creationId xmlns:a16="http://schemas.microsoft.com/office/drawing/2014/main" id="{5776DEA2-5422-4F51-B359-652B71274D31}"/>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grpSp>
      <p:sp>
        <p:nvSpPr>
          <p:cNvPr id="7" name="Rechteck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rgbClr val="648A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solidFill>
                <a:schemeClr val="bg1"/>
              </a:solidFill>
            </a:endParaRPr>
          </a:p>
        </p:txBody>
      </p:sp>
      <p:sp>
        <p:nvSpPr>
          <p:cNvPr id="15" name="Ellipse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16" name="Foliennummernplatzhalt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rtlCol="0"/>
          <a:lstStyle>
            <a:lvl1pPr algn="ctr">
              <a:defRPr sz="900">
                <a:solidFill>
                  <a:schemeClr val="bg1"/>
                </a:solidFill>
                <a:latin typeface="+mn-lt"/>
              </a:defRPr>
            </a:lvl1pPr>
          </a:lstStyle>
          <a:p>
            <a:pPr rtl="0"/>
            <a:fld id="{9EC71654-96A5-4280-94F3-931C61A9F92C}" type="slidenum">
              <a:rPr lang="de-DE" noProof="0" smtClean="0"/>
              <a:pPr rtl="0"/>
              <a:t>‹Nr.›</a:t>
            </a:fld>
            <a:endParaRPr lang="de-DE" noProof="0" dirty="0"/>
          </a:p>
        </p:txBody>
      </p:sp>
      <p:sp>
        <p:nvSpPr>
          <p:cNvPr id="27" name="Inhaltsplatzhalter 2">
            <a:extLst>
              <a:ext uri="{FF2B5EF4-FFF2-40B4-BE49-F238E27FC236}">
                <a16:creationId xmlns:a16="http://schemas.microsoft.com/office/drawing/2014/main" id="{1A1F33A2-66F7-4D85-99DD-7B00F265AC6D}"/>
              </a:ext>
            </a:extLst>
          </p:cNvPr>
          <p:cNvSpPr>
            <a:spLocks noGrp="1"/>
          </p:cNvSpPr>
          <p:nvPr>
            <p:ph idx="1"/>
          </p:nvPr>
        </p:nvSpPr>
        <p:spPr>
          <a:xfrm>
            <a:off x="515938" y="1825625"/>
            <a:ext cx="10837862" cy="4351338"/>
          </a:xfrm>
        </p:spPr>
        <p:txBody>
          <a:bodyPr rtlCol="0"/>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13" name="Titel 1">
            <a:extLst>
              <a:ext uri="{FF2B5EF4-FFF2-40B4-BE49-F238E27FC236}">
                <a16:creationId xmlns:a16="http://schemas.microsoft.com/office/drawing/2014/main" id="{EF788279-D710-447A-9E71-4D1344575691}"/>
              </a:ext>
            </a:extLst>
          </p:cNvPr>
          <p:cNvSpPr>
            <a:spLocks noGrp="1"/>
          </p:cNvSpPr>
          <p:nvPr>
            <p:ph type="title"/>
          </p:nvPr>
        </p:nvSpPr>
        <p:spPr>
          <a:xfrm>
            <a:off x="515938" y="246621"/>
            <a:ext cx="11150600" cy="920336"/>
          </a:xfrm>
        </p:spPr>
        <p:txBody>
          <a:bodyPr lIns="0" tIns="0" rIns="0" bIns="0" rtlCol="0" anchor="b">
            <a:noAutofit/>
          </a:bodyPr>
          <a:lstStyle>
            <a:lvl1pPr>
              <a:defRPr sz="3200" b="1" cap="all" baseline="0"/>
            </a:lvl1pPr>
          </a:lstStyle>
          <a:p>
            <a:pPr rtl="0"/>
            <a:r>
              <a:rPr lang="de-DE" noProof="0"/>
              <a:t>Mastertitelformat bearbeiten</a:t>
            </a:r>
            <a:endParaRPr lang="de-DE" noProof="0" dirty="0"/>
          </a:p>
        </p:txBody>
      </p:sp>
      <p:sp>
        <p:nvSpPr>
          <p:cNvPr id="2" name="Ellipse 1">
            <a:extLst>
              <a:ext uri="{FF2B5EF4-FFF2-40B4-BE49-F238E27FC236}">
                <a16:creationId xmlns:a16="http://schemas.microsoft.com/office/drawing/2014/main" id="{ECB740BB-7B12-BE8A-E9B7-4BD69149C9BB}"/>
              </a:ext>
            </a:extLst>
          </p:cNvPr>
          <p:cNvSpPr/>
          <p:nvPr userDrawn="1"/>
        </p:nvSpPr>
        <p:spPr>
          <a:xfrm>
            <a:off x="11217189" y="6202726"/>
            <a:ext cx="493726" cy="519200"/>
          </a:xfrm>
          <a:prstGeom prst="ellipse">
            <a:avLst/>
          </a:prstGeom>
          <a:solidFill>
            <a:srgbClr val="648A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3" name="Ellipse 2">
            <a:extLst>
              <a:ext uri="{FF2B5EF4-FFF2-40B4-BE49-F238E27FC236}">
                <a16:creationId xmlns:a16="http://schemas.microsoft.com/office/drawing/2014/main" id="{5537798E-4E30-109B-0878-3C1B3E8B4B17}"/>
              </a:ext>
            </a:extLst>
          </p:cNvPr>
          <p:cNvSpPr/>
          <p:nvPr userDrawn="1"/>
        </p:nvSpPr>
        <p:spPr>
          <a:xfrm>
            <a:off x="11217189" y="6202726"/>
            <a:ext cx="540000" cy="540000"/>
          </a:xfrm>
          <a:prstGeom prst="ellipse">
            <a:avLst/>
          </a:prstGeom>
          <a:solidFill>
            <a:srgbClr val="77A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Tree>
    <p:extLst>
      <p:ext uri="{BB962C8B-B14F-4D97-AF65-F5344CB8AC3E}">
        <p14:creationId xmlns:p14="http://schemas.microsoft.com/office/powerpoint/2010/main" val="37897589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grpSp>
        <p:nvGrpSpPr>
          <p:cNvPr id="18" name="Gruppieren 17">
            <a:extLst>
              <a:ext uri="{FF2B5EF4-FFF2-40B4-BE49-F238E27FC236}">
                <a16:creationId xmlns:a16="http://schemas.microsoft.com/office/drawing/2014/main" id="{C2A6B906-ACDA-40FD-8AC8-0B693AB1279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9" name="Freihandform 5">
              <a:extLst>
                <a:ext uri="{FF2B5EF4-FFF2-40B4-BE49-F238E27FC236}">
                  <a16:creationId xmlns:a16="http://schemas.microsoft.com/office/drawing/2014/main" id="{717F7366-5A99-4065-90C2-AE7DF5DD0F44}"/>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sp>
          <p:nvSpPr>
            <p:cNvPr id="20" name="Freihandform 6">
              <a:extLst>
                <a:ext uri="{FF2B5EF4-FFF2-40B4-BE49-F238E27FC236}">
                  <a16:creationId xmlns:a16="http://schemas.microsoft.com/office/drawing/2014/main" id="{90A089CA-63B9-4456-B0B1-17C75EBFB98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sp>
          <p:nvSpPr>
            <p:cNvPr id="22" name="Freihandform 7">
              <a:extLst>
                <a:ext uri="{FF2B5EF4-FFF2-40B4-BE49-F238E27FC236}">
                  <a16:creationId xmlns:a16="http://schemas.microsoft.com/office/drawing/2014/main" id="{8D36B2D1-BCFE-43FC-8743-7B7A30E1AD5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grpSp>
      <p:sp>
        <p:nvSpPr>
          <p:cNvPr id="7" name="Rechteck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rgbClr val="648A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solidFill>
                <a:schemeClr val="bg1"/>
              </a:solidFill>
            </a:endParaRPr>
          </a:p>
        </p:txBody>
      </p:sp>
      <p:sp>
        <p:nvSpPr>
          <p:cNvPr id="15" name="Ellipse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16" name="Foliennummernplatzhalt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rtlCol="0"/>
          <a:lstStyle>
            <a:lvl1pPr algn="ctr">
              <a:defRPr sz="900">
                <a:solidFill>
                  <a:schemeClr val="bg1"/>
                </a:solidFill>
                <a:latin typeface="+mn-lt"/>
              </a:defRPr>
            </a:lvl1pPr>
          </a:lstStyle>
          <a:p>
            <a:pPr rtl="0"/>
            <a:fld id="{9EC71654-96A5-4280-94F3-931C61A9F92C}" type="slidenum">
              <a:rPr lang="de-DE" noProof="0" smtClean="0"/>
              <a:pPr rtl="0"/>
              <a:t>‹Nr.›</a:t>
            </a:fld>
            <a:endParaRPr lang="de-DE" noProof="0" dirty="0"/>
          </a:p>
        </p:txBody>
      </p:sp>
      <p:sp>
        <p:nvSpPr>
          <p:cNvPr id="14" name="Inhaltsplatzhalter 2">
            <a:extLst>
              <a:ext uri="{FF2B5EF4-FFF2-40B4-BE49-F238E27FC236}">
                <a16:creationId xmlns:a16="http://schemas.microsoft.com/office/drawing/2014/main" id="{079DA8F4-EDD3-4D62-A90B-8C3C1AFB0083}"/>
              </a:ext>
            </a:extLst>
          </p:cNvPr>
          <p:cNvSpPr>
            <a:spLocks noGrp="1"/>
          </p:cNvSpPr>
          <p:nvPr>
            <p:ph sz="half" idx="1"/>
          </p:nvPr>
        </p:nvSpPr>
        <p:spPr>
          <a:xfrm>
            <a:off x="515938" y="1825625"/>
            <a:ext cx="5503862" cy="4351338"/>
          </a:xfrm>
        </p:spPr>
        <p:txBody>
          <a:bodyPr rtlCol="0"/>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17" name="Inhaltsplatzhalter 3">
            <a:extLst>
              <a:ext uri="{FF2B5EF4-FFF2-40B4-BE49-F238E27FC236}">
                <a16:creationId xmlns:a16="http://schemas.microsoft.com/office/drawing/2014/main" id="{DA0DA994-B4A9-447A-BEBF-3EA31D3755A2}"/>
              </a:ext>
            </a:extLst>
          </p:cNvPr>
          <p:cNvSpPr>
            <a:spLocks noGrp="1"/>
          </p:cNvSpPr>
          <p:nvPr>
            <p:ph sz="half" idx="2"/>
          </p:nvPr>
        </p:nvSpPr>
        <p:spPr>
          <a:xfrm>
            <a:off x="6172200" y="1825625"/>
            <a:ext cx="5181600" cy="4351338"/>
          </a:xfrm>
        </p:spPr>
        <p:txBody>
          <a:bodyPr rtlCol="0"/>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21" name="Titel 1">
            <a:extLst>
              <a:ext uri="{FF2B5EF4-FFF2-40B4-BE49-F238E27FC236}">
                <a16:creationId xmlns:a16="http://schemas.microsoft.com/office/drawing/2014/main" id="{19DEF115-82C2-4E9D-A22C-8DA561FB37B8}"/>
              </a:ext>
            </a:extLst>
          </p:cNvPr>
          <p:cNvSpPr>
            <a:spLocks noGrp="1"/>
          </p:cNvSpPr>
          <p:nvPr>
            <p:ph type="title"/>
          </p:nvPr>
        </p:nvSpPr>
        <p:spPr>
          <a:xfrm>
            <a:off x="515938" y="246621"/>
            <a:ext cx="11150600" cy="920336"/>
          </a:xfrm>
        </p:spPr>
        <p:txBody>
          <a:bodyPr lIns="0" tIns="0" rIns="0" bIns="0" rtlCol="0" anchor="b">
            <a:noAutofit/>
          </a:bodyPr>
          <a:lstStyle>
            <a:lvl1pPr>
              <a:defRPr sz="3200" b="1" cap="all" baseline="0"/>
            </a:lvl1pPr>
          </a:lstStyle>
          <a:p>
            <a:pPr rtl="0"/>
            <a:r>
              <a:rPr lang="de-DE" noProof="0"/>
              <a:t>Mastertitelformat bearbeiten</a:t>
            </a:r>
            <a:endParaRPr lang="de-DE" noProof="0" dirty="0"/>
          </a:p>
        </p:txBody>
      </p:sp>
      <p:sp>
        <p:nvSpPr>
          <p:cNvPr id="2" name="Ellipse 1">
            <a:extLst>
              <a:ext uri="{FF2B5EF4-FFF2-40B4-BE49-F238E27FC236}">
                <a16:creationId xmlns:a16="http://schemas.microsoft.com/office/drawing/2014/main" id="{56E0A505-D52C-D47A-BAB6-335C69EFDC31}"/>
              </a:ext>
            </a:extLst>
          </p:cNvPr>
          <p:cNvSpPr/>
          <p:nvPr userDrawn="1"/>
        </p:nvSpPr>
        <p:spPr>
          <a:xfrm>
            <a:off x="11217189" y="6202726"/>
            <a:ext cx="493726" cy="519200"/>
          </a:xfrm>
          <a:prstGeom prst="ellipse">
            <a:avLst/>
          </a:prstGeom>
          <a:solidFill>
            <a:srgbClr val="648A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3" name="Ellipse 2">
            <a:extLst>
              <a:ext uri="{FF2B5EF4-FFF2-40B4-BE49-F238E27FC236}">
                <a16:creationId xmlns:a16="http://schemas.microsoft.com/office/drawing/2014/main" id="{6100C2CA-A851-A7F0-66BF-BF61C4E8EA91}"/>
              </a:ext>
            </a:extLst>
          </p:cNvPr>
          <p:cNvSpPr/>
          <p:nvPr userDrawn="1"/>
        </p:nvSpPr>
        <p:spPr>
          <a:xfrm>
            <a:off x="11217189" y="6202726"/>
            <a:ext cx="540000" cy="540000"/>
          </a:xfrm>
          <a:prstGeom prst="ellipse">
            <a:avLst/>
          </a:prstGeom>
          <a:solidFill>
            <a:srgbClr val="77A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Tree>
    <p:extLst>
      <p:ext uri="{BB962C8B-B14F-4D97-AF65-F5344CB8AC3E}">
        <p14:creationId xmlns:p14="http://schemas.microsoft.com/office/powerpoint/2010/main" val="20929342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grpSp>
        <p:nvGrpSpPr>
          <p:cNvPr id="20" name="Gruppieren 19">
            <a:extLst>
              <a:ext uri="{FF2B5EF4-FFF2-40B4-BE49-F238E27FC236}">
                <a16:creationId xmlns:a16="http://schemas.microsoft.com/office/drawing/2014/main" id="{616F52B4-215E-4237-893C-E22B23804744}"/>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2" name="Freihandform 5">
              <a:extLst>
                <a:ext uri="{FF2B5EF4-FFF2-40B4-BE49-F238E27FC236}">
                  <a16:creationId xmlns:a16="http://schemas.microsoft.com/office/drawing/2014/main" id="{B7C40C77-B795-4B07-B92D-2E8A56635773}"/>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sp>
          <p:nvSpPr>
            <p:cNvPr id="23" name="Freihandform 6">
              <a:extLst>
                <a:ext uri="{FF2B5EF4-FFF2-40B4-BE49-F238E27FC236}">
                  <a16:creationId xmlns:a16="http://schemas.microsoft.com/office/drawing/2014/main" id="{6E703A1E-5F10-4BB5-9D52-77CB6F5994C0}"/>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sp>
          <p:nvSpPr>
            <p:cNvPr id="24" name="Freihandform 7">
              <a:extLst>
                <a:ext uri="{FF2B5EF4-FFF2-40B4-BE49-F238E27FC236}">
                  <a16:creationId xmlns:a16="http://schemas.microsoft.com/office/drawing/2014/main" id="{22CEE04C-09CE-41CF-937D-EC2D3C23ECC6}"/>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grpSp>
      <p:sp>
        <p:nvSpPr>
          <p:cNvPr id="7" name="Rechteck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rgbClr val="648A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solidFill>
                <a:schemeClr val="bg1"/>
              </a:solidFill>
            </a:endParaRPr>
          </a:p>
        </p:txBody>
      </p:sp>
      <p:sp>
        <p:nvSpPr>
          <p:cNvPr id="15" name="Ellipse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16" name="Foliennummernplatzhalt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rtlCol="0"/>
          <a:lstStyle>
            <a:lvl1pPr algn="ctr">
              <a:defRPr sz="900">
                <a:solidFill>
                  <a:schemeClr val="bg1"/>
                </a:solidFill>
                <a:latin typeface="+mn-lt"/>
              </a:defRPr>
            </a:lvl1pPr>
          </a:lstStyle>
          <a:p>
            <a:pPr rtl="0"/>
            <a:fld id="{9EC71654-96A5-4280-94F3-931C61A9F92C}" type="slidenum">
              <a:rPr lang="de-DE" noProof="0" smtClean="0"/>
              <a:pPr rtl="0"/>
              <a:t>‹Nr.›</a:t>
            </a:fld>
            <a:endParaRPr lang="de-DE" noProof="0" dirty="0"/>
          </a:p>
        </p:txBody>
      </p:sp>
      <p:sp>
        <p:nvSpPr>
          <p:cNvPr id="14" name="Textplatzhalter 2">
            <a:extLst>
              <a:ext uri="{FF2B5EF4-FFF2-40B4-BE49-F238E27FC236}">
                <a16:creationId xmlns:a16="http://schemas.microsoft.com/office/drawing/2014/main" id="{774CF4BA-8DCB-42CF-A2C4-D6AF95EE3F54}"/>
              </a:ext>
            </a:extLst>
          </p:cNvPr>
          <p:cNvSpPr>
            <a:spLocks noGrp="1"/>
          </p:cNvSpPr>
          <p:nvPr>
            <p:ph type="body" idx="1"/>
          </p:nvPr>
        </p:nvSpPr>
        <p:spPr>
          <a:xfrm>
            <a:off x="515938" y="1681163"/>
            <a:ext cx="5157787" cy="823912"/>
          </a:xfrm>
        </p:spPr>
        <p:txBody>
          <a:bodyPr rtlCol="0"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Mastertextformat bearbeiten</a:t>
            </a:r>
          </a:p>
        </p:txBody>
      </p:sp>
      <p:sp>
        <p:nvSpPr>
          <p:cNvPr id="17" name="Inhaltsplatzhalter 3">
            <a:extLst>
              <a:ext uri="{FF2B5EF4-FFF2-40B4-BE49-F238E27FC236}">
                <a16:creationId xmlns:a16="http://schemas.microsoft.com/office/drawing/2014/main" id="{67BA8B6E-A28D-4658-8C91-6CA7BD539B85}"/>
              </a:ext>
            </a:extLst>
          </p:cNvPr>
          <p:cNvSpPr>
            <a:spLocks noGrp="1"/>
          </p:cNvSpPr>
          <p:nvPr>
            <p:ph sz="half" idx="2"/>
          </p:nvPr>
        </p:nvSpPr>
        <p:spPr>
          <a:xfrm>
            <a:off x="515938" y="2505075"/>
            <a:ext cx="5157787" cy="3684588"/>
          </a:xfrm>
        </p:spPr>
        <p:txBody>
          <a:bodyPr rtlCol="0"/>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18" name="Textplatzhalter 4">
            <a:extLst>
              <a:ext uri="{FF2B5EF4-FFF2-40B4-BE49-F238E27FC236}">
                <a16:creationId xmlns:a16="http://schemas.microsoft.com/office/drawing/2014/main" id="{F73B3215-82DB-4DBF-9E77-3AE2308C6920}"/>
              </a:ext>
            </a:extLst>
          </p:cNvPr>
          <p:cNvSpPr>
            <a:spLocks noGrp="1"/>
          </p:cNvSpPr>
          <p:nvPr>
            <p:ph type="body" sz="quarter" idx="3"/>
          </p:nvPr>
        </p:nvSpPr>
        <p:spPr>
          <a:xfrm>
            <a:off x="6172200" y="1681163"/>
            <a:ext cx="5183188" cy="823912"/>
          </a:xfrm>
        </p:spPr>
        <p:txBody>
          <a:bodyPr rtlCol="0" anchor="b"/>
          <a:lstStyle>
            <a:lvl1pPr marL="0" indent="0">
              <a:buNone/>
              <a:defRPr sz="24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Mastertextformat bearbeiten</a:t>
            </a:r>
          </a:p>
        </p:txBody>
      </p:sp>
      <p:sp>
        <p:nvSpPr>
          <p:cNvPr id="19" name="Inhaltsplatzhalter 5">
            <a:extLst>
              <a:ext uri="{FF2B5EF4-FFF2-40B4-BE49-F238E27FC236}">
                <a16:creationId xmlns:a16="http://schemas.microsoft.com/office/drawing/2014/main" id="{8DFD34E8-36CC-4FFE-926B-C170208FEDB8}"/>
              </a:ext>
            </a:extLst>
          </p:cNvPr>
          <p:cNvSpPr>
            <a:spLocks noGrp="1"/>
          </p:cNvSpPr>
          <p:nvPr>
            <p:ph sz="quarter" idx="4"/>
          </p:nvPr>
        </p:nvSpPr>
        <p:spPr>
          <a:xfrm>
            <a:off x="6172200" y="2505075"/>
            <a:ext cx="5183188" cy="3684588"/>
          </a:xfrm>
        </p:spPr>
        <p:txBody>
          <a:bodyPr rtlCol="0"/>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25" name="Titel 1">
            <a:extLst>
              <a:ext uri="{FF2B5EF4-FFF2-40B4-BE49-F238E27FC236}">
                <a16:creationId xmlns:a16="http://schemas.microsoft.com/office/drawing/2014/main" id="{AE3770E9-CB74-47B0-8229-91F6F756015E}"/>
              </a:ext>
            </a:extLst>
          </p:cNvPr>
          <p:cNvSpPr>
            <a:spLocks noGrp="1"/>
          </p:cNvSpPr>
          <p:nvPr>
            <p:ph type="title"/>
          </p:nvPr>
        </p:nvSpPr>
        <p:spPr>
          <a:xfrm>
            <a:off x="515938" y="246621"/>
            <a:ext cx="11150600" cy="920336"/>
          </a:xfrm>
        </p:spPr>
        <p:txBody>
          <a:bodyPr lIns="0" tIns="0" rIns="0" bIns="0" rtlCol="0" anchor="b">
            <a:noAutofit/>
          </a:bodyPr>
          <a:lstStyle>
            <a:lvl1pPr>
              <a:defRPr sz="3200" b="1" cap="all" baseline="0"/>
            </a:lvl1pPr>
          </a:lstStyle>
          <a:p>
            <a:pPr rtl="0"/>
            <a:r>
              <a:rPr lang="de-DE" noProof="0"/>
              <a:t>Mastertitelformat bearbeiten</a:t>
            </a:r>
            <a:endParaRPr lang="de-DE" noProof="0" dirty="0"/>
          </a:p>
        </p:txBody>
      </p:sp>
      <p:sp>
        <p:nvSpPr>
          <p:cNvPr id="2" name="Ellipse 1">
            <a:extLst>
              <a:ext uri="{FF2B5EF4-FFF2-40B4-BE49-F238E27FC236}">
                <a16:creationId xmlns:a16="http://schemas.microsoft.com/office/drawing/2014/main" id="{1356ADF7-AC4D-C2FA-061B-2CAF95B44CDE}"/>
              </a:ext>
            </a:extLst>
          </p:cNvPr>
          <p:cNvSpPr/>
          <p:nvPr userDrawn="1"/>
        </p:nvSpPr>
        <p:spPr>
          <a:xfrm>
            <a:off x="11217189" y="6202726"/>
            <a:ext cx="493726" cy="519200"/>
          </a:xfrm>
          <a:prstGeom prst="ellipse">
            <a:avLst/>
          </a:prstGeom>
          <a:solidFill>
            <a:srgbClr val="648A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3" name="Ellipse 2">
            <a:extLst>
              <a:ext uri="{FF2B5EF4-FFF2-40B4-BE49-F238E27FC236}">
                <a16:creationId xmlns:a16="http://schemas.microsoft.com/office/drawing/2014/main" id="{45688C14-A55C-B44D-8AB0-54A4C1323522}"/>
              </a:ext>
            </a:extLst>
          </p:cNvPr>
          <p:cNvSpPr/>
          <p:nvPr userDrawn="1"/>
        </p:nvSpPr>
        <p:spPr>
          <a:xfrm>
            <a:off x="11217189" y="6202726"/>
            <a:ext cx="540000" cy="540000"/>
          </a:xfrm>
          <a:prstGeom prst="ellipse">
            <a:avLst/>
          </a:prstGeom>
          <a:solidFill>
            <a:srgbClr val="77A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Tree>
    <p:extLst>
      <p:ext uri="{BB962C8B-B14F-4D97-AF65-F5344CB8AC3E}">
        <p14:creationId xmlns:p14="http://schemas.microsoft.com/office/powerpoint/2010/main" val="24617946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ld mit Beschriftung">
    <p:spTree>
      <p:nvGrpSpPr>
        <p:cNvPr id="1" name=""/>
        <p:cNvGrpSpPr/>
        <p:nvPr/>
      </p:nvGrpSpPr>
      <p:grpSpPr>
        <a:xfrm>
          <a:off x="0" y="0"/>
          <a:ext cx="0" cy="0"/>
          <a:chOff x="0" y="0"/>
          <a:chExt cx="0" cy="0"/>
        </a:xfrm>
      </p:grpSpPr>
      <p:sp>
        <p:nvSpPr>
          <p:cNvPr id="22" name="Bildplatzhalter 21">
            <a:extLst>
              <a:ext uri="{FF2B5EF4-FFF2-40B4-BE49-F238E27FC236}">
                <a16:creationId xmlns:a16="http://schemas.microsoft.com/office/drawing/2014/main" id="{C57825D7-DD33-4B70-BBBE-D46E7A5352EC}"/>
              </a:ext>
            </a:extLst>
          </p:cNvPr>
          <p:cNvSpPr>
            <a:spLocks noGrp="1"/>
          </p:cNvSpPr>
          <p:nvPr>
            <p:ph type="pic" idx="1"/>
          </p:nvPr>
        </p:nvSpPr>
        <p:spPr>
          <a:xfrm>
            <a:off x="6096000" y="768485"/>
            <a:ext cx="5305662" cy="5305662"/>
          </a:xfrm>
          <a:custGeom>
            <a:avLst/>
            <a:gdLst>
              <a:gd name="connsiteX0" fmla="*/ 2652831 w 5305662"/>
              <a:gd name="connsiteY0" fmla="*/ 0 h 5305662"/>
              <a:gd name="connsiteX1" fmla="*/ 5305662 w 5305662"/>
              <a:gd name="connsiteY1" fmla="*/ 2652831 h 5305662"/>
              <a:gd name="connsiteX2" fmla="*/ 2652831 w 5305662"/>
              <a:gd name="connsiteY2" fmla="*/ 5305662 h 5305662"/>
              <a:gd name="connsiteX3" fmla="*/ 0 w 5305662"/>
              <a:gd name="connsiteY3" fmla="*/ 2652831 h 5305662"/>
              <a:gd name="connsiteX4" fmla="*/ 2652831 w 5305662"/>
              <a:gd name="connsiteY4" fmla="*/ 0 h 530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5662" h="5305662">
                <a:moveTo>
                  <a:pt x="2652831" y="0"/>
                </a:moveTo>
                <a:cubicBezTo>
                  <a:pt x="4117949" y="0"/>
                  <a:pt x="5305662" y="1187713"/>
                  <a:pt x="5305662" y="2652831"/>
                </a:cubicBezTo>
                <a:cubicBezTo>
                  <a:pt x="5305662" y="4117949"/>
                  <a:pt x="4117949" y="5305662"/>
                  <a:pt x="2652831" y="5305662"/>
                </a:cubicBezTo>
                <a:cubicBezTo>
                  <a:pt x="1187713" y="5305662"/>
                  <a:pt x="0" y="4117949"/>
                  <a:pt x="0" y="2652831"/>
                </a:cubicBezTo>
                <a:cubicBezTo>
                  <a:pt x="0" y="1187713"/>
                  <a:pt x="1187713" y="0"/>
                  <a:pt x="2652831" y="0"/>
                </a:cubicBezTo>
                <a:close/>
              </a:path>
            </a:pathLst>
          </a:custGeom>
          <a:solidFill>
            <a:schemeClr val="bg2"/>
          </a:solidFill>
        </p:spPr>
        <p:txBody>
          <a:bodyPr wrap="square" rtlCol="0"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de-DE" noProof="0"/>
              <a:t>Bild durch Klicken auf Symbol hinzufügen</a:t>
            </a:r>
            <a:endParaRPr lang="de-DE" noProof="0" dirty="0"/>
          </a:p>
        </p:txBody>
      </p:sp>
      <p:grpSp>
        <p:nvGrpSpPr>
          <p:cNvPr id="14" name="Gruppieren 13">
            <a:extLst>
              <a:ext uri="{FF2B5EF4-FFF2-40B4-BE49-F238E27FC236}">
                <a16:creationId xmlns:a16="http://schemas.microsoft.com/office/drawing/2014/main" id="{0DC2055F-AE3F-46BE-B57E-A0F1A86D1C36}"/>
              </a:ext>
            </a:extLst>
          </p:cNvPr>
          <p:cNvGrpSpPr/>
          <p:nvPr userDrawn="1"/>
        </p:nvGrpSpPr>
        <p:grpSpPr>
          <a:xfrm flipH="1">
            <a:off x="5400786" y="-2003509"/>
            <a:ext cx="8917229" cy="10769768"/>
            <a:chOff x="11114088" y="2241550"/>
            <a:chExt cx="1905000" cy="2354263"/>
          </a:xfrm>
          <a:solidFill>
            <a:schemeClr val="bg2">
              <a:alpha val="91000"/>
            </a:schemeClr>
          </a:solidFill>
        </p:grpSpPr>
        <p:sp>
          <p:nvSpPr>
            <p:cNvPr id="15" name="Freihand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sp>
          <p:nvSpPr>
            <p:cNvPr id="16" name="Freihand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grpSp>
      <p:sp>
        <p:nvSpPr>
          <p:cNvPr id="19" name="Titel 1">
            <a:extLst>
              <a:ext uri="{FF2B5EF4-FFF2-40B4-BE49-F238E27FC236}">
                <a16:creationId xmlns:a16="http://schemas.microsoft.com/office/drawing/2014/main" id="{19A1397F-1946-4CBE-9EC5-159C3CBC78B6}"/>
              </a:ext>
            </a:extLst>
          </p:cNvPr>
          <p:cNvSpPr>
            <a:spLocks noGrp="1"/>
          </p:cNvSpPr>
          <p:nvPr>
            <p:ph type="title"/>
          </p:nvPr>
        </p:nvSpPr>
        <p:spPr>
          <a:xfrm>
            <a:off x="839788" y="457200"/>
            <a:ext cx="3932237" cy="1600200"/>
          </a:xfrm>
        </p:spPr>
        <p:txBody>
          <a:bodyPr rtlCol="0" anchor="b"/>
          <a:lstStyle>
            <a:lvl1pPr>
              <a:defRPr sz="3200"/>
            </a:lvl1pPr>
          </a:lstStyle>
          <a:p>
            <a:pPr rtl="0"/>
            <a:r>
              <a:rPr lang="de-DE" noProof="0"/>
              <a:t>Mastertitelformat bearbeiten</a:t>
            </a:r>
            <a:endParaRPr lang="de-DE" noProof="0" dirty="0"/>
          </a:p>
        </p:txBody>
      </p:sp>
      <p:sp>
        <p:nvSpPr>
          <p:cNvPr id="20" name="Textplatzhalter 3">
            <a:extLst>
              <a:ext uri="{FF2B5EF4-FFF2-40B4-BE49-F238E27FC236}">
                <a16:creationId xmlns:a16="http://schemas.microsoft.com/office/drawing/2014/main" id="{C535F2AB-153E-44A9-97BE-00553BEC1770}"/>
              </a:ext>
            </a:extLst>
          </p:cNvPr>
          <p:cNvSpPr>
            <a:spLocks noGrp="1"/>
          </p:cNvSpPr>
          <p:nvPr>
            <p:ph type="body" sz="half" idx="2"/>
          </p:nvPr>
        </p:nvSpPr>
        <p:spPr>
          <a:xfrm>
            <a:off x="839788" y="2057400"/>
            <a:ext cx="3932237" cy="3811588"/>
          </a:xfrm>
        </p:spPr>
        <p:txBody>
          <a:bodyPr rtlCol="0"/>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de-DE" noProof="0"/>
              <a:t>Mastertextformat bearbeiten</a:t>
            </a:r>
          </a:p>
        </p:txBody>
      </p:sp>
    </p:spTree>
    <p:extLst>
      <p:ext uri="{BB962C8B-B14F-4D97-AF65-F5344CB8AC3E}">
        <p14:creationId xmlns:p14="http://schemas.microsoft.com/office/powerpoint/2010/main" val="21071857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nhalt mit Beschriftung">
    <p:spTree>
      <p:nvGrpSpPr>
        <p:cNvPr id="1" name=""/>
        <p:cNvGrpSpPr/>
        <p:nvPr/>
      </p:nvGrpSpPr>
      <p:grpSpPr>
        <a:xfrm>
          <a:off x="0" y="0"/>
          <a:ext cx="0" cy="0"/>
          <a:chOff x="0" y="0"/>
          <a:chExt cx="0" cy="0"/>
        </a:xfrm>
      </p:grpSpPr>
      <p:grpSp>
        <p:nvGrpSpPr>
          <p:cNvPr id="19" name="Gruppieren 18">
            <a:extLst>
              <a:ext uri="{FF2B5EF4-FFF2-40B4-BE49-F238E27FC236}">
                <a16:creationId xmlns:a16="http://schemas.microsoft.com/office/drawing/2014/main" id="{9F866E5C-B8AA-4805-B232-831BA01AAF1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0" name="Freihandform 5">
              <a:extLst>
                <a:ext uri="{FF2B5EF4-FFF2-40B4-BE49-F238E27FC236}">
                  <a16:creationId xmlns:a16="http://schemas.microsoft.com/office/drawing/2014/main" id="{F98614F0-2DA3-4F29-8CB3-D61424AC8506}"/>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sp>
          <p:nvSpPr>
            <p:cNvPr id="22" name="Freihandform 6">
              <a:extLst>
                <a:ext uri="{FF2B5EF4-FFF2-40B4-BE49-F238E27FC236}">
                  <a16:creationId xmlns:a16="http://schemas.microsoft.com/office/drawing/2014/main" id="{66D52F08-13EC-4AB4-BB79-89A5395A03B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sp>
          <p:nvSpPr>
            <p:cNvPr id="23" name="Freihandform 7">
              <a:extLst>
                <a:ext uri="{FF2B5EF4-FFF2-40B4-BE49-F238E27FC236}">
                  <a16:creationId xmlns:a16="http://schemas.microsoft.com/office/drawing/2014/main" id="{2544236D-8C3A-41EF-9A68-C84A8A7D0F5A}"/>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grpSp>
      <p:sp>
        <p:nvSpPr>
          <p:cNvPr id="7" name="Rechteck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rgbClr val="648A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solidFill>
                <a:schemeClr val="bg1"/>
              </a:solidFill>
            </a:endParaRPr>
          </a:p>
        </p:txBody>
      </p:sp>
      <p:sp>
        <p:nvSpPr>
          <p:cNvPr id="15" name="Ellipse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16" name="Foliennummernplatzhalt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rtlCol="0"/>
          <a:lstStyle>
            <a:lvl1pPr algn="ctr">
              <a:defRPr sz="900">
                <a:solidFill>
                  <a:schemeClr val="bg1"/>
                </a:solidFill>
                <a:latin typeface="+mn-lt"/>
              </a:defRPr>
            </a:lvl1pPr>
          </a:lstStyle>
          <a:p>
            <a:pPr rtl="0"/>
            <a:fld id="{9EC71654-96A5-4280-94F3-931C61A9F92C}" type="slidenum">
              <a:rPr lang="de-DE" noProof="0" smtClean="0"/>
              <a:pPr rtl="0"/>
              <a:t>‹Nr.›</a:t>
            </a:fld>
            <a:endParaRPr lang="de-DE" noProof="0" dirty="0"/>
          </a:p>
        </p:txBody>
      </p:sp>
      <p:sp>
        <p:nvSpPr>
          <p:cNvPr id="14" name="Titel 1">
            <a:extLst>
              <a:ext uri="{FF2B5EF4-FFF2-40B4-BE49-F238E27FC236}">
                <a16:creationId xmlns:a16="http://schemas.microsoft.com/office/drawing/2014/main" id="{9009D5C6-6206-4291-8037-67DC025F0B4C}"/>
              </a:ext>
            </a:extLst>
          </p:cNvPr>
          <p:cNvSpPr>
            <a:spLocks noGrp="1"/>
          </p:cNvSpPr>
          <p:nvPr>
            <p:ph type="title"/>
          </p:nvPr>
        </p:nvSpPr>
        <p:spPr>
          <a:xfrm>
            <a:off x="839788" y="457200"/>
            <a:ext cx="3932237" cy="1600200"/>
          </a:xfrm>
        </p:spPr>
        <p:txBody>
          <a:bodyPr rtlCol="0" anchor="b"/>
          <a:lstStyle>
            <a:lvl1pPr>
              <a:defRPr sz="3200"/>
            </a:lvl1pPr>
          </a:lstStyle>
          <a:p>
            <a:pPr rtl="0"/>
            <a:r>
              <a:rPr lang="de-DE" noProof="0"/>
              <a:t>Mastertitelformat bearbeiten</a:t>
            </a:r>
            <a:endParaRPr lang="de-DE" noProof="0" dirty="0"/>
          </a:p>
        </p:txBody>
      </p:sp>
      <p:sp>
        <p:nvSpPr>
          <p:cNvPr id="17" name="Textplatzhalter 3">
            <a:extLst>
              <a:ext uri="{FF2B5EF4-FFF2-40B4-BE49-F238E27FC236}">
                <a16:creationId xmlns:a16="http://schemas.microsoft.com/office/drawing/2014/main" id="{BEB643FD-AA85-4A43-8EBD-AFD10DD98793}"/>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de-DE" noProof="0"/>
              <a:t>Mastertextformat bearbeiten</a:t>
            </a:r>
          </a:p>
        </p:txBody>
      </p:sp>
      <p:sp>
        <p:nvSpPr>
          <p:cNvPr id="18" name="Inhaltsplatzhalter 2">
            <a:extLst>
              <a:ext uri="{FF2B5EF4-FFF2-40B4-BE49-F238E27FC236}">
                <a16:creationId xmlns:a16="http://schemas.microsoft.com/office/drawing/2014/main" id="{9001F313-F798-43BE-AFF0-A68C84C3640D}"/>
              </a:ext>
            </a:extLst>
          </p:cNvPr>
          <p:cNvSpPr>
            <a:spLocks noGrp="1"/>
          </p:cNvSpPr>
          <p:nvPr>
            <p:ph idx="1"/>
          </p:nvPr>
        </p:nvSpPr>
        <p:spPr>
          <a:xfrm>
            <a:off x="5183188" y="457201"/>
            <a:ext cx="6172200" cy="5403850"/>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2" name="Ellipse 1">
            <a:extLst>
              <a:ext uri="{FF2B5EF4-FFF2-40B4-BE49-F238E27FC236}">
                <a16:creationId xmlns:a16="http://schemas.microsoft.com/office/drawing/2014/main" id="{B3202FC3-2782-C678-116F-9EF46F2AE66A}"/>
              </a:ext>
            </a:extLst>
          </p:cNvPr>
          <p:cNvSpPr/>
          <p:nvPr userDrawn="1"/>
        </p:nvSpPr>
        <p:spPr>
          <a:xfrm>
            <a:off x="11217189" y="6202726"/>
            <a:ext cx="493726" cy="519200"/>
          </a:xfrm>
          <a:prstGeom prst="ellipse">
            <a:avLst/>
          </a:prstGeom>
          <a:solidFill>
            <a:srgbClr val="648A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3" name="Ellipse 2">
            <a:extLst>
              <a:ext uri="{FF2B5EF4-FFF2-40B4-BE49-F238E27FC236}">
                <a16:creationId xmlns:a16="http://schemas.microsoft.com/office/drawing/2014/main" id="{313BE756-4E2D-031F-5B55-27AE6AF76D95}"/>
              </a:ext>
            </a:extLst>
          </p:cNvPr>
          <p:cNvSpPr/>
          <p:nvPr userDrawn="1"/>
        </p:nvSpPr>
        <p:spPr>
          <a:xfrm>
            <a:off x="11217189" y="6202726"/>
            <a:ext cx="540000" cy="540000"/>
          </a:xfrm>
          <a:prstGeom prst="ellipse">
            <a:avLst/>
          </a:prstGeom>
          <a:solidFill>
            <a:srgbClr val="77A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Tree>
    <p:extLst>
      <p:ext uri="{BB962C8B-B14F-4D97-AF65-F5344CB8AC3E}">
        <p14:creationId xmlns:p14="http://schemas.microsoft.com/office/powerpoint/2010/main" val="302531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_02">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2" name="Titel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rtlCol="0" anchor="b">
            <a:noAutofit/>
          </a:bodyPr>
          <a:lstStyle>
            <a:lvl1pPr algn="l">
              <a:defRPr sz="5400" b="1" cap="all" baseline="0">
                <a:solidFill>
                  <a:schemeClr val="bg1"/>
                </a:solidFill>
                <a:latin typeface="+mj-lt"/>
              </a:defRPr>
            </a:lvl1pPr>
          </a:lstStyle>
          <a:p>
            <a:pPr rtl="0"/>
            <a:r>
              <a:rPr lang="de-DE" noProof="0" dirty="0"/>
              <a:t>Hier Titel einfügen</a:t>
            </a:r>
          </a:p>
        </p:txBody>
      </p:sp>
      <p:sp>
        <p:nvSpPr>
          <p:cNvPr id="3" name="Untertitel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rtlCol="0">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de-DE" noProof="0"/>
              <a:t>Master-Untertitelformat bearbeiten</a:t>
            </a:r>
            <a:endParaRPr lang="de-DE" noProof="0" dirty="0"/>
          </a:p>
        </p:txBody>
      </p:sp>
      <p:sp>
        <p:nvSpPr>
          <p:cNvPr id="13" name="Bildplatzhalt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rtlCol="0" anchor="ctr"/>
          <a:lstStyle>
            <a:lvl1pPr marL="0" indent="0" algn="ctr">
              <a:buNone/>
              <a:defRPr/>
            </a:lvl1pPr>
          </a:lstStyle>
          <a:p>
            <a:pPr rtl="0"/>
            <a:r>
              <a:rPr lang="de-DE" noProof="0"/>
              <a:t>Bild durch Klicken auf Symbol hinzufügen</a:t>
            </a:r>
            <a:endParaRPr lang="de-DE" noProof="0" dirty="0"/>
          </a:p>
        </p:txBody>
      </p:sp>
      <p:grpSp>
        <p:nvGrpSpPr>
          <p:cNvPr id="14" name="Gruppieren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ihand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sp>
          <p:nvSpPr>
            <p:cNvPr id="16" name="Freihand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grpSp>
      <p:cxnSp>
        <p:nvCxnSpPr>
          <p:cNvPr id="5" name="Gerader Verbinder 4">
            <a:extLst>
              <a:ext uri="{FF2B5EF4-FFF2-40B4-BE49-F238E27FC236}">
                <a16:creationId xmlns:a16="http://schemas.microsoft.com/office/drawing/2014/main" id="{819AFA09-F4B1-493D-BCAD-FF30C20CD1AA}"/>
              </a:ext>
            </a:extLst>
          </p:cNvPr>
          <p:cNvCxnSpPr/>
          <p:nvPr userDrawn="1"/>
        </p:nvCxnSpPr>
        <p:spPr>
          <a:xfrm>
            <a:off x="6469778" y="4233582"/>
            <a:ext cx="313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214083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333" userDrawn="1">
          <p15:clr>
            <a:srgbClr val="FBAE40"/>
          </p15:clr>
        </p15:guide>
        <p15:guide id="4" pos="36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schnittsüberschrift mit Bild">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rgbClr val="2B7E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3" name="Textplatzhalter 2">
            <a:extLst>
              <a:ext uri="{FF2B5EF4-FFF2-40B4-BE49-F238E27FC236}">
                <a16:creationId xmlns:a16="http://schemas.microsoft.com/office/drawing/2014/main" id="{4ACB5603-8A62-4D45-B6EF-0D7E2D5FC4F7}"/>
              </a:ext>
            </a:extLst>
          </p:cNvPr>
          <p:cNvSpPr>
            <a:spLocks noGrp="1"/>
          </p:cNvSpPr>
          <p:nvPr>
            <p:ph type="body" idx="1" hasCustomPrompt="1"/>
          </p:nvPr>
        </p:nvSpPr>
        <p:spPr>
          <a:xfrm>
            <a:off x="2139388" y="1154832"/>
            <a:ext cx="7900525" cy="764460"/>
          </a:xfrm>
        </p:spPr>
        <p:txBody>
          <a:bodyPr rtlCol="0">
            <a:noAutofit/>
          </a:bodyPr>
          <a:lstStyle>
            <a:lvl1pPr marL="0" indent="0" algn="ctr">
              <a:buNone/>
              <a:defRPr sz="1800" cap="none"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de-DE" noProof="0" dirty="0"/>
              <a:t>Hier Platzhaltertext einfügen</a:t>
            </a:r>
          </a:p>
        </p:txBody>
      </p:sp>
      <p:sp>
        <p:nvSpPr>
          <p:cNvPr id="11" name="Ellipse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6" name="Foliennummernplatzhalt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rtlCol="0"/>
          <a:lstStyle>
            <a:lvl1pPr algn="ctr">
              <a:defRPr sz="900">
                <a:solidFill>
                  <a:srgbClr val="2C567A"/>
                </a:solidFill>
                <a:latin typeface="+mn-lt"/>
              </a:defRPr>
            </a:lvl1pPr>
          </a:lstStyle>
          <a:p>
            <a:pPr rtl="0"/>
            <a:fld id="{9EC71654-96A5-4280-94F3-931C61A9F92C}" type="slidenum">
              <a:rPr lang="de-DE" noProof="0" smtClean="0"/>
              <a:pPr rtl="0"/>
              <a:t>‹Nr.›</a:t>
            </a:fld>
            <a:endParaRPr lang="de-DE" noProof="0" dirty="0"/>
          </a:p>
        </p:txBody>
      </p:sp>
      <p:sp>
        <p:nvSpPr>
          <p:cNvPr id="15" name="Bildplatzhalter 14">
            <a:extLst>
              <a:ext uri="{FF2B5EF4-FFF2-40B4-BE49-F238E27FC236}">
                <a16:creationId xmlns:a16="http://schemas.microsoft.com/office/drawing/2014/main" id="{B5A30B6B-EEDB-4142-8138-D50F5A307D76}"/>
              </a:ext>
            </a:extLst>
          </p:cNvPr>
          <p:cNvSpPr>
            <a:spLocks noGrp="1"/>
          </p:cNvSpPr>
          <p:nvPr>
            <p:ph type="pic" sz="quarter" idx="13"/>
          </p:nvPr>
        </p:nvSpPr>
        <p:spPr>
          <a:xfrm>
            <a:off x="2993041" y="2270376"/>
            <a:ext cx="6206400" cy="4587625"/>
          </a:xfrm>
          <a:custGeom>
            <a:avLst/>
            <a:gdLst>
              <a:gd name="connsiteX0" fmla="*/ 3103200 w 6206400"/>
              <a:gd name="connsiteY0" fmla="*/ 0 h 4587625"/>
              <a:gd name="connsiteX1" fmla="*/ 6206400 w 6206400"/>
              <a:gd name="connsiteY1" fmla="*/ 3103200 h 4587625"/>
              <a:gd name="connsiteX2" fmla="*/ 5831861 w 6206400"/>
              <a:gd name="connsiteY2" fmla="*/ 4582370 h 4587625"/>
              <a:gd name="connsiteX3" fmla="*/ 5828668 w 6206400"/>
              <a:gd name="connsiteY3" fmla="*/ 4587625 h 4587625"/>
              <a:gd name="connsiteX4" fmla="*/ 377733 w 6206400"/>
              <a:gd name="connsiteY4" fmla="*/ 4587625 h 4587625"/>
              <a:gd name="connsiteX5" fmla="*/ 374540 w 6206400"/>
              <a:gd name="connsiteY5" fmla="*/ 4582370 h 4587625"/>
              <a:gd name="connsiteX6" fmla="*/ 0 w 6206400"/>
              <a:gd name="connsiteY6" fmla="*/ 3103200 h 4587625"/>
              <a:gd name="connsiteX7" fmla="*/ 3103200 w 6206400"/>
              <a:gd name="connsiteY7" fmla="*/ 0 h 458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6400" h="4587625">
                <a:moveTo>
                  <a:pt x="3103200" y="0"/>
                </a:moveTo>
                <a:cubicBezTo>
                  <a:pt x="4817050" y="0"/>
                  <a:pt x="6206400" y="1389350"/>
                  <a:pt x="6206400" y="3103200"/>
                </a:cubicBezTo>
                <a:cubicBezTo>
                  <a:pt x="6206400" y="3638778"/>
                  <a:pt x="6070721" y="4142667"/>
                  <a:pt x="5831861" y="4582370"/>
                </a:cubicBezTo>
                <a:lnTo>
                  <a:pt x="5828668" y="4587625"/>
                </a:lnTo>
                <a:lnTo>
                  <a:pt x="377733" y="4587625"/>
                </a:lnTo>
                <a:lnTo>
                  <a:pt x="374540" y="4582370"/>
                </a:lnTo>
                <a:cubicBezTo>
                  <a:pt x="135679" y="4142667"/>
                  <a:pt x="0" y="3638778"/>
                  <a:pt x="0" y="3103200"/>
                </a:cubicBezTo>
                <a:cubicBezTo>
                  <a:pt x="0" y="1389350"/>
                  <a:pt x="1389350" y="0"/>
                  <a:pt x="3103200" y="0"/>
                </a:cubicBezTo>
                <a:close/>
              </a:path>
            </a:pathLst>
          </a:custGeom>
          <a:solidFill>
            <a:schemeClr val="bg2"/>
          </a:solidFill>
        </p:spPr>
        <p:txBody>
          <a:bodyPr wrap="square" rtlCol="0" anchor="ctr">
            <a:noAutofit/>
          </a:bodyPr>
          <a:lstStyle>
            <a:lvl1pPr marL="0" indent="0" algn="ctr">
              <a:buNone/>
              <a:defRPr sz="2400"/>
            </a:lvl1pPr>
          </a:lstStyle>
          <a:p>
            <a:pPr rtl="0"/>
            <a:r>
              <a:rPr lang="de-DE" noProof="0"/>
              <a:t>Bild durch Klicken auf Symbol hinzufügen</a:t>
            </a:r>
            <a:endParaRPr lang="de-DE" noProof="0" dirty="0"/>
          </a:p>
        </p:txBody>
      </p:sp>
    </p:spTree>
    <p:extLst>
      <p:ext uri="{BB962C8B-B14F-4D97-AF65-F5344CB8AC3E}">
        <p14:creationId xmlns:p14="http://schemas.microsoft.com/office/powerpoint/2010/main" val="275049557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und Inhalt mit Bi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0FEE9886-36F0-4E06-A3A6-D8F00B0665A1}"/>
              </a:ext>
            </a:extLst>
          </p:cNvPr>
          <p:cNvSpPr>
            <a:spLocks noGrp="1"/>
          </p:cNvSpPr>
          <p:nvPr>
            <p:ph idx="1"/>
          </p:nvPr>
        </p:nvSpPr>
        <p:spPr>
          <a:xfrm>
            <a:off x="538960" y="1825625"/>
            <a:ext cx="4914189" cy="4351338"/>
          </a:xfrm>
        </p:spPr>
        <p:txBody>
          <a:bodyPr lIns="0" tIns="0" rIns="0" bIns="0" rtlCol="0">
            <a:noAutofit/>
          </a:bodyPr>
          <a:lstStyle>
            <a:lvl1pPr>
              <a:defRPr sz="2400"/>
            </a:lvl1pPr>
            <a:lvl2pPr>
              <a:defRPr sz="2000"/>
            </a:lvl2pPr>
            <a:lvl3pPr>
              <a:defRPr sz="1800"/>
            </a:lvl3pPr>
            <a:lvl4pPr>
              <a:defRPr sz="1600"/>
            </a:lvl4pPr>
            <a:lvl5pPr>
              <a:defRPr sz="1600"/>
            </a:lvl5pPr>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7" name="Rechteck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rgbClr val="77A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solidFill>
                <a:schemeClr val="bg1"/>
              </a:solidFill>
            </a:endParaRPr>
          </a:p>
        </p:txBody>
      </p:sp>
      <p:grpSp>
        <p:nvGrpSpPr>
          <p:cNvPr id="10" name="Gruppieren 9">
            <a:extLst>
              <a:ext uri="{FF2B5EF4-FFF2-40B4-BE49-F238E27FC236}">
                <a16:creationId xmlns:a16="http://schemas.microsoft.com/office/drawing/2014/main" id="{42E17FB3-B5C4-4B3A-A57B-C6493A9D0C66}"/>
              </a:ext>
            </a:extLst>
          </p:cNvPr>
          <p:cNvGrpSpPr/>
          <p:nvPr userDrawn="1"/>
        </p:nvGrpSpPr>
        <p:grpSpPr>
          <a:xfrm rot="8650774">
            <a:off x="5037655" y="4336093"/>
            <a:ext cx="1905000" cy="2354263"/>
            <a:chOff x="11114088" y="2241550"/>
            <a:chExt cx="1905000" cy="2354263"/>
          </a:xfrm>
          <a:solidFill>
            <a:schemeClr val="bg2"/>
          </a:solidFill>
        </p:grpSpPr>
        <p:sp>
          <p:nvSpPr>
            <p:cNvPr id="11" name="Freihandform 5">
              <a:extLst>
                <a:ext uri="{FF2B5EF4-FFF2-40B4-BE49-F238E27FC236}">
                  <a16:creationId xmlns:a16="http://schemas.microsoft.com/office/drawing/2014/main" id="{DCA6C454-F761-4265-BB5E-DFD947CC3592}"/>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sp>
          <p:nvSpPr>
            <p:cNvPr id="12" name="Freihandform 6">
              <a:extLst>
                <a:ext uri="{FF2B5EF4-FFF2-40B4-BE49-F238E27FC236}">
                  <a16:creationId xmlns:a16="http://schemas.microsoft.com/office/drawing/2014/main" id="{6B853B2F-9E1C-4AC4-9344-8610498D5B5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grpSp>
      <p:sp>
        <p:nvSpPr>
          <p:cNvPr id="15" name="Ellipse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16" name="Foliennummernplatzhalt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rtlCol="0"/>
          <a:lstStyle>
            <a:lvl1pPr algn="ctr">
              <a:defRPr sz="900">
                <a:solidFill>
                  <a:schemeClr val="bg1"/>
                </a:solidFill>
                <a:latin typeface="+mn-lt"/>
              </a:defRPr>
            </a:lvl1pPr>
          </a:lstStyle>
          <a:p>
            <a:pPr rtl="0"/>
            <a:fld id="{9EC71654-96A5-4280-94F3-931C61A9F92C}" type="slidenum">
              <a:rPr lang="de-DE" noProof="0" smtClean="0"/>
              <a:pPr rtl="0"/>
              <a:t>‹Nr.›</a:t>
            </a:fld>
            <a:endParaRPr lang="de-DE" noProof="0" dirty="0"/>
          </a:p>
        </p:txBody>
      </p:sp>
      <p:sp>
        <p:nvSpPr>
          <p:cNvPr id="23" name="Bildplatzhalter 22">
            <a:extLst>
              <a:ext uri="{FF2B5EF4-FFF2-40B4-BE49-F238E27FC236}">
                <a16:creationId xmlns:a16="http://schemas.microsoft.com/office/drawing/2014/main" id="{26619E66-5354-4D60-8529-27917AC037C0}"/>
              </a:ext>
            </a:extLst>
          </p:cNvPr>
          <p:cNvSpPr>
            <a:spLocks noGrp="1"/>
          </p:cNvSpPr>
          <p:nvPr>
            <p:ph type="pic" sz="quarter" idx="13"/>
          </p:nvPr>
        </p:nvSpPr>
        <p:spPr>
          <a:xfrm>
            <a:off x="5884648" y="0"/>
            <a:ext cx="6307353" cy="5780372"/>
          </a:xfrm>
          <a:custGeom>
            <a:avLst/>
            <a:gdLst>
              <a:gd name="connsiteX0" fmla="*/ 760444 w 6307353"/>
              <a:gd name="connsiteY0" fmla="*/ 0 h 5780372"/>
              <a:gd name="connsiteX1" fmla="*/ 6307353 w 6307353"/>
              <a:gd name="connsiteY1" fmla="*/ 0 h 5780372"/>
              <a:gd name="connsiteX2" fmla="*/ 6307353 w 6307353"/>
              <a:gd name="connsiteY2" fmla="*/ 4515612 h 5780372"/>
              <a:gd name="connsiteX3" fmla="*/ 6110746 w 6307353"/>
              <a:gd name="connsiteY3" fmla="*/ 4731934 h 5780372"/>
              <a:gd name="connsiteX4" fmla="*/ 3579592 w 6307353"/>
              <a:gd name="connsiteY4" fmla="*/ 5780372 h 5780372"/>
              <a:gd name="connsiteX5" fmla="*/ 0 w 6307353"/>
              <a:gd name="connsiteY5" fmla="*/ 2200780 h 5780372"/>
              <a:gd name="connsiteX6" fmla="*/ 611338 w 6307353"/>
              <a:gd name="connsiteY6" fmla="*/ 199396 h 578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7353" h="5780372">
                <a:moveTo>
                  <a:pt x="760444" y="0"/>
                </a:moveTo>
                <a:lnTo>
                  <a:pt x="6307353" y="0"/>
                </a:lnTo>
                <a:lnTo>
                  <a:pt x="6307353" y="4515612"/>
                </a:lnTo>
                <a:lnTo>
                  <a:pt x="6110746" y="4731934"/>
                </a:lnTo>
                <a:cubicBezTo>
                  <a:pt x="5462967" y="5379713"/>
                  <a:pt x="4568069" y="5780372"/>
                  <a:pt x="3579592" y="5780372"/>
                </a:cubicBezTo>
                <a:cubicBezTo>
                  <a:pt x="1602638" y="5780372"/>
                  <a:pt x="0" y="4177734"/>
                  <a:pt x="0" y="2200780"/>
                </a:cubicBezTo>
                <a:cubicBezTo>
                  <a:pt x="0" y="1459422"/>
                  <a:pt x="225371" y="770703"/>
                  <a:pt x="611338" y="199396"/>
                </a:cubicBezTo>
                <a:close/>
              </a:path>
            </a:pathLst>
          </a:custGeom>
          <a:solidFill>
            <a:schemeClr val="bg2"/>
          </a:solidFill>
        </p:spPr>
        <p:txBody>
          <a:bodyPr wrap="square" rtlCol="0" anchor="ctr">
            <a:noAutofit/>
          </a:bodyPr>
          <a:lstStyle>
            <a:lvl1pPr marL="0" indent="0" algn="ctr">
              <a:buNone/>
              <a:defRPr/>
            </a:lvl1pPr>
          </a:lstStyle>
          <a:p>
            <a:pPr rtl="0"/>
            <a:r>
              <a:rPr lang="de-DE" noProof="0"/>
              <a:t>Bild durch Klicken auf Symbol hinzufügen</a:t>
            </a:r>
            <a:endParaRPr lang="de-DE" noProof="0" dirty="0"/>
          </a:p>
        </p:txBody>
      </p:sp>
      <p:sp>
        <p:nvSpPr>
          <p:cNvPr id="14" name="Titel 1">
            <a:extLst>
              <a:ext uri="{FF2B5EF4-FFF2-40B4-BE49-F238E27FC236}">
                <a16:creationId xmlns:a16="http://schemas.microsoft.com/office/drawing/2014/main" id="{2E646B4F-6CCB-724C-9D5E-6D5770023939}"/>
              </a:ext>
            </a:extLst>
          </p:cNvPr>
          <p:cNvSpPr>
            <a:spLocks noGrp="1"/>
          </p:cNvSpPr>
          <p:nvPr>
            <p:ph type="title"/>
          </p:nvPr>
        </p:nvSpPr>
        <p:spPr>
          <a:xfrm>
            <a:off x="515938" y="499595"/>
            <a:ext cx="4937211" cy="1325563"/>
          </a:xfrm>
        </p:spPr>
        <p:txBody>
          <a:bodyPr lIns="0" tIns="0" rIns="0" bIns="0" rtlCol="0">
            <a:noAutofit/>
          </a:bodyPr>
          <a:lstStyle>
            <a:lvl1pPr>
              <a:defRPr sz="3200" b="1" cap="all" baseline="0"/>
            </a:lvl1pPr>
          </a:lstStyle>
          <a:p>
            <a:pPr rtl="0"/>
            <a:r>
              <a:rPr lang="de-DE" noProof="0"/>
              <a:t>Mastertitelformat bearbeiten</a:t>
            </a:r>
            <a:endParaRPr lang="de-DE" noProof="0" dirty="0"/>
          </a:p>
        </p:txBody>
      </p:sp>
      <p:sp>
        <p:nvSpPr>
          <p:cNvPr id="2" name="Ellipse 1">
            <a:extLst>
              <a:ext uri="{FF2B5EF4-FFF2-40B4-BE49-F238E27FC236}">
                <a16:creationId xmlns:a16="http://schemas.microsoft.com/office/drawing/2014/main" id="{EE07527D-0D22-F129-AE92-2B6501C32438}"/>
              </a:ext>
            </a:extLst>
          </p:cNvPr>
          <p:cNvSpPr/>
          <p:nvPr userDrawn="1"/>
        </p:nvSpPr>
        <p:spPr>
          <a:xfrm>
            <a:off x="11217189" y="6202726"/>
            <a:ext cx="540000" cy="540000"/>
          </a:xfrm>
          <a:prstGeom prst="ellipse">
            <a:avLst/>
          </a:prstGeom>
          <a:solidFill>
            <a:srgbClr val="77A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Tree>
    <p:extLst>
      <p:ext uri="{BB962C8B-B14F-4D97-AF65-F5344CB8AC3E}">
        <p14:creationId xmlns:p14="http://schemas.microsoft.com/office/powerpoint/2010/main" val="1696208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und Inhalt 02">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970CD0-696D-4313-96BA-4AA72C813BD0}"/>
              </a:ext>
            </a:extLst>
          </p:cNvPr>
          <p:cNvSpPr>
            <a:spLocks noGrp="1"/>
          </p:cNvSpPr>
          <p:nvPr>
            <p:ph type="title"/>
          </p:nvPr>
        </p:nvSpPr>
        <p:spPr>
          <a:xfrm>
            <a:off x="515938" y="499595"/>
            <a:ext cx="4937211" cy="1325563"/>
          </a:xfrm>
        </p:spPr>
        <p:txBody>
          <a:bodyPr lIns="0" tIns="0" rIns="0" bIns="0" rtlCol="0">
            <a:noAutofit/>
          </a:bodyPr>
          <a:lstStyle>
            <a:lvl1pPr>
              <a:defRPr sz="3200" b="1" cap="all" baseline="0"/>
            </a:lvl1pPr>
          </a:lstStyle>
          <a:p>
            <a:pPr rtl="0"/>
            <a:r>
              <a:rPr lang="de-DE" noProof="0"/>
              <a:t>Mastertitelformat bearbeiten</a:t>
            </a:r>
            <a:endParaRPr lang="de-DE" noProof="0" dirty="0"/>
          </a:p>
        </p:txBody>
      </p:sp>
      <p:sp>
        <p:nvSpPr>
          <p:cNvPr id="3" name="Inhaltsplatzhalter 2">
            <a:extLst>
              <a:ext uri="{FF2B5EF4-FFF2-40B4-BE49-F238E27FC236}">
                <a16:creationId xmlns:a16="http://schemas.microsoft.com/office/drawing/2014/main" id="{0FEE9886-36F0-4E06-A3A6-D8F00B0665A1}"/>
              </a:ext>
            </a:extLst>
          </p:cNvPr>
          <p:cNvSpPr>
            <a:spLocks noGrp="1"/>
          </p:cNvSpPr>
          <p:nvPr>
            <p:ph idx="1"/>
          </p:nvPr>
        </p:nvSpPr>
        <p:spPr>
          <a:xfrm>
            <a:off x="538960" y="1825625"/>
            <a:ext cx="4914189" cy="4351338"/>
          </a:xfrm>
        </p:spPr>
        <p:txBody>
          <a:bodyPr lIns="0" tIns="0" rIns="0" bIns="0" rtlCol="0">
            <a:noAutofit/>
          </a:bodyPr>
          <a:lstStyle>
            <a:lvl1pPr>
              <a:defRPr sz="2400"/>
            </a:lvl1pPr>
            <a:lvl2pPr>
              <a:defRPr sz="2000"/>
            </a:lvl2pPr>
            <a:lvl3pPr>
              <a:defRPr sz="1800"/>
            </a:lvl3pPr>
            <a:lvl4pPr>
              <a:defRPr sz="1600"/>
            </a:lvl4pPr>
            <a:lvl5pPr>
              <a:defRPr sz="1600"/>
            </a:lvl5pPr>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4" name="Ellipse 3">
            <a:extLst>
              <a:ext uri="{FF2B5EF4-FFF2-40B4-BE49-F238E27FC236}">
                <a16:creationId xmlns:a16="http://schemas.microsoft.com/office/drawing/2014/main" id="{14C1BF67-E354-4E04-8F94-BABF2B7D1AFB}"/>
              </a:ext>
            </a:extLst>
          </p:cNvPr>
          <p:cNvSpPr/>
          <p:nvPr userDrawn="1"/>
        </p:nvSpPr>
        <p:spPr>
          <a:xfrm>
            <a:off x="5107816" y="633613"/>
            <a:ext cx="5571908" cy="5571906"/>
          </a:xfrm>
          <a:prstGeom prst="ellipse">
            <a:avLst/>
          </a:prstGeom>
          <a:solidFill>
            <a:schemeClr val="bg2">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7" name="Rechteck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rgbClr val="77A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solidFill>
                <a:schemeClr val="bg1"/>
              </a:solidFill>
            </a:endParaRPr>
          </a:p>
        </p:txBody>
      </p:sp>
      <p:sp>
        <p:nvSpPr>
          <p:cNvPr id="15" name="Ellipse 14">
            <a:extLst>
              <a:ext uri="{FF2B5EF4-FFF2-40B4-BE49-F238E27FC236}">
                <a16:creationId xmlns:a16="http://schemas.microsoft.com/office/drawing/2014/main" id="{EF515B4A-CB20-4847-8E00-0DD66F1FEBB4}"/>
              </a:ext>
            </a:extLst>
          </p:cNvPr>
          <p:cNvSpPr/>
          <p:nvPr userDrawn="1"/>
        </p:nvSpPr>
        <p:spPr>
          <a:xfrm>
            <a:off x="11217189" y="6202726"/>
            <a:ext cx="493726" cy="519200"/>
          </a:xfrm>
          <a:prstGeom prst="ellipse">
            <a:avLst/>
          </a:prstGeom>
          <a:solidFill>
            <a:srgbClr val="77A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16" name="Foliennummernplatzhalt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17431" y="6399052"/>
            <a:ext cx="294460" cy="187367"/>
          </a:xfrm>
        </p:spPr>
        <p:txBody>
          <a:bodyPr lIns="0" tIns="0" rIns="0" bIns="0" rtlCol="0"/>
          <a:lstStyle>
            <a:lvl1pPr algn="ctr">
              <a:defRPr sz="1100">
                <a:solidFill>
                  <a:schemeClr val="bg1"/>
                </a:solidFill>
                <a:latin typeface="+mn-lt"/>
              </a:defRPr>
            </a:lvl1pPr>
          </a:lstStyle>
          <a:p>
            <a:fld id="{9EC71654-96A5-4280-94F3-931C61A9F92C}" type="slidenum">
              <a:rPr lang="de-DE" smtClean="0"/>
              <a:pPr/>
              <a:t>‹Nr.›</a:t>
            </a:fld>
            <a:r>
              <a:rPr lang="de-DE" dirty="0"/>
              <a:t> von</a:t>
            </a:r>
          </a:p>
        </p:txBody>
      </p:sp>
      <p:sp>
        <p:nvSpPr>
          <p:cNvPr id="14" name="Rechteck 13">
            <a:extLst>
              <a:ext uri="{FF2B5EF4-FFF2-40B4-BE49-F238E27FC236}">
                <a16:creationId xmlns:a16="http://schemas.microsoft.com/office/drawing/2014/main" id="{9D415693-E2CB-4DB4-B07C-2F96B0CAB302}"/>
              </a:ext>
            </a:extLst>
          </p:cNvPr>
          <p:cNvSpPr/>
          <p:nvPr userDrawn="1"/>
        </p:nvSpPr>
        <p:spPr>
          <a:xfrm>
            <a:off x="7854462" y="988536"/>
            <a:ext cx="4329129" cy="4880927"/>
          </a:xfrm>
          <a:prstGeom prst="rect">
            <a:avLst/>
          </a:prstGeom>
          <a:solidFill>
            <a:srgbClr val="648AC7"/>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solidFill>
                <a:srgbClr val="648AC7"/>
              </a:solidFill>
            </a:endParaRPr>
          </a:p>
        </p:txBody>
      </p:sp>
      <p:sp>
        <p:nvSpPr>
          <p:cNvPr id="18" name="Bildplatzhalter 5">
            <a:extLst>
              <a:ext uri="{FF2B5EF4-FFF2-40B4-BE49-F238E27FC236}">
                <a16:creationId xmlns:a16="http://schemas.microsoft.com/office/drawing/2014/main" id="{FF6AC390-6F85-4B64-AE7A-E8E0D8FC89CF}"/>
              </a:ext>
            </a:extLst>
          </p:cNvPr>
          <p:cNvSpPr>
            <a:spLocks noGrp="1"/>
          </p:cNvSpPr>
          <p:nvPr>
            <p:ph type="pic" sz="quarter" idx="13"/>
          </p:nvPr>
        </p:nvSpPr>
        <p:spPr>
          <a:xfrm>
            <a:off x="5455212" y="988536"/>
            <a:ext cx="4884848" cy="4884848"/>
          </a:xfrm>
          <a:prstGeom prst="ellipse">
            <a:avLst/>
          </a:prstGeom>
          <a:solidFill>
            <a:schemeClr val="bg1">
              <a:lumMod val="85000"/>
            </a:schemeClr>
          </a:solidFill>
        </p:spPr>
        <p:txBody>
          <a:bodyPr rtlCol="0" anchor="ctr"/>
          <a:lstStyle>
            <a:lvl1pPr marL="0" indent="0" algn="ctr">
              <a:buNone/>
              <a:defRPr/>
            </a:lvl1pPr>
          </a:lstStyle>
          <a:p>
            <a:pPr rtl="0"/>
            <a:r>
              <a:rPr lang="de-DE" noProof="0"/>
              <a:t>Bild durch Klicken auf Symbol hinzufügen</a:t>
            </a:r>
            <a:endParaRPr lang="de-DE" noProof="0" dirty="0"/>
          </a:p>
        </p:txBody>
      </p:sp>
      <p:sp>
        <p:nvSpPr>
          <p:cNvPr id="5" name="Ellipse 4">
            <a:extLst>
              <a:ext uri="{FF2B5EF4-FFF2-40B4-BE49-F238E27FC236}">
                <a16:creationId xmlns:a16="http://schemas.microsoft.com/office/drawing/2014/main" id="{B114D6E0-4414-E22B-6888-6E48CAB76ADE}"/>
              </a:ext>
            </a:extLst>
          </p:cNvPr>
          <p:cNvSpPr/>
          <p:nvPr userDrawn="1"/>
        </p:nvSpPr>
        <p:spPr>
          <a:xfrm>
            <a:off x="11217189" y="6202726"/>
            <a:ext cx="540000" cy="540000"/>
          </a:xfrm>
          <a:prstGeom prst="ellipse">
            <a:avLst/>
          </a:prstGeom>
          <a:solidFill>
            <a:srgbClr val="77A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Tree>
    <p:extLst>
      <p:ext uri="{BB962C8B-B14F-4D97-AF65-F5344CB8AC3E}">
        <p14:creationId xmlns:p14="http://schemas.microsoft.com/office/powerpoint/2010/main" val="1969986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 und Inhalt 03">
    <p:spTree>
      <p:nvGrpSpPr>
        <p:cNvPr id="1" name=""/>
        <p:cNvGrpSpPr/>
        <p:nvPr/>
      </p:nvGrpSpPr>
      <p:grpSpPr>
        <a:xfrm>
          <a:off x="0" y="0"/>
          <a:ext cx="0" cy="0"/>
          <a:chOff x="0" y="0"/>
          <a:chExt cx="0" cy="0"/>
        </a:xfrm>
      </p:grpSpPr>
      <p:sp>
        <p:nvSpPr>
          <p:cNvPr id="19" name="Rechteck 18">
            <a:extLst>
              <a:ext uri="{FF2B5EF4-FFF2-40B4-BE49-F238E27FC236}">
                <a16:creationId xmlns:a16="http://schemas.microsoft.com/office/drawing/2014/main" id="{12E4E194-63F1-4D43-AC02-75733DF045E9}"/>
              </a:ext>
            </a:extLst>
          </p:cNvPr>
          <p:cNvSpPr/>
          <p:nvPr userDrawn="1"/>
        </p:nvSpPr>
        <p:spPr>
          <a:xfrm>
            <a:off x="8308181"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22" name="Ellipse 21">
            <a:extLst>
              <a:ext uri="{FF2B5EF4-FFF2-40B4-BE49-F238E27FC236}">
                <a16:creationId xmlns:a16="http://schemas.microsoft.com/office/drawing/2014/main" id="{E799E3E2-888B-2343-9A63-F84C03265CB5}"/>
              </a:ext>
            </a:extLst>
          </p:cNvPr>
          <p:cNvSpPr>
            <a:spLocks noChangeAspect="1"/>
          </p:cNvSpPr>
          <p:nvPr userDrawn="1"/>
        </p:nvSpPr>
        <p:spPr>
          <a:xfrm>
            <a:off x="9833702" y="1823757"/>
            <a:ext cx="832104" cy="832104"/>
          </a:xfrm>
          <a:prstGeom prst="ellipse">
            <a:avLst/>
          </a:prstGeom>
          <a:solidFill>
            <a:srgbClr val="77A0E0"/>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23" name="Bildplatzhalter 11">
            <a:extLst>
              <a:ext uri="{FF2B5EF4-FFF2-40B4-BE49-F238E27FC236}">
                <a16:creationId xmlns:a16="http://schemas.microsoft.com/office/drawing/2014/main" id="{8FEDE8EF-5B7A-A741-9A56-D365CAE01B62}"/>
              </a:ext>
            </a:extLst>
          </p:cNvPr>
          <p:cNvSpPr>
            <a:spLocks noGrp="1"/>
          </p:cNvSpPr>
          <p:nvPr>
            <p:ph type="pic" sz="quarter" idx="19" hasCustomPrompt="1"/>
          </p:nvPr>
        </p:nvSpPr>
        <p:spPr>
          <a:xfrm>
            <a:off x="9998318" y="1988373"/>
            <a:ext cx="502873" cy="502873"/>
          </a:xfrm>
          <a:prstGeom prst="rect">
            <a:avLst/>
          </a:prstGeom>
          <a:noFill/>
        </p:spPr>
        <p:txBody>
          <a:bodyPr lIns="0" rIns="0" rtlCol="0" anchor="ctr">
            <a:noAutofit/>
          </a:bodyPr>
          <a:lstStyle>
            <a:lvl1pPr marL="0" indent="0" algn="ctr">
              <a:buNone/>
              <a:defRPr sz="1100">
                <a:solidFill>
                  <a:schemeClr val="bg1"/>
                </a:solidFill>
              </a:defRPr>
            </a:lvl1pPr>
          </a:lstStyle>
          <a:p>
            <a:pPr rtl="0"/>
            <a:r>
              <a:rPr lang="de-DE" noProof="0" dirty="0"/>
              <a:t>Symbol</a:t>
            </a:r>
          </a:p>
        </p:txBody>
      </p:sp>
      <p:sp>
        <p:nvSpPr>
          <p:cNvPr id="9" name="Rechteck 8">
            <a:extLst>
              <a:ext uri="{FF2B5EF4-FFF2-40B4-BE49-F238E27FC236}">
                <a16:creationId xmlns:a16="http://schemas.microsoft.com/office/drawing/2014/main" id="{3755C1FB-E61C-4BBC-8179-D34908DEA1B6}"/>
              </a:ext>
            </a:extLst>
          </p:cNvPr>
          <p:cNvSpPr/>
          <p:nvPr userDrawn="1"/>
        </p:nvSpPr>
        <p:spPr>
          <a:xfrm>
            <a:off x="0"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4" name="Ellipse 3">
            <a:extLst>
              <a:ext uri="{FF2B5EF4-FFF2-40B4-BE49-F238E27FC236}">
                <a16:creationId xmlns:a16="http://schemas.microsoft.com/office/drawing/2014/main" id="{8C1E0992-271E-4948-9461-C7AA54AF8FEA}"/>
              </a:ext>
            </a:extLst>
          </p:cNvPr>
          <p:cNvSpPr>
            <a:spLocks noChangeAspect="1"/>
          </p:cNvSpPr>
          <p:nvPr userDrawn="1"/>
        </p:nvSpPr>
        <p:spPr>
          <a:xfrm>
            <a:off x="1526011" y="1823757"/>
            <a:ext cx="832104" cy="832104"/>
          </a:xfrm>
          <a:prstGeom prst="ellipse">
            <a:avLst/>
          </a:prstGeom>
          <a:solidFill>
            <a:srgbClr val="77A0E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2" name="Titel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rtlCol="0" anchor="b">
            <a:noAutofit/>
          </a:bodyPr>
          <a:lstStyle>
            <a:lvl1pPr>
              <a:defRPr sz="3200" b="1" cap="all" baseline="0"/>
            </a:lvl1pPr>
          </a:lstStyle>
          <a:p>
            <a:pPr rtl="0"/>
            <a:r>
              <a:rPr lang="de-DE" noProof="0"/>
              <a:t>Mastertitelformat bearbeiten</a:t>
            </a:r>
            <a:endParaRPr lang="de-DE" noProof="0" dirty="0"/>
          </a:p>
        </p:txBody>
      </p:sp>
      <p:sp>
        <p:nvSpPr>
          <p:cNvPr id="3" name="Inhaltsplatzhalter 2">
            <a:extLst>
              <a:ext uri="{FF2B5EF4-FFF2-40B4-BE49-F238E27FC236}">
                <a16:creationId xmlns:a16="http://schemas.microsoft.com/office/drawing/2014/main" id="{0FEE9886-36F0-4E06-A3A6-D8F00B0665A1}"/>
              </a:ext>
            </a:extLst>
          </p:cNvPr>
          <p:cNvSpPr>
            <a:spLocks noGrp="1"/>
          </p:cNvSpPr>
          <p:nvPr>
            <p:ph idx="1"/>
          </p:nvPr>
        </p:nvSpPr>
        <p:spPr>
          <a:xfrm>
            <a:off x="219126" y="3207024"/>
            <a:ext cx="3445566" cy="2504663"/>
          </a:xfrm>
        </p:spPr>
        <p:txBody>
          <a:bodyPr lIns="0" tIns="0" rIns="0" bIns="0" rtlCol="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de-DE" noProof="0"/>
              <a:t>Mastertextformat bearbeiten</a:t>
            </a:r>
          </a:p>
        </p:txBody>
      </p:sp>
      <p:sp>
        <p:nvSpPr>
          <p:cNvPr id="7" name="Rechteck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rgbClr val="77A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solidFill>
                <a:schemeClr val="bg1"/>
              </a:solidFill>
            </a:endParaRPr>
          </a:p>
        </p:txBody>
      </p:sp>
      <p:sp>
        <p:nvSpPr>
          <p:cNvPr id="15" name="Ellipse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16" name="Foliennummernplatzhalt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rtlCol="0"/>
          <a:lstStyle>
            <a:lvl1pPr algn="ctr">
              <a:defRPr sz="900">
                <a:solidFill>
                  <a:schemeClr val="bg1"/>
                </a:solidFill>
                <a:latin typeface="+mn-lt"/>
              </a:defRPr>
            </a:lvl1pPr>
          </a:lstStyle>
          <a:p>
            <a:pPr rtl="0"/>
            <a:fld id="{9EC71654-96A5-4280-94F3-931C61A9F92C}" type="slidenum">
              <a:rPr lang="de-DE" noProof="0" smtClean="0"/>
              <a:pPr rtl="0"/>
              <a:t>‹Nr.›</a:t>
            </a:fld>
            <a:endParaRPr lang="de-DE" noProof="0" dirty="0"/>
          </a:p>
        </p:txBody>
      </p:sp>
      <p:sp>
        <p:nvSpPr>
          <p:cNvPr id="6" name="Bildplatzhalter 5">
            <a:extLst>
              <a:ext uri="{FF2B5EF4-FFF2-40B4-BE49-F238E27FC236}">
                <a16:creationId xmlns:a16="http://schemas.microsoft.com/office/drawing/2014/main" id="{35B71D50-AA4B-4E0C-8F6A-0F64F2C8A8C7}"/>
              </a:ext>
            </a:extLst>
          </p:cNvPr>
          <p:cNvSpPr>
            <a:spLocks noGrp="1"/>
          </p:cNvSpPr>
          <p:nvPr>
            <p:ph type="pic" sz="quarter" idx="13"/>
          </p:nvPr>
        </p:nvSpPr>
        <p:spPr>
          <a:xfrm>
            <a:off x="3883819" y="1630018"/>
            <a:ext cx="4424362" cy="4373217"/>
          </a:xfrm>
          <a:solidFill>
            <a:schemeClr val="bg2">
              <a:lumMod val="90000"/>
            </a:schemeClr>
          </a:solidFill>
        </p:spPr>
        <p:txBody>
          <a:bodyPr rtlCol="0" anchor="ctr"/>
          <a:lstStyle>
            <a:lvl1pPr marL="0" indent="0" algn="ctr">
              <a:buNone/>
              <a:defRPr/>
            </a:lvl1pPr>
          </a:lstStyle>
          <a:p>
            <a:pPr rtl="0"/>
            <a:r>
              <a:rPr lang="de-DE" noProof="0"/>
              <a:t>Bild durch Klicken auf Symbol hinzufügen</a:t>
            </a:r>
            <a:endParaRPr lang="de-DE" noProof="0" dirty="0"/>
          </a:p>
        </p:txBody>
      </p:sp>
      <p:sp>
        <p:nvSpPr>
          <p:cNvPr id="17" name="Inhaltsplatzhalter 2">
            <a:extLst>
              <a:ext uri="{FF2B5EF4-FFF2-40B4-BE49-F238E27FC236}">
                <a16:creationId xmlns:a16="http://schemas.microsoft.com/office/drawing/2014/main" id="{147C9C38-5B17-467D-B581-EF28ECB11E80}"/>
              </a:ext>
            </a:extLst>
          </p:cNvPr>
          <p:cNvSpPr>
            <a:spLocks noGrp="1"/>
          </p:cNvSpPr>
          <p:nvPr>
            <p:ph idx="14"/>
          </p:nvPr>
        </p:nvSpPr>
        <p:spPr>
          <a:xfrm>
            <a:off x="8527490" y="3207024"/>
            <a:ext cx="3445200" cy="2504663"/>
          </a:xfrm>
        </p:spPr>
        <p:txBody>
          <a:bodyPr lIns="0" tIns="0" rIns="0" bIns="0" rtlCol="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de-DE" noProof="0"/>
              <a:t>Mastertextformat bearbeiten</a:t>
            </a:r>
          </a:p>
        </p:txBody>
      </p:sp>
      <p:sp>
        <p:nvSpPr>
          <p:cNvPr id="20" name="Inhaltsplatzhalter 2">
            <a:extLst>
              <a:ext uri="{FF2B5EF4-FFF2-40B4-BE49-F238E27FC236}">
                <a16:creationId xmlns:a16="http://schemas.microsoft.com/office/drawing/2014/main" id="{FEB88DD7-AEB5-4718-AF2D-28B5B91ED715}"/>
              </a:ext>
            </a:extLst>
          </p:cNvPr>
          <p:cNvSpPr>
            <a:spLocks noGrp="1"/>
          </p:cNvSpPr>
          <p:nvPr>
            <p:ph idx="15"/>
          </p:nvPr>
        </p:nvSpPr>
        <p:spPr>
          <a:xfrm>
            <a:off x="219126" y="2711636"/>
            <a:ext cx="3445566" cy="495389"/>
          </a:xfrm>
        </p:spPr>
        <p:txBody>
          <a:bodyPr lIns="0" tIns="0" rIns="0" bIns="0" rtlCol="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de-DE" noProof="0"/>
              <a:t>Mastertextformat bearbeiten</a:t>
            </a:r>
          </a:p>
        </p:txBody>
      </p:sp>
      <p:sp>
        <p:nvSpPr>
          <p:cNvPr id="21" name="Inhaltsplatzhalter 2">
            <a:extLst>
              <a:ext uri="{FF2B5EF4-FFF2-40B4-BE49-F238E27FC236}">
                <a16:creationId xmlns:a16="http://schemas.microsoft.com/office/drawing/2014/main" id="{F694448B-800C-40EF-8F61-18C018E8374C}"/>
              </a:ext>
            </a:extLst>
          </p:cNvPr>
          <p:cNvSpPr>
            <a:spLocks noGrp="1"/>
          </p:cNvSpPr>
          <p:nvPr>
            <p:ph idx="16"/>
          </p:nvPr>
        </p:nvSpPr>
        <p:spPr>
          <a:xfrm>
            <a:off x="8527124" y="2711636"/>
            <a:ext cx="3445566" cy="495389"/>
          </a:xfrm>
        </p:spPr>
        <p:txBody>
          <a:bodyPr lIns="0" tIns="0" rIns="0" bIns="0" rtlCol="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de-DE" noProof="0"/>
              <a:t>Mastertextformat bearbeiten</a:t>
            </a:r>
          </a:p>
        </p:txBody>
      </p:sp>
      <p:sp>
        <p:nvSpPr>
          <p:cNvPr id="12" name="Bildplatzhalter 11">
            <a:extLst>
              <a:ext uri="{FF2B5EF4-FFF2-40B4-BE49-F238E27FC236}">
                <a16:creationId xmlns:a16="http://schemas.microsoft.com/office/drawing/2014/main" id="{483B974E-5202-4EAD-9D55-4129C84BAE87}"/>
              </a:ext>
            </a:extLst>
          </p:cNvPr>
          <p:cNvSpPr>
            <a:spLocks noGrp="1"/>
          </p:cNvSpPr>
          <p:nvPr>
            <p:ph type="pic" sz="quarter" idx="17" hasCustomPrompt="1"/>
          </p:nvPr>
        </p:nvSpPr>
        <p:spPr>
          <a:xfrm>
            <a:off x="1690627" y="1988373"/>
            <a:ext cx="502873" cy="502873"/>
          </a:xfrm>
          <a:prstGeom prst="rect">
            <a:avLst/>
          </a:prstGeom>
          <a:noFill/>
        </p:spPr>
        <p:txBody>
          <a:bodyPr lIns="0" rIns="0" rtlCol="0" anchor="ctr">
            <a:noAutofit/>
          </a:bodyPr>
          <a:lstStyle>
            <a:lvl1pPr marL="0" indent="0" algn="ctr">
              <a:buNone/>
              <a:defRPr sz="1100">
                <a:solidFill>
                  <a:schemeClr val="bg1"/>
                </a:solidFill>
              </a:defRPr>
            </a:lvl1pPr>
          </a:lstStyle>
          <a:p>
            <a:pPr rtl="0"/>
            <a:r>
              <a:rPr lang="de-DE" noProof="0" dirty="0"/>
              <a:t>Symbol</a:t>
            </a:r>
          </a:p>
        </p:txBody>
      </p:sp>
      <p:sp>
        <p:nvSpPr>
          <p:cNvPr id="5" name="Ellipse 4">
            <a:extLst>
              <a:ext uri="{FF2B5EF4-FFF2-40B4-BE49-F238E27FC236}">
                <a16:creationId xmlns:a16="http://schemas.microsoft.com/office/drawing/2014/main" id="{6E9D5D9F-1083-D227-6E7A-84A1882AEEBE}"/>
              </a:ext>
            </a:extLst>
          </p:cNvPr>
          <p:cNvSpPr/>
          <p:nvPr userDrawn="1"/>
        </p:nvSpPr>
        <p:spPr>
          <a:xfrm>
            <a:off x="11217189" y="6202726"/>
            <a:ext cx="493726" cy="519200"/>
          </a:xfrm>
          <a:prstGeom prst="ellipse">
            <a:avLst/>
          </a:prstGeom>
          <a:solidFill>
            <a:srgbClr val="77A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8" name="Ellipse 7">
            <a:extLst>
              <a:ext uri="{FF2B5EF4-FFF2-40B4-BE49-F238E27FC236}">
                <a16:creationId xmlns:a16="http://schemas.microsoft.com/office/drawing/2014/main" id="{CB6A6929-15C6-BA79-4B9B-A233EAB4DB88}"/>
              </a:ext>
            </a:extLst>
          </p:cNvPr>
          <p:cNvSpPr/>
          <p:nvPr userDrawn="1"/>
        </p:nvSpPr>
        <p:spPr>
          <a:xfrm>
            <a:off x="11217189" y="6202726"/>
            <a:ext cx="540000" cy="540000"/>
          </a:xfrm>
          <a:prstGeom prst="ellipse">
            <a:avLst/>
          </a:prstGeom>
          <a:solidFill>
            <a:srgbClr val="77A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Tree>
    <p:extLst>
      <p:ext uri="{BB962C8B-B14F-4D97-AF65-F5344CB8AC3E}">
        <p14:creationId xmlns:p14="http://schemas.microsoft.com/office/powerpoint/2010/main" val="1741033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ergleichslayou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rtlCol="0" anchor="b">
            <a:noAutofit/>
          </a:bodyPr>
          <a:lstStyle>
            <a:lvl1pPr>
              <a:defRPr sz="3200" b="1" cap="all" baseline="0"/>
            </a:lvl1pPr>
          </a:lstStyle>
          <a:p>
            <a:pPr rtl="0"/>
            <a:r>
              <a:rPr lang="de-DE" noProof="0"/>
              <a:t>Mastertitelformat bearbeiten</a:t>
            </a:r>
            <a:endParaRPr lang="de-DE" noProof="0" dirty="0"/>
          </a:p>
        </p:txBody>
      </p:sp>
      <p:sp>
        <p:nvSpPr>
          <p:cNvPr id="3" name="Inhaltsplatzhalter 2">
            <a:extLst>
              <a:ext uri="{FF2B5EF4-FFF2-40B4-BE49-F238E27FC236}">
                <a16:creationId xmlns:a16="http://schemas.microsoft.com/office/drawing/2014/main" id="{0FEE9886-36F0-4E06-A3A6-D8F00B0665A1}"/>
              </a:ext>
            </a:extLst>
          </p:cNvPr>
          <p:cNvSpPr>
            <a:spLocks noGrp="1"/>
          </p:cNvSpPr>
          <p:nvPr>
            <p:ph idx="1"/>
          </p:nvPr>
        </p:nvSpPr>
        <p:spPr>
          <a:xfrm>
            <a:off x="680934" y="2863158"/>
            <a:ext cx="4074002" cy="2846648"/>
          </a:xfrm>
        </p:spPr>
        <p:txBody>
          <a:bodyPr lIns="0" tIns="0" rIns="0" bIns="0" rtlCol="0">
            <a:noAutofit/>
          </a:bodyPr>
          <a:lstStyle>
            <a:lvl1pPr marL="0" indent="0" algn="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de-DE" noProof="0"/>
              <a:t>Mastertextformat bearbeiten</a:t>
            </a:r>
          </a:p>
        </p:txBody>
      </p:sp>
      <p:sp>
        <p:nvSpPr>
          <p:cNvPr id="7" name="Rechteck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rgbClr val="77A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solidFill>
                <a:schemeClr val="accent2"/>
              </a:solidFill>
            </a:endParaRPr>
          </a:p>
        </p:txBody>
      </p:sp>
      <p:sp>
        <p:nvSpPr>
          <p:cNvPr id="15" name="Ellipse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16" name="Foliennummernplatzhalt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rtlCol="0"/>
          <a:lstStyle>
            <a:lvl1pPr algn="ctr">
              <a:defRPr sz="900">
                <a:solidFill>
                  <a:schemeClr val="bg1"/>
                </a:solidFill>
                <a:latin typeface="+mn-lt"/>
              </a:defRPr>
            </a:lvl1pPr>
          </a:lstStyle>
          <a:p>
            <a:pPr rtl="0"/>
            <a:fld id="{9EC71654-96A5-4280-94F3-931C61A9F92C}" type="slidenum">
              <a:rPr lang="de-DE" noProof="0" smtClean="0"/>
              <a:pPr rtl="0"/>
              <a:t>‹Nr.›</a:t>
            </a:fld>
            <a:endParaRPr lang="de-DE" noProof="0" dirty="0"/>
          </a:p>
        </p:txBody>
      </p:sp>
      <p:sp>
        <p:nvSpPr>
          <p:cNvPr id="23" name="Inhaltsplatzhalter 2">
            <a:extLst>
              <a:ext uri="{FF2B5EF4-FFF2-40B4-BE49-F238E27FC236}">
                <a16:creationId xmlns:a16="http://schemas.microsoft.com/office/drawing/2014/main" id="{E5123CE7-2F8A-489B-BD99-0C2A33ADF49A}"/>
              </a:ext>
            </a:extLst>
          </p:cNvPr>
          <p:cNvSpPr>
            <a:spLocks noGrp="1"/>
          </p:cNvSpPr>
          <p:nvPr>
            <p:ph idx="19"/>
          </p:nvPr>
        </p:nvSpPr>
        <p:spPr>
          <a:xfrm>
            <a:off x="7327918" y="1648186"/>
            <a:ext cx="4074002" cy="2834508"/>
          </a:xfrm>
        </p:spPr>
        <p:txBody>
          <a:bodyPr lIns="0" tIns="0" rIns="0" bIns="0" rtlCol="0" anchor="b">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de-DE" noProof="0"/>
              <a:t>Mastertextformat bearbeiten</a:t>
            </a:r>
          </a:p>
        </p:txBody>
      </p:sp>
      <p:sp>
        <p:nvSpPr>
          <p:cNvPr id="25" name="Inhaltsplatzhalter 2">
            <a:extLst>
              <a:ext uri="{FF2B5EF4-FFF2-40B4-BE49-F238E27FC236}">
                <a16:creationId xmlns:a16="http://schemas.microsoft.com/office/drawing/2014/main" id="{07730BCF-AC2A-4FEC-8F01-63964DB444CF}"/>
              </a:ext>
            </a:extLst>
          </p:cNvPr>
          <p:cNvSpPr>
            <a:spLocks noGrp="1"/>
          </p:cNvSpPr>
          <p:nvPr>
            <p:ph idx="20" hasCustomPrompt="1"/>
          </p:nvPr>
        </p:nvSpPr>
        <p:spPr>
          <a:xfrm>
            <a:off x="7475709" y="4963450"/>
            <a:ext cx="3445566" cy="495389"/>
          </a:xfrm>
        </p:spPr>
        <p:txBody>
          <a:bodyPr lIns="0" tIns="0" rIns="0" bIns="0" rtlCol="0" anchor="ctr">
            <a:noAutofit/>
          </a:bodyPr>
          <a:lstStyle>
            <a:lvl1pPr marL="0" indent="0" algn="l">
              <a:buNone/>
              <a:defRPr sz="1800" b="1" cap="all" baseline="0">
                <a:solidFill>
                  <a:schemeClr val="accent3"/>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de-DE" noProof="0" dirty="0"/>
              <a:t>Hier Thema 02 einfügen</a:t>
            </a:r>
          </a:p>
        </p:txBody>
      </p:sp>
      <p:sp>
        <p:nvSpPr>
          <p:cNvPr id="29" name="Bildplatzhalter 11">
            <a:extLst>
              <a:ext uri="{FF2B5EF4-FFF2-40B4-BE49-F238E27FC236}">
                <a16:creationId xmlns:a16="http://schemas.microsoft.com/office/drawing/2014/main" id="{F2116994-BE3E-6A43-9C15-E71BA8EC821F}"/>
              </a:ext>
            </a:extLst>
          </p:cNvPr>
          <p:cNvSpPr>
            <a:spLocks noGrp="1"/>
          </p:cNvSpPr>
          <p:nvPr>
            <p:ph type="pic" sz="quarter" idx="22" hasCustomPrompt="1"/>
          </p:nvPr>
        </p:nvSpPr>
        <p:spPr>
          <a:xfrm>
            <a:off x="6298782" y="4906113"/>
            <a:ext cx="605487" cy="605487"/>
          </a:xfrm>
          <a:prstGeom prst="rect">
            <a:avLst/>
          </a:prstGeom>
          <a:noFill/>
        </p:spPr>
        <p:txBody>
          <a:bodyPr lIns="0" rIns="0" rtlCol="0" anchor="ctr">
            <a:normAutofit/>
          </a:bodyPr>
          <a:lstStyle>
            <a:lvl1pPr marL="0" indent="0" algn="ctr">
              <a:buNone/>
              <a:defRPr sz="1100">
                <a:solidFill>
                  <a:schemeClr val="bg1"/>
                </a:solidFill>
              </a:defRPr>
            </a:lvl1pPr>
          </a:lstStyle>
          <a:p>
            <a:pPr rtl="0"/>
            <a:r>
              <a:rPr lang="de-DE" noProof="0" dirty="0"/>
              <a:t>Symbol</a:t>
            </a:r>
          </a:p>
        </p:txBody>
      </p:sp>
      <p:sp>
        <p:nvSpPr>
          <p:cNvPr id="5" name="Ellipse 4">
            <a:extLst>
              <a:ext uri="{FF2B5EF4-FFF2-40B4-BE49-F238E27FC236}">
                <a16:creationId xmlns:a16="http://schemas.microsoft.com/office/drawing/2014/main" id="{806890BE-A0C9-9737-6B24-F79501FA960E}"/>
              </a:ext>
            </a:extLst>
          </p:cNvPr>
          <p:cNvSpPr/>
          <p:nvPr userDrawn="1"/>
        </p:nvSpPr>
        <p:spPr>
          <a:xfrm>
            <a:off x="11217189" y="6202726"/>
            <a:ext cx="493726" cy="519200"/>
          </a:xfrm>
          <a:prstGeom prst="ellipse">
            <a:avLst/>
          </a:prstGeom>
          <a:solidFill>
            <a:srgbClr val="77A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6" name="Ellipse 5">
            <a:extLst>
              <a:ext uri="{FF2B5EF4-FFF2-40B4-BE49-F238E27FC236}">
                <a16:creationId xmlns:a16="http://schemas.microsoft.com/office/drawing/2014/main" id="{FEDC0F2B-6963-C923-BAF6-3BB572869837}"/>
              </a:ext>
            </a:extLst>
          </p:cNvPr>
          <p:cNvSpPr/>
          <p:nvPr userDrawn="1"/>
        </p:nvSpPr>
        <p:spPr>
          <a:xfrm>
            <a:off x="11217189" y="6202726"/>
            <a:ext cx="540000" cy="540000"/>
          </a:xfrm>
          <a:prstGeom prst="ellipse">
            <a:avLst/>
          </a:prstGeom>
          <a:solidFill>
            <a:srgbClr val="77A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Tree>
    <p:extLst>
      <p:ext uri="{BB962C8B-B14F-4D97-AF65-F5344CB8AC3E}">
        <p14:creationId xmlns:p14="http://schemas.microsoft.com/office/powerpoint/2010/main" val="891400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Vergleichslayou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rtlCol="0" anchor="b">
            <a:noAutofit/>
          </a:bodyPr>
          <a:lstStyle>
            <a:lvl1pPr>
              <a:defRPr sz="3200" b="1" cap="all" baseline="0"/>
            </a:lvl1pPr>
          </a:lstStyle>
          <a:p>
            <a:pPr rtl="0"/>
            <a:r>
              <a:rPr lang="de-DE" noProof="0"/>
              <a:t>Mastertitelformat bearbeiten</a:t>
            </a:r>
            <a:endParaRPr lang="de-DE" noProof="0" dirty="0"/>
          </a:p>
        </p:txBody>
      </p:sp>
      <p:sp>
        <p:nvSpPr>
          <p:cNvPr id="3" name="Inhaltsplatzhalter 2">
            <a:extLst>
              <a:ext uri="{FF2B5EF4-FFF2-40B4-BE49-F238E27FC236}">
                <a16:creationId xmlns:a16="http://schemas.microsoft.com/office/drawing/2014/main" id="{0FEE9886-36F0-4E06-A3A6-D8F00B0665A1}"/>
              </a:ext>
            </a:extLst>
          </p:cNvPr>
          <p:cNvSpPr>
            <a:spLocks noGrp="1"/>
          </p:cNvSpPr>
          <p:nvPr>
            <p:ph idx="1"/>
          </p:nvPr>
        </p:nvSpPr>
        <p:spPr>
          <a:xfrm>
            <a:off x="680934" y="2863158"/>
            <a:ext cx="4074002" cy="2846648"/>
          </a:xfrm>
        </p:spPr>
        <p:txBody>
          <a:bodyPr lIns="0" tIns="0" rIns="0" bIns="0" rtlCol="0">
            <a:noAutofit/>
          </a:bodyPr>
          <a:lstStyle>
            <a:lvl1pPr marL="0" indent="0" algn="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de-DE" noProof="0"/>
              <a:t>Mastertextformat bearbeiten</a:t>
            </a:r>
          </a:p>
        </p:txBody>
      </p:sp>
      <p:sp>
        <p:nvSpPr>
          <p:cNvPr id="7" name="Rechteck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rgbClr val="77A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solidFill>
                <a:schemeClr val="accent2"/>
              </a:solidFill>
            </a:endParaRPr>
          </a:p>
        </p:txBody>
      </p:sp>
      <p:sp>
        <p:nvSpPr>
          <p:cNvPr id="15" name="Ellipse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16" name="Foliennummernplatzhalt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rtlCol="0"/>
          <a:lstStyle>
            <a:lvl1pPr algn="ctr">
              <a:defRPr sz="900">
                <a:solidFill>
                  <a:schemeClr val="bg1"/>
                </a:solidFill>
                <a:latin typeface="+mn-lt"/>
              </a:defRPr>
            </a:lvl1pPr>
          </a:lstStyle>
          <a:p>
            <a:pPr rtl="0"/>
            <a:fld id="{9EC71654-96A5-4280-94F3-931C61A9F92C}" type="slidenum">
              <a:rPr lang="de-DE" noProof="0" smtClean="0"/>
              <a:pPr rtl="0"/>
              <a:t>‹Nr.›</a:t>
            </a:fld>
            <a:endParaRPr lang="de-DE" noProof="0" dirty="0"/>
          </a:p>
        </p:txBody>
      </p:sp>
      <p:sp>
        <p:nvSpPr>
          <p:cNvPr id="20" name="Inhaltsplatzhalter 2">
            <a:extLst>
              <a:ext uri="{FF2B5EF4-FFF2-40B4-BE49-F238E27FC236}">
                <a16:creationId xmlns:a16="http://schemas.microsoft.com/office/drawing/2014/main" id="{FEB88DD7-AEB5-4718-AF2D-28B5B91ED715}"/>
              </a:ext>
            </a:extLst>
          </p:cNvPr>
          <p:cNvSpPr>
            <a:spLocks noGrp="1"/>
          </p:cNvSpPr>
          <p:nvPr>
            <p:ph idx="15" hasCustomPrompt="1"/>
          </p:nvPr>
        </p:nvSpPr>
        <p:spPr>
          <a:xfrm>
            <a:off x="1309370" y="1903728"/>
            <a:ext cx="3445566" cy="495389"/>
          </a:xfrm>
        </p:spPr>
        <p:txBody>
          <a:bodyPr lIns="0" tIns="0" rIns="0" bIns="0" rtlCol="0" anchor="ctr">
            <a:noAutofit/>
          </a:bodyPr>
          <a:lstStyle>
            <a:lvl1pPr marL="0" indent="0" algn="r">
              <a:buNone/>
              <a:defRPr sz="1800" b="1" cap="all" baseline="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de-DE" noProof="0" dirty="0"/>
              <a:t>Hier Thema 01 einfügen</a:t>
            </a:r>
          </a:p>
        </p:txBody>
      </p:sp>
      <p:sp>
        <p:nvSpPr>
          <p:cNvPr id="23" name="Inhaltsplatzhalter 2">
            <a:extLst>
              <a:ext uri="{FF2B5EF4-FFF2-40B4-BE49-F238E27FC236}">
                <a16:creationId xmlns:a16="http://schemas.microsoft.com/office/drawing/2014/main" id="{E5123CE7-2F8A-489B-BD99-0C2A33ADF49A}"/>
              </a:ext>
            </a:extLst>
          </p:cNvPr>
          <p:cNvSpPr>
            <a:spLocks noGrp="1"/>
          </p:cNvSpPr>
          <p:nvPr>
            <p:ph idx="19"/>
          </p:nvPr>
        </p:nvSpPr>
        <p:spPr>
          <a:xfrm>
            <a:off x="7327918" y="1648186"/>
            <a:ext cx="4074002" cy="2834508"/>
          </a:xfrm>
        </p:spPr>
        <p:txBody>
          <a:bodyPr lIns="0" tIns="0" rIns="0" bIns="0" rtlCol="0" anchor="b">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de-DE" noProof="0"/>
              <a:t>Mastertextformat bearbeiten</a:t>
            </a:r>
          </a:p>
        </p:txBody>
      </p:sp>
      <p:sp>
        <p:nvSpPr>
          <p:cNvPr id="25" name="Inhaltsplatzhalter 2">
            <a:extLst>
              <a:ext uri="{FF2B5EF4-FFF2-40B4-BE49-F238E27FC236}">
                <a16:creationId xmlns:a16="http://schemas.microsoft.com/office/drawing/2014/main" id="{07730BCF-AC2A-4FEC-8F01-63964DB444CF}"/>
              </a:ext>
            </a:extLst>
          </p:cNvPr>
          <p:cNvSpPr>
            <a:spLocks noGrp="1"/>
          </p:cNvSpPr>
          <p:nvPr>
            <p:ph idx="20" hasCustomPrompt="1"/>
          </p:nvPr>
        </p:nvSpPr>
        <p:spPr>
          <a:xfrm>
            <a:off x="7475709" y="4963450"/>
            <a:ext cx="3445566" cy="495389"/>
          </a:xfrm>
        </p:spPr>
        <p:txBody>
          <a:bodyPr lIns="0" tIns="0" rIns="0" bIns="0" rtlCol="0" anchor="ctr">
            <a:noAutofit/>
          </a:bodyPr>
          <a:lstStyle>
            <a:lvl1pPr marL="0" indent="0" algn="l">
              <a:buNone/>
              <a:defRPr sz="1800" b="1" cap="all" baseline="0">
                <a:solidFill>
                  <a:schemeClr val="accent3"/>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de-DE" noProof="0" dirty="0"/>
              <a:t>Hier Thema 02 einfügen</a:t>
            </a:r>
          </a:p>
        </p:txBody>
      </p:sp>
      <p:sp>
        <p:nvSpPr>
          <p:cNvPr id="24" name="Bildplatzhalter 11">
            <a:extLst>
              <a:ext uri="{FF2B5EF4-FFF2-40B4-BE49-F238E27FC236}">
                <a16:creationId xmlns:a16="http://schemas.microsoft.com/office/drawing/2014/main" id="{E150BFC7-A11D-CC46-B5A2-8BD93C269506}"/>
              </a:ext>
            </a:extLst>
          </p:cNvPr>
          <p:cNvSpPr>
            <a:spLocks noGrp="1"/>
          </p:cNvSpPr>
          <p:nvPr>
            <p:ph type="pic" sz="quarter" idx="21" hasCustomPrompt="1"/>
          </p:nvPr>
        </p:nvSpPr>
        <p:spPr>
          <a:xfrm>
            <a:off x="5282969" y="1850968"/>
            <a:ext cx="605487" cy="605487"/>
          </a:xfrm>
          <a:prstGeom prst="rect">
            <a:avLst/>
          </a:prstGeom>
          <a:noFill/>
        </p:spPr>
        <p:txBody>
          <a:bodyPr lIns="0" rIns="0" rtlCol="0" anchor="ctr">
            <a:normAutofit/>
          </a:bodyPr>
          <a:lstStyle>
            <a:lvl1pPr marL="0" indent="0" algn="ctr">
              <a:buNone/>
              <a:defRPr sz="1100">
                <a:solidFill>
                  <a:schemeClr val="bg1"/>
                </a:solidFill>
              </a:defRPr>
            </a:lvl1pPr>
          </a:lstStyle>
          <a:p>
            <a:pPr rtl="0"/>
            <a:r>
              <a:rPr lang="de-DE" noProof="0" dirty="0"/>
              <a:t>Symbol</a:t>
            </a:r>
          </a:p>
        </p:txBody>
      </p:sp>
      <p:sp>
        <p:nvSpPr>
          <p:cNvPr id="29" name="Bildplatzhalter 11">
            <a:extLst>
              <a:ext uri="{FF2B5EF4-FFF2-40B4-BE49-F238E27FC236}">
                <a16:creationId xmlns:a16="http://schemas.microsoft.com/office/drawing/2014/main" id="{F2116994-BE3E-6A43-9C15-E71BA8EC821F}"/>
              </a:ext>
            </a:extLst>
          </p:cNvPr>
          <p:cNvSpPr>
            <a:spLocks noGrp="1"/>
          </p:cNvSpPr>
          <p:nvPr>
            <p:ph type="pic" sz="quarter" idx="22" hasCustomPrompt="1"/>
          </p:nvPr>
        </p:nvSpPr>
        <p:spPr>
          <a:xfrm>
            <a:off x="6298782" y="4906113"/>
            <a:ext cx="605487" cy="605487"/>
          </a:xfrm>
          <a:prstGeom prst="rect">
            <a:avLst/>
          </a:prstGeom>
          <a:noFill/>
        </p:spPr>
        <p:txBody>
          <a:bodyPr lIns="0" rIns="0" rtlCol="0" anchor="ctr">
            <a:normAutofit/>
          </a:bodyPr>
          <a:lstStyle>
            <a:lvl1pPr marL="0" indent="0" algn="ctr">
              <a:buNone/>
              <a:defRPr sz="1100">
                <a:solidFill>
                  <a:schemeClr val="bg1"/>
                </a:solidFill>
              </a:defRPr>
            </a:lvl1pPr>
          </a:lstStyle>
          <a:p>
            <a:pPr rtl="0"/>
            <a:r>
              <a:rPr lang="de-DE" noProof="0" dirty="0"/>
              <a:t>Symbol</a:t>
            </a:r>
          </a:p>
        </p:txBody>
      </p:sp>
      <p:sp>
        <p:nvSpPr>
          <p:cNvPr id="5" name="Ellipse 4">
            <a:extLst>
              <a:ext uri="{FF2B5EF4-FFF2-40B4-BE49-F238E27FC236}">
                <a16:creationId xmlns:a16="http://schemas.microsoft.com/office/drawing/2014/main" id="{806890BE-A0C9-9737-6B24-F79501FA960E}"/>
              </a:ext>
            </a:extLst>
          </p:cNvPr>
          <p:cNvSpPr/>
          <p:nvPr userDrawn="1"/>
        </p:nvSpPr>
        <p:spPr>
          <a:xfrm>
            <a:off x="11217189" y="6202726"/>
            <a:ext cx="493726" cy="519200"/>
          </a:xfrm>
          <a:prstGeom prst="ellipse">
            <a:avLst/>
          </a:prstGeom>
          <a:solidFill>
            <a:srgbClr val="77A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6" name="Ellipse 5">
            <a:extLst>
              <a:ext uri="{FF2B5EF4-FFF2-40B4-BE49-F238E27FC236}">
                <a16:creationId xmlns:a16="http://schemas.microsoft.com/office/drawing/2014/main" id="{FEDC0F2B-6963-C923-BAF6-3BB572869837}"/>
              </a:ext>
            </a:extLst>
          </p:cNvPr>
          <p:cNvSpPr/>
          <p:nvPr userDrawn="1"/>
        </p:nvSpPr>
        <p:spPr>
          <a:xfrm>
            <a:off x="11217189" y="6202726"/>
            <a:ext cx="540000" cy="540000"/>
          </a:xfrm>
          <a:prstGeom prst="ellipse">
            <a:avLst/>
          </a:prstGeom>
          <a:solidFill>
            <a:srgbClr val="77A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Tree>
    <p:extLst>
      <p:ext uri="{BB962C8B-B14F-4D97-AF65-F5344CB8AC3E}">
        <p14:creationId xmlns:p14="http://schemas.microsoft.com/office/powerpoint/2010/main" val="4147145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grpSp>
        <p:nvGrpSpPr>
          <p:cNvPr id="11" name="Gruppieren 10">
            <a:extLst>
              <a:ext uri="{FF2B5EF4-FFF2-40B4-BE49-F238E27FC236}">
                <a16:creationId xmlns:a16="http://schemas.microsoft.com/office/drawing/2014/main" id="{04B31150-A166-4DB3-A898-2154C9665891}"/>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ihandform 5">
              <a:extLst>
                <a:ext uri="{FF2B5EF4-FFF2-40B4-BE49-F238E27FC236}">
                  <a16:creationId xmlns:a16="http://schemas.microsoft.com/office/drawing/2014/main" id="{1C1A95BC-42CA-4166-918D-DF4306881408}"/>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sp>
          <p:nvSpPr>
            <p:cNvPr id="13" name="Freihandform 6">
              <a:extLst>
                <a:ext uri="{FF2B5EF4-FFF2-40B4-BE49-F238E27FC236}">
                  <a16:creationId xmlns:a16="http://schemas.microsoft.com/office/drawing/2014/main" id="{4B4D5F91-2158-4A30-B83C-5CC9CC6E5D4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sp>
          <p:nvSpPr>
            <p:cNvPr id="14" name="Freihandform 7">
              <a:extLst>
                <a:ext uri="{FF2B5EF4-FFF2-40B4-BE49-F238E27FC236}">
                  <a16:creationId xmlns:a16="http://schemas.microsoft.com/office/drawing/2014/main" id="{C509E5D6-79CC-4E1D-AAF4-C6F28F3C1777}"/>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grpSp>
      <p:sp>
        <p:nvSpPr>
          <p:cNvPr id="6" name="Titel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rtlCol="0" anchor="b">
            <a:noAutofit/>
          </a:bodyPr>
          <a:lstStyle>
            <a:lvl1pPr>
              <a:defRPr sz="3200" b="1" cap="all" baseline="0"/>
            </a:lvl1pPr>
          </a:lstStyle>
          <a:p>
            <a:pPr rtl="0"/>
            <a:r>
              <a:rPr lang="de-DE" noProof="0"/>
              <a:t>Mastertitelformat bearbeiten</a:t>
            </a:r>
            <a:endParaRPr lang="de-DE" noProof="0" dirty="0"/>
          </a:p>
        </p:txBody>
      </p:sp>
      <p:sp>
        <p:nvSpPr>
          <p:cNvPr id="7" name="Rechteck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rgbClr val="77A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solidFill>
                <a:schemeClr val="bg1"/>
              </a:solidFill>
            </a:endParaRPr>
          </a:p>
        </p:txBody>
      </p:sp>
      <p:sp>
        <p:nvSpPr>
          <p:cNvPr id="9" name="Ellipse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10" name="Foliennummernplatzhalt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rtlCol="0"/>
          <a:lstStyle>
            <a:lvl1pPr algn="ctr">
              <a:defRPr sz="900">
                <a:solidFill>
                  <a:schemeClr val="bg1"/>
                </a:solidFill>
                <a:latin typeface="+mn-lt"/>
              </a:defRPr>
            </a:lvl1pPr>
          </a:lstStyle>
          <a:p>
            <a:pPr rtl="0"/>
            <a:fld id="{9EC71654-96A5-4280-94F3-931C61A9F92C}" type="slidenum">
              <a:rPr lang="de-DE" noProof="0" smtClean="0"/>
              <a:pPr rtl="0"/>
              <a:t>‹Nr.›</a:t>
            </a:fld>
            <a:endParaRPr lang="de-DE" noProof="0" dirty="0"/>
          </a:p>
        </p:txBody>
      </p:sp>
      <p:sp>
        <p:nvSpPr>
          <p:cNvPr id="2" name="Ellipse 1">
            <a:extLst>
              <a:ext uri="{FF2B5EF4-FFF2-40B4-BE49-F238E27FC236}">
                <a16:creationId xmlns:a16="http://schemas.microsoft.com/office/drawing/2014/main" id="{5C094474-2DDF-921A-2486-608006943FB1}"/>
              </a:ext>
            </a:extLst>
          </p:cNvPr>
          <p:cNvSpPr/>
          <p:nvPr userDrawn="1"/>
        </p:nvSpPr>
        <p:spPr>
          <a:xfrm>
            <a:off x="11217189" y="6202726"/>
            <a:ext cx="493726" cy="519200"/>
          </a:xfrm>
          <a:prstGeom prst="ellipse">
            <a:avLst/>
          </a:prstGeom>
          <a:solidFill>
            <a:srgbClr val="77A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3" name="Ellipse 2">
            <a:extLst>
              <a:ext uri="{FF2B5EF4-FFF2-40B4-BE49-F238E27FC236}">
                <a16:creationId xmlns:a16="http://schemas.microsoft.com/office/drawing/2014/main" id="{B0415949-AD21-8F1D-3087-91725C4B1E64}"/>
              </a:ext>
            </a:extLst>
          </p:cNvPr>
          <p:cNvSpPr/>
          <p:nvPr userDrawn="1"/>
        </p:nvSpPr>
        <p:spPr>
          <a:xfrm>
            <a:off x="11217189" y="6202726"/>
            <a:ext cx="540000" cy="540000"/>
          </a:xfrm>
          <a:prstGeom prst="ellipse">
            <a:avLst/>
          </a:prstGeom>
          <a:solidFill>
            <a:srgbClr val="77A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Tree>
    <p:extLst>
      <p:ext uri="{BB962C8B-B14F-4D97-AF65-F5344CB8AC3E}">
        <p14:creationId xmlns:p14="http://schemas.microsoft.com/office/powerpoint/2010/main" val="1564760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BCC4D7FA-B85E-4477-8C62-94955B340F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de-DE" noProof="0" dirty="0"/>
              <a:t>Titelmasterformat durch Klicken bearbeiten</a:t>
            </a:r>
          </a:p>
        </p:txBody>
      </p:sp>
      <p:sp>
        <p:nvSpPr>
          <p:cNvPr id="3" name="Textplatzhalter 2">
            <a:extLst>
              <a:ext uri="{FF2B5EF4-FFF2-40B4-BE49-F238E27FC236}">
                <a16:creationId xmlns:a16="http://schemas.microsoft.com/office/drawing/2014/main" id="{1F1226BB-3E56-4E7F-8172-7EC03C9F0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de-DE" noProof="0" dirty="0"/>
              <a:t>Textmasterformate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4" name="Datumsplatzhalter 3">
            <a:extLst>
              <a:ext uri="{FF2B5EF4-FFF2-40B4-BE49-F238E27FC236}">
                <a16:creationId xmlns:a16="http://schemas.microsoft.com/office/drawing/2014/main" id="{D95D08EF-72FB-4F19-9916-65815A9CA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5F5B716E-F937-40F9-B6CA-96B3068BCF36}" type="datetime1">
              <a:rPr lang="de-DE" noProof="0" smtClean="0"/>
              <a:t>01.03.2025</a:t>
            </a:fld>
            <a:endParaRPr lang="de-DE" noProof="0" dirty="0"/>
          </a:p>
        </p:txBody>
      </p:sp>
      <p:sp>
        <p:nvSpPr>
          <p:cNvPr id="5" name="Fußzeilenplatzhalter 4">
            <a:extLst>
              <a:ext uri="{FF2B5EF4-FFF2-40B4-BE49-F238E27FC236}">
                <a16:creationId xmlns:a16="http://schemas.microsoft.com/office/drawing/2014/main" id="{1365084D-BC85-4A55-BD80-93876AD101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de-DE" noProof="0" dirty="0"/>
          </a:p>
        </p:txBody>
      </p:sp>
      <p:sp>
        <p:nvSpPr>
          <p:cNvPr id="6" name="Foliennummernplatzhalter 5">
            <a:extLst>
              <a:ext uri="{FF2B5EF4-FFF2-40B4-BE49-F238E27FC236}">
                <a16:creationId xmlns:a16="http://schemas.microsoft.com/office/drawing/2014/main" id="{45FDEF23-A140-4DD6-A0D0-A86BD4DF34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9EC71654-96A5-4280-94F3-931C61A9F92C}" type="slidenum">
              <a:rPr lang="de-DE" noProof="0" smtClean="0"/>
              <a:t>‹Nr.›</a:t>
            </a:fld>
            <a:endParaRPr lang="de-DE" noProof="0" dirty="0"/>
          </a:p>
        </p:txBody>
      </p:sp>
    </p:spTree>
    <p:extLst>
      <p:ext uri="{BB962C8B-B14F-4D97-AF65-F5344CB8AC3E}">
        <p14:creationId xmlns:p14="http://schemas.microsoft.com/office/powerpoint/2010/main" val="234708230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61" r:id="rId5"/>
    <p:sldLayoutId id="2147483662" r:id="rId6"/>
    <p:sldLayoutId id="2147483663" r:id="rId7"/>
    <p:sldLayoutId id="2147483674" r:id="rId8"/>
    <p:sldLayoutId id="2147483654" r:id="rId9"/>
    <p:sldLayoutId id="2147483664" r:id="rId10"/>
    <p:sldLayoutId id="2147483665" r:id="rId11"/>
    <p:sldLayoutId id="2147483666" r:id="rId12"/>
    <p:sldLayoutId id="2147483667" r:id="rId13"/>
    <p:sldLayoutId id="2147483668" r:id="rId14"/>
    <p:sldLayoutId id="2147483669" r:id="rId15"/>
    <p:sldLayoutId id="2147483670" r:id="rId16"/>
    <p:sldLayoutId id="2147483671" r:id="rId17"/>
    <p:sldLayoutId id="2147483672" r:id="rId18"/>
    <p:sldLayoutId id="2147483673" r:id="rId1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25" userDrawn="1">
          <p15:clr>
            <a:srgbClr val="F26B43"/>
          </p15:clr>
        </p15:guide>
        <p15:guide id="4" pos="734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0.xml"/><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hyperlink" Target="https://fhooe-my.sharepoint.com/:v:/r/personal/s2210237030_fhooe_at/Documents/5.%20Semester/EazyBooks.mp4?csf=1&amp;web=1&amp;nav=eyJyZWZlcnJhbEluZm8iOnsicmVmZXJyYWxBcHAiOiJPbmVEcml2ZUZvckJ1c2luZXNzIiwicmVmZXJyYWxBcHBQbGF0Zm9ybSI6IldlYiIsInJlZmVycmFsTW9kZSI6InZpZXciLCJyZWZlcnJhbFZpZXciOiJNeUZpbGVzTGlua0NvcHkifX0&amp;e=CxJYVG"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image" Target="../media/image18.png"/><Relationship Id="rId5" Type="http://schemas.openxmlformats.org/officeDocument/2006/relationships/image" Target="../media/image17.sv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98EF7BD-FE81-4B20-8DC5-0B3EB736F9F8}"/>
              </a:ext>
            </a:extLst>
          </p:cNvPr>
          <p:cNvSpPr>
            <a:spLocks noGrp="1"/>
          </p:cNvSpPr>
          <p:nvPr>
            <p:ph type="ctrTitle"/>
          </p:nvPr>
        </p:nvSpPr>
        <p:spPr/>
        <p:txBody>
          <a:bodyPr rtlCol="0"/>
          <a:lstStyle/>
          <a:p>
            <a:pPr rtl="0"/>
            <a:r>
              <a:rPr lang="de-DE" dirty="0" err="1">
                <a:solidFill>
                  <a:srgbClr val="8AB8F5"/>
                </a:solidFill>
              </a:rPr>
              <a:t>EazyBooks</a:t>
            </a:r>
            <a:endParaRPr lang="de-DE" dirty="0">
              <a:solidFill>
                <a:srgbClr val="8AB8F5"/>
              </a:solidFill>
            </a:endParaRPr>
          </a:p>
        </p:txBody>
      </p:sp>
      <p:sp>
        <p:nvSpPr>
          <p:cNvPr id="3" name="Untertitel 2">
            <a:extLst>
              <a:ext uri="{FF2B5EF4-FFF2-40B4-BE49-F238E27FC236}">
                <a16:creationId xmlns:a16="http://schemas.microsoft.com/office/drawing/2014/main" id="{1AFF0EFE-C50F-44EB-8978-B97795477C9E}"/>
              </a:ext>
            </a:extLst>
          </p:cNvPr>
          <p:cNvSpPr>
            <a:spLocks noGrp="1"/>
          </p:cNvSpPr>
          <p:nvPr>
            <p:ph type="subTitle" idx="1"/>
          </p:nvPr>
        </p:nvSpPr>
        <p:spPr>
          <a:xfrm>
            <a:off x="9854119" y="6381345"/>
            <a:ext cx="2177780" cy="318142"/>
          </a:xfrm>
        </p:spPr>
        <p:txBody>
          <a:bodyPr rtlCol="0"/>
          <a:lstStyle/>
          <a:p>
            <a:pPr rtl="0"/>
            <a:r>
              <a:rPr lang="de-DE" dirty="0"/>
              <a:t>Hartlauer Sandra</a:t>
            </a:r>
          </a:p>
        </p:txBody>
      </p:sp>
      <p:pic>
        <p:nvPicPr>
          <p:cNvPr id="10" name="Bildplatzhalter 9">
            <a:extLst>
              <a:ext uri="{FF2B5EF4-FFF2-40B4-BE49-F238E27FC236}">
                <a16:creationId xmlns:a16="http://schemas.microsoft.com/office/drawing/2014/main" id="{CF143FEA-6E93-4548-8A9B-318F437CD887}"/>
              </a:ext>
            </a:extLst>
          </p:cNvPr>
          <p:cNvPicPr>
            <a:picLocks noGrp="1" noChangeAspect="1"/>
          </p:cNvPicPr>
          <p:nvPr>
            <p:ph type="pic" sz="quarter" idx="10"/>
          </p:nvPr>
        </p:nvPicPr>
        <p:blipFill>
          <a:blip r:embed="rId3"/>
          <a:srcRect/>
          <a:stretch/>
        </p:blipFill>
        <p:spPr/>
      </p:pic>
    </p:spTree>
    <p:extLst>
      <p:ext uri="{BB962C8B-B14F-4D97-AF65-F5344CB8AC3E}">
        <p14:creationId xmlns:p14="http://schemas.microsoft.com/office/powerpoint/2010/main" val="37379898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BFCA16-8D78-4A87-9023-708458E3A4F3}"/>
              </a:ext>
            </a:extLst>
          </p:cNvPr>
          <p:cNvSpPr>
            <a:spLocks noGrp="1"/>
          </p:cNvSpPr>
          <p:nvPr>
            <p:ph type="title"/>
          </p:nvPr>
        </p:nvSpPr>
        <p:spPr/>
        <p:txBody>
          <a:bodyPr rtlCol="0"/>
          <a:lstStyle/>
          <a:p>
            <a:pPr rtl="0"/>
            <a:r>
              <a:rPr lang="de-DE" dirty="0"/>
              <a:t>Ideen für die Zukunft</a:t>
            </a:r>
          </a:p>
        </p:txBody>
      </p:sp>
      <p:sp>
        <p:nvSpPr>
          <p:cNvPr id="8" name="Inhaltsplatzhalter 7">
            <a:extLst>
              <a:ext uri="{FF2B5EF4-FFF2-40B4-BE49-F238E27FC236}">
                <a16:creationId xmlns:a16="http://schemas.microsoft.com/office/drawing/2014/main" id="{5935AC4D-C17D-4827-B693-43A34920A5FD}"/>
              </a:ext>
            </a:extLst>
          </p:cNvPr>
          <p:cNvSpPr>
            <a:spLocks noGrp="1"/>
          </p:cNvSpPr>
          <p:nvPr>
            <p:ph idx="1"/>
          </p:nvPr>
        </p:nvSpPr>
        <p:spPr/>
        <p:txBody>
          <a:bodyPr rtlCol="0"/>
          <a:lstStyle/>
          <a:p>
            <a:pPr rtl="0"/>
            <a:r>
              <a:rPr lang="de-DE" sz="1800" dirty="0"/>
              <a:t>Penetration </a:t>
            </a:r>
            <a:r>
              <a:rPr lang="de-DE" sz="1800" dirty="0" err="1"/>
              <a:t>Testing</a:t>
            </a:r>
            <a:endParaRPr lang="de-DE" sz="1800" dirty="0"/>
          </a:p>
          <a:p>
            <a:pPr rtl="0"/>
            <a:r>
              <a:rPr lang="de-DE" sz="1800" dirty="0"/>
              <a:t>Usertests</a:t>
            </a:r>
          </a:p>
        </p:txBody>
      </p:sp>
      <p:sp>
        <p:nvSpPr>
          <p:cNvPr id="9" name="Inhaltsplatzhalter 8">
            <a:extLst>
              <a:ext uri="{FF2B5EF4-FFF2-40B4-BE49-F238E27FC236}">
                <a16:creationId xmlns:a16="http://schemas.microsoft.com/office/drawing/2014/main" id="{D66C6D21-6780-4D8A-9B6F-582E0BD2DC2E}"/>
              </a:ext>
            </a:extLst>
          </p:cNvPr>
          <p:cNvSpPr>
            <a:spLocks noGrp="1"/>
          </p:cNvSpPr>
          <p:nvPr>
            <p:ph idx="17"/>
          </p:nvPr>
        </p:nvSpPr>
        <p:spPr/>
        <p:txBody>
          <a:bodyPr rtlCol="0"/>
          <a:lstStyle/>
          <a:p>
            <a:r>
              <a:rPr lang="de-DE" sz="1800" dirty="0"/>
              <a:t>Weitere Tests</a:t>
            </a:r>
          </a:p>
        </p:txBody>
      </p:sp>
      <p:sp>
        <p:nvSpPr>
          <p:cNvPr id="10" name="Inhaltsplatzhalter 9">
            <a:extLst>
              <a:ext uri="{FF2B5EF4-FFF2-40B4-BE49-F238E27FC236}">
                <a16:creationId xmlns:a16="http://schemas.microsoft.com/office/drawing/2014/main" id="{CCF1405A-05DA-4553-A7B3-B9592963C6B1}"/>
              </a:ext>
            </a:extLst>
          </p:cNvPr>
          <p:cNvSpPr>
            <a:spLocks noGrp="1"/>
          </p:cNvSpPr>
          <p:nvPr>
            <p:ph idx="18"/>
          </p:nvPr>
        </p:nvSpPr>
        <p:spPr/>
        <p:txBody>
          <a:bodyPr rtlCol="0"/>
          <a:lstStyle/>
          <a:p>
            <a:pPr rtl="0"/>
            <a:r>
              <a:rPr lang="de-DE" sz="1800" dirty="0"/>
              <a:t>verbessern</a:t>
            </a:r>
          </a:p>
        </p:txBody>
      </p:sp>
      <p:sp>
        <p:nvSpPr>
          <p:cNvPr id="11" name="Inhaltsplatzhalter 10">
            <a:extLst>
              <a:ext uri="{FF2B5EF4-FFF2-40B4-BE49-F238E27FC236}">
                <a16:creationId xmlns:a16="http://schemas.microsoft.com/office/drawing/2014/main" id="{90DE57B2-448D-4C8D-8B9C-FFDDFB0A9208}"/>
              </a:ext>
            </a:extLst>
          </p:cNvPr>
          <p:cNvSpPr>
            <a:spLocks noGrp="1"/>
          </p:cNvSpPr>
          <p:nvPr>
            <p:ph idx="19"/>
          </p:nvPr>
        </p:nvSpPr>
        <p:spPr/>
        <p:txBody>
          <a:bodyPr rtlCol="0"/>
          <a:lstStyle/>
          <a:p>
            <a:pPr rtl="0"/>
            <a:r>
              <a:rPr lang="de-DE" sz="1800" dirty="0"/>
              <a:t>Datenschutz</a:t>
            </a:r>
          </a:p>
        </p:txBody>
      </p:sp>
      <p:sp>
        <p:nvSpPr>
          <p:cNvPr id="12" name="Inhaltsplatzhalter 11">
            <a:extLst>
              <a:ext uri="{FF2B5EF4-FFF2-40B4-BE49-F238E27FC236}">
                <a16:creationId xmlns:a16="http://schemas.microsoft.com/office/drawing/2014/main" id="{780C3E07-3509-4911-AFF9-20EA8F12D0A4}"/>
              </a:ext>
            </a:extLst>
          </p:cNvPr>
          <p:cNvSpPr>
            <a:spLocks noGrp="1"/>
          </p:cNvSpPr>
          <p:nvPr>
            <p:ph idx="20"/>
          </p:nvPr>
        </p:nvSpPr>
        <p:spPr/>
        <p:txBody>
          <a:bodyPr rtlCol="0"/>
          <a:lstStyle/>
          <a:p>
            <a:pPr rtl="0"/>
            <a:r>
              <a:rPr lang="de-DE" sz="1800" dirty="0"/>
              <a:t>im Bezug auf XSS und CSRF ausbauen</a:t>
            </a:r>
          </a:p>
        </p:txBody>
      </p:sp>
      <p:sp>
        <p:nvSpPr>
          <p:cNvPr id="13" name="Inhaltsplatzhalter 12">
            <a:extLst>
              <a:ext uri="{FF2B5EF4-FFF2-40B4-BE49-F238E27FC236}">
                <a16:creationId xmlns:a16="http://schemas.microsoft.com/office/drawing/2014/main" id="{FB9E2175-1C3C-4B3E-A872-A1B7E6D64D52}"/>
              </a:ext>
            </a:extLst>
          </p:cNvPr>
          <p:cNvSpPr>
            <a:spLocks noGrp="1"/>
          </p:cNvSpPr>
          <p:nvPr>
            <p:ph idx="21"/>
          </p:nvPr>
        </p:nvSpPr>
        <p:spPr/>
        <p:txBody>
          <a:bodyPr rtlCol="0"/>
          <a:lstStyle/>
          <a:p>
            <a:pPr rtl="0"/>
            <a:r>
              <a:rPr lang="de-DE" sz="1800" dirty="0"/>
              <a:t>Sicherheit</a:t>
            </a:r>
          </a:p>
        </p:txBody>
      </p:sp>
      <p:pic>
        <p:nvPicPr>
          <p:cNvPr id="20" name="Bildplatzhalter 28">
            <a:extLst>
              <a:ext uri="{FF2B5EF4-FFF2-40B4-BE49-F238E27FC236}">
                <a16:creationId xmlns:a16="http://schemas.microsoft.com/office/drawing/2014/main" id="{0832957C-F566-6CB8-471E-C9B682BACB20}"/>
              </a:ext>
            </a:extLst>
          </p:cNvPr>
          <p:cNvPicPr>
            <a:picLocks noChangeAspect="1"/>
          </p:cNvPicPr>
          <p:nvPr/>
        </p:nvPicPr>
        <p:blipFill>
          <a:blip r:embed="rId3"/>
          <a:srcRect/>
          <a:stretch/>
        </p:blipFill>
        <p:spPr>
          <a:xfrm>
            <a:off x="2921916" y="2130098"/>
            <a:ext cx="939966" cy="939966"/>
          </a:xfrm>
          <a:prstGeom prst="rect">
            <a:avLst/>
          </a:prstGeom>
        </p:spPr>
      </p:pic>
      <p:pic>
        <p:nvPicPr>
          <p:cNvPr id="22" name="Bildplatzhalter 28">
            <a:extLst>
              <a:ext uri="{FF2B5EF4-FFF2-40B4-BE49-F238E27FC236}">
                <a16:creationId xmlns:a16="http://schemas.microsoft.com/office/drawing/2014/main" id="{808C87E8-61DF-FDCB-2BB2-65215E433EB2}"/>
              </a:ext>
            </a:extLst>
          </p:cNvPr>
          <p:cNvPicPr>
            <a:picLocks noChangeAspect="1"/>
          </p:cNvPicPr>
          <p:nvPr/>
        </p:nvPicPr>
        <p:blipFill>
          <a:blip r:embed="rId4"/>
          <a:srcRect/>
          <a:stretch/>
        </p:blipFill>
        <p:spPr>
          <a:xfrm>
            <a:off x="5775315" y="2130098"/>
            <a:ext cx="939966" cy="939966"/>
          </a:xfrm>
          <a:prstGeom prst="rect">
            <a:avLst/>
          </a:prstGeom>
        </p:spPr>
      </p:pic>
      <p:pic>
        <p:nvPicPr>
          <p:cNvPr id="24" name="Bildplatzhalter 28">
            <a:extLst>
              <a:ext uri="{FF2B5EF4-FFF2-40B4-BE49-F238E27FC236}">
                <a16:creationId xmlns:a16="http://schemas.microsoft.com/office/drawing/2014/main" id="{73B5ADD5-9524-B8B2-A81C-7158C166450F}"/>
              </a:ext>
            </a:extLst>
          </p:cNvPr>
          <p:cNvPicPr>
            <a:picLocks noChangeAspect="1"/>
          </p:cNvPicPr>
          <p:nvPr/>
        </p:nvPicPr>
        <p:blipFill>
          <a:blip r:embed="rId5"/>
          <a:srcRect/>
          <a:stretch/>
        </p:blipFill>
        <p:spPr>
          <a:xfrm>
            <a:off x="8614051" y="2130098"/>
            <a:ext cx="939966" cy="939966"/>
          </a:xfrm>
          <a:prstGeom prst="rect">
            <a:avLst/>
          </a:prstGeom>
        </p:spPr>
      </p:pic>
      <p:sp>
        <p:nvSpPr>
          <p:cNvPr id="4" name="Foliennummernplatzhalter 3">
            <a:extLst>
              <a:ext uri="{FF2B5EF4-FFF2-40B4-BE49-F238E27FC236}">
                <a16:creationId xmlns:a16="http://schemas.microsoft.com/office/drawing/2014/main" id="{37B240F2-D2D0-6509-E737-24BE3AA81974}"/>
              </a:ext>
            </a:extLst>
          </p:cNvPr>
          <p:cNvSpPr txBox="1">
            <a:spLocks/>
          </p:cNvSpPr>
          <p:nvPr/>
        </p:nvSpPr>
        <p:spPr>
          <a:xfrm>
            <a:off x="11196912" y="6282433"/>
            <a:ext cx="579030" cy="350875"/>
          </a:xfrm>
          <a:prstGeom prst="rect">
            <a:avLst/>
          </a:prstGeom>
        </p:spPr>
        <p:txBody>
          <a:bodyPr vert="horz" lIns="0" tIns="0" rIns="0" bIns="0" rtlCol="0" anchor="ctr">
            <a:normAutofit/>
          </a:bodyPr>
          <a:lstStyle>
            <a:defPPr rtl="0">
              <a:defRPr lang="de-de"/>
            </a:defPPr>
            <a:lvl1pPr marL="0" algn="ctr" defTabSz="914400" rtl="0" eaLnBrk="1" latinLnBrk="0" hangingPunct="1">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9EC71654-96A5-4280-94F3-931C61A9F92C}" type="slidenum">
              <a:rPr lang="de-DE" smtClean="0"/>
              <a:pPr>
                <a:spcAft>
                  <a:spcPts val="600"/>
                </a:spcAft>
              </a:pPr>
              <a:t>10</a:t>
            </a:fld>
            <a:r>
              <a:rPr lang="de-DE" dirty="0"/>
              <a:t> von 11</a:t>
            </a:r>
          </a:p>
        </p:txBody>
      </p:sp>
    </p:spTree>
    <p:extLst>
      <p:ext uri="{BB962C8B-B14F-4D97-AF65-F5344CB8AC3E}">
        <p14:creationId xmlns:p14="http://schemas.microsoft.com/office/powerpoint/2010/main" val="15134642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Bildplatzhalter 9">
            <a:extLst>
              <a:ext uri="{FF2B5EF4-FFF2-40B4-BE49-F238E27FC236}">
                <a16:creationId xmlns:a16="http://schemas.microsoft.com/office/drawing/2014/main" id="{3A7EDB62-3E60-F44C-AE34-9495623E004A}"/>
              </a:ext>
            </a:extLst>
          </p:cNvPr>
          <p:cNvPicPr>
            <a:picLocks noGrp="1" noChangeAspect="1"/>
          </p:cNvPicPr>
          <p:nvPr>
            <p:ph type="pic" sz="quarter" idx="10"/>
          </p:nvPr>
        </p:nvPicPr>
        <p:blipFill>
          <a:blip r:embed="rId3"/>
          <a:srcRect/>
          <a:stretch/>
        </p:blipFill>
        <p:spPr/>
      </p:pic>
      <p:sp>
        <p:nvSpPr>
          <p:cNvPr id="7" name="Titel 6">
            <a:extLst>
              <a:ext uri="{FF2B5EF4-FFF2-40B4-BE49-F238E27FC236}">
                <a16:creationId xmlns:a16="http://schemas.microsoft.com/office/drawing/2014/main" id="{39B0EC6D-03DD-4CEE-9979-34A964DCA45D}"/>
              </a:ext>
            </a:extLst>
          </p:cNvPr>
          <p:cNvSpPr>
            <a:spLocks noGrp="1"/>
          </p:cNvSpPr>
          <p:nvPr>
            <p:ph type="title"/>
          </p:nvPr>
        </p:nvSpPr>
        <p:spPr>
          <a:xfrm>
            <a:off x="6469777" y="3429000"/>
            <a:ext cx="5513675" cy="651448"/>
          </a:xfrm>
        </p:spPr>
        <p:txBody>
          <a:bodyPr rtlCol="0"/>
          <a:lstStyle/>
          <a:p>
            <a:pPr rtl="0"/>
            <a:r>
              <a:rPr lang="de-DE" dirty="0">
                <a:solidFill>
                  <a:srgbClr val="8AB8F5"/>
                </a:solidFill>
              </a:rPr>
              <a:t>Vielen Dank!</a:t>
            </a:r>
          </a:p>
        </p:txBody>
      </p:sp>
      <p:sp>
        <p:nvSpPr>
          <p:cNvPr id="4" name="Textplatzhalter 3">
            <a:extLst>
              <a:ext uri="{FF2B5EF4-FFF2-40B4-BE49-F238E27FC236}">
                <a16:creationId xmlns:a16="http://schemas.microsoft.com/office/drawing/2014/main" id="{00660AB3-9DDA-01CF-15F0-3B22AEA8E6D3}"/>
              </a:ext>
            </a:extLst>
          </p:cNvPr>
          <p:cNvSpPr>
            <a:spLocks noGrp="1"/>
          </p:cNvSpPr>
          <p:nvPr>
            <p:ph type="body" sz="quarter" idx="11"/>
          </p:nvPr>
        </p:nvSpPr>
        <p:spPr>
          <a:xfrm>
            <a:off x="6959664" y="4457221"/>
            <a:ext cx="4533900" cy="503238"/>
          </a:xfrm>
        </p:spPr>
        <p:txBody>
          <a:bodyPr/>
          <a:lstStyle/>
          <a:p>
            <a:r>
              <a:rPr lang="de-AT" dirty="0"/>
              <a:t>Hartlauer Sandra</a:t>
            </a:r>
          </a:p>
        </p:txBody>
      </p:sp>
    </p:spTree>
    <p:extLst>
      <p:ext uri="{BB962C8B-B14F-4D97-AF65-F5344CB8AC3E}">
        <p14:creationId xmlns:p14="http://schemas.microsoft.com/office/powerpoint/2010/main" val="29288024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552A9C73-06ED-419B-81B5-491CBFC22330}"/>
              </a:ext>
            </a:extLst>
          </p:cNvPr>
          <p:cNvSpPr>
            <a:spLocks noGrp="1"/>
          </p:cNvSpPr>
          <p:nvPr>
            <p:ph idx="1"/>
          </p:nvPr>
        </p:nvSpPr>
        <p:spPr>
          <a:xfrm>
            <a:off x="538961" y="1825625"/>
            <a:ext cx="3991476" cy="4351338"/>
          </a:xfrm>
        </p:spPr>
        <p:txBody>
          <a:bodyPr rtlCol="0"/>
          <a:lstStyle/>
          <a:p>
            <a:pPr marL="0" indent="0">
              <a:buNone/>
            </a:pPr>
            <a:endParaRPr lang="de-DE" sz="1800" dirty="0">
              <a:highlight>
                <a:srgbClr val="FFFF00"/>
              </a:highlight>
            </a:endParaRPr>
          </a:p>
          <a:p>
            <a:pPr marL="0" indent="0">
              <a:buNone/>
            </a:pPr>
            <a:endParaRPr lang="de-DE" sz="1800" dirty="0">
              <a:highlight>
                <a:srgbClr val="FFFF00"/>
              </a:highlight>
            </a:endParaRPr>
          </a:p>
          <a:p>
            <a:pPr marL="0" indent="0">
              <a:buNone/>
            </a:pPr>
            <a:endParaRPr lang="de-DE" sz="1800" dirty="0">
              <a:highlight>
                <a:srgbClr val="FFFF00"/>
              </a:highlight>
            </a:endParaRPr>
          </a:p>
          <a:p>
            <a:endParaRPr lang="de-DE" sz="1800" dirty="0">
              <a:highlight>
                <a:srgbClr val="FFFF00"/>
              </a:highlight>
            </a:endParaRPr>
          </a:p>
          <a:p>
            <a:pPr marL="0" indent="0">
              <a:buNone/>
            </a:pPr>
            <a:r>
              <a:rPr lang="de-DE" sz="1800" dirty="0"/>
              <a:t>Webseite</a:t>
            </a:r>
          </a:p>
          <a:p>
            <a:pPr marL="0" indent="0">
              <a:buNone/>
            </a:pPr>
            <a:r>
              <a:rPr lang="de-DE" sz="1800" dirty="0"/>
              <a:t>Wie normale App</a:t>
            </a:r>
          </a:p>
          <a:p>
            <a:pPr marL="0" indent="0">
              <a:buNone/>
            </a:pPr>
            <a:r>
              <a:rPr lang="de-DE" sz="1800" dirty="0"/>
              <a:t>Offline</a:t>
            </a:r>
          </a:p>
          <a:p>
            <a:pPr marL="0" indent="0">
              <a:buNone/>
            </a:pPr>
            <a:r>
              <a:rPr lang="de-DE" sz="1800" dirty="0"/>
              <a:t>Verschiedene Geräte</a:t>
            </a:r>
          </a:p>
        </p:txBody>
      </p:sp>
      <p:pic>
        <p:nvPicPr>
          <p:cNvPr id="7" name="Bildplatzhalter 6">
            <a:extLst>
              <a:ext uri="{FF2B5EF4-FFF2-40B4-BE49-F238E27FC236}">
                <a16:creationId xmlns:a16="http://schemas.microsoft.com/office/drawing/2014/main" id="{A241642C-CB49-4AA1-9EAD-3BCEA280B5B6}"/>
              </a:ext>
            </a:extLst>
          </p:cNvPr>
          <p:cNvPicPr>
            <a:picLocks noGrp="1" noChangeAspect="1"/>
          </p:cNvPicPr>
          <p:nvPr>
            <p:ph type="pic" sz="quarter" idx="13"/>
          </p:nvPr>
        </p:nvPicPr>
        <p:blipFill rotWithShape="1">
          <a:blip r:embed="rId3">
            <a:duotone>
              <a:schemeClr val="accent5">
                <a:shade val="45000"/>
                <a:satMod val="135000"/>
              </a:schemeClr>
              <a:prstClr val="white"/>
            </a:duotone>
          </a:blip>
          <a:srcRect l="-3841" t="-28709" r="1973" b="-28709"/>
          <a:stretch/>
        </p:blipFill>
        <p:spPr>
          <a:xfrm>
            <a:off x="5884649" y="0"/>
            <a:ext cx="6307352" cy="5780372"/>
          </a:xfrm>
          <a:noFill/>
        </p:spPr>
      </p:pic>
      <p:sp>
        <p:nvSpPr>
          <p:cNvPr id="5" name="Foliennummernplatzhalter 3">
            <a:extLst>
              <a:ext uri="{FF2B5EF4-FFF2-40B4-BE49-F238E27FC236}">
                <a16:creationId xmlns:a16="http://schemas.microsoft.com/office/drawing/2014/main" id="{4F255404-DC2D-EF16-6695-2740403CF5CC}"/>
              </a:ext>
            </a:extLst>
          </p:cNvPr>
          <p:cNvSpPr txBox="1">
            <a:spLocks/>
          </p:cNvSpPr>
          <p:nvPr/>
        </p:nvSpPr>
        <p:spPr>
          <a:xfrm>
            <a:off x="11196912" y="6282433"/>
            <a:ext cx="579030" cy="350875"/>
          </a:xfrm>
          <a:prstGeom prst="rect">
            <a:avLst/>
          </a:prstGeom>
        </p:spPr>
        <p:txBody>
          <a:bodyPr vert="horz" lIns="0" tIns="0" rIns="0" bIns="0" rtlCol="0" anchor="ctr">
            <a:normAutofit/>
          </a:bodyPr>
          <a:lstStyle>
            <a:defPPr rtl="0">
              <a:defRPr lang="de-de"/>
            </a:defPPr>
            <a:lvl1pPr marL="0" algn="ctr" defTabSz="914400" rtl="0" eaLnBrk="1" latinLnBrk="0" hangingPunct="1">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9EC71654-96A5-4280-94F3-931C61A9F92C}" type="slidenum">
              <a:rPr lang="de-DE" smtClean="0"/>
              <a:pPr>
                <a:spcAft>
                  <a:spcPts val="600"/>
                </a:spcAft>
              </a:pPr>
              <a:t>2</a:t>
            </a:fld>
            <a:r>
              <a:rPr lang="de-DE" dirty="0"/>
              <a:t> von 11</a:t>
            </a:r>
          </a:p>
        </p:txBody>
      </p:sp>
      <p:sp>
        <p:nvSpPr>
          <p:cNvPr id="2" name="Titel 1">
            <a:extLst>
              <a:ext uri="{FF2B5EF4-FFF2-40B4-BE49-F238E27FC236}">
                <a16:creationId xmlns:a16="http://schemas.microsoft.com/office/drawing/2014/main" id="{E2C50832-0B36-43C5-98EC-4CD165D78718}"/>
              </a:ext>
            </a:extLst>
          </p:cNvPr>
          <p:cNvSpPr>
            <a:spLocks noGrp="1"/>
          </p:cNvSpPr>
          <p:nvPr>
            <p:ph type="title"/>
          </p:nvPr>
        </p:nvSpPr>
        <p:spPr/>
        <p:txBody>
          <a:bodyPr rtlCol="0"/>
          <a:lstStyle/>
          <a:p>
            <a:pPr rtl="0"/>
            <a:r>
              <a:rPr lang="de-DE" dirty="0"/>
              <a:t>Progressive Web App</a:t>
            </a:r>
            <a:br>
              <a:rPr lang="de-DE" dirty="0"/>
            </a:br>
            <a:endParaRPr lang="de-DE" dirty="0"/>
          </a:p>
        </p:txBody>
      </p:sp>
    </p:spTree>
    <p:extLst>
      <p:ext uri="{BB962C8B-B14F-4D97-AF65-F5344CB8AC3E}">
        <p14:creationId xmlns:p14="http://schemas.microsoft.com/office/powerpoint/2010/main" val="5923912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C64C2A7-EC84-4D8C-9CA2-F6AE46F51FB6}"/>
              </a:ext>
            </a:extLst>
          </p:cNvPr>
          <p:cNvSpPr>
            <a:spLocks noGrp="1"/>
          </p:cNvSpPr>
          <p:nvPr>
            <p:ph type="title"/>
          </p:nvPr>
        </p:nvSpPr>
        <p:spPr>
          <a:xfrm>
            <a:off x="515938" y="499595"/>
            <a:ext cx="4937211" cy="1325563"/>
          </a:xfrm>
        </p:spPr>
        <p:txBody>
          <a:bodyPr rtlCol="0" anchor="ctr">
            <a:normAutofit/>
          </a:bodyPr>
          <a:lstStyle/>
          <a:p>
            <a:pPr rtl="0"/>
            <a:r>
              <a:rPr lang="de-DE" dirty="0"/>
              <a:t>IDEE/Motivation</a:t>
            </a:r>
          </a:p>
        </p:txBody>
      </p:sp>
      <p:sp>
        <p:nvSpPr>
          <p:cNvPr id="3" name="Textplatzhalter 2">
            <a:extLst>
              <a:ext uri="{FF2B5EF4-FFF2-40B4-BE49-F238E27FC236}">
                <a16:creationId xmlns:a16="http://schemas.microsoft.com/office/drawing/2014/main" id="{56960426-AAA6-4126-93AF-30F7DEE010A4}"/>
              </a:ext>
            </a:extLst>
          </p:cNvPr>
          <p:cNvSpPr>
            <a:spLocks noGrp="1"/>
          </p:cNvSpPr>
          <p:nvPr>
            <p:ph idx="1"/>
          </p:nvPr>
        </p:nvSpPr>
        <p:spPr>
          <a:xfrm>
            <a:off x="538960" y="1825625"/>
            <a:ext cx="4914189" cy="4351338"/>
          </a:xfrm>
        </p:spPr>
        <p:txBody>
          <a:bodyPr rtlCol="0">
            <a:noAutofit/>
          </a:bodyPr>
          <a:lstStyle/>
          <a:p>
            <a:endParaRPr lang="de-DE" dirty="0"/>
          </a:p>
          <a:p>
            <a:endParaRPr lang="de-DE" dirty="0"/>
          </a:p>
          <a:p>
            <a:r>
              <a:rPr lang="de-DE" dirty="0"/>
              <a:t>Kassier bei der LJ</a:t>
            </a:r>
          </a:p>
          <a:p>
            <a:pPr algn="l" fontAlgn="base"/>
            <a:r>
              <a:rPr lang="de-DE" dirty="0">
                <a:solidFill>
                  <a:srgbClr val="242424"/>
                </a:solidFill>
              </a:rPr>
              <a:t>L</a:t>
            </a:r>
            <a:r>
              <a:rPr lang="de-DE" b="0" i="0" dirty="0">
                <a:solidFill>
                  <a:srgbClr val="242424"/>
                </a:solidFill>
                <a:effectLst/>
              </a:rPr>
              <a:t>eichtere Verwahrung (7 Jahre aufbewahren und wiederfinden)</a:t>
            </a:r>
          </a:p>
          <a:p>
            <a:pPr algn="l" fontAlgn="base"/>
            <a:r>
              <a:rPr lang="de-DE" dirty="0">
                <a:solidFill>
                  <a:srgbClr val="242424"/>
                </a:solidFill>
              </a:rPr>
              <a:t>PWA</a:t>
            </a:r>
          </a:p>
          <a:p>
            <a:pPr algn="l" fontAlgn="base"/>
            <a:r>
              <a:rPr lang="de-DE" dirty="0">
                <a:solidFill>
                  <a:srgbClr val="242424"/>
                </a:solidFill>
              </a:rPr>
              <a:t>Datenschutz und Sicherheit</a:t>
            </a:r>
            <a:endParaRPr lang="de-DE" b="0" i="0" dirty="0">
              <a:solidFill>
                <a:srgbClr val="242424"/>
              </a:solidFill>
              <a:effectLst/>
            </a:endParaRPr>
          </a:p>
        </p:txBody>
      </p:sp>
      <p:sp>
        <p:nvSpPr>
          <p:cNvPr id="4" name="Foliennummernplatzhalter 3">
            <a:extLst>
              <a:ext uri="{FF2B5EF4-FFF2-40B4-BE49-F238E27FC236}">
                <a16:creationId xmlns:a16="http://schemas.microsoft.com/office/drawing/2014/main" id="{D66E959E-B23F-467A-9B6E-30F9EE969EC2}"/>
              </a:ext>
            </a:extLst>
          </p:cNvPr>
          <p:cNvSpPr>
            <a:spLocks noGrp="1"/>
          </p:cNvSpPr>
          <p:nvPr>
            <p:ph type="sldNum" sz="quarter" idx="12"/>
          </p:nvPr>
        </p:nvSpPr>
        <p:spPr>
          <a:xfrm>
            <a:off x="11196912" y="6282433"/>
            <a:ext cx="579030" cy="350875"/>
          </a:xfrm>
        </p:spPr>
        <p:txBody>
          <a:bodyPr rtlCol="0" anchor="ctr">
            <a:normAutofit/>
          </a:bodyPr>
          <a:lstStyle/>
          <a:p>
            <a:pPr rtl="0">
              <a:spcAft>
                <a:spcPts val="600"/>
              </a:spcAft>
            </a:pPr>
            <a:fld id="{9EC71654-96A5-4280-94F3-931C61A9F92C}" type="slidenum">
              <a:rPr lang="de-DE" sz="900" smtClean="0"/>
              <a:pPr rtl="0">
                <a:spcAft>
                  <a:spcPts val="600"/>
                </a:spcAft>
              </a:pPr>
              <a:t>3</a:t>
            </a:fld>
            <a:r>
              <a:rPr lang="de-DE" sz="900" dirty="0"/>
              <a:t> von 11</a:t>
            </a:r>
          </a:p>
        </p:txBody>
      </p:sp>
      <p:pic>
        <p:nvPicPr>
          <p:cNvPr id="11" name="Bildplatzhalter 10">
            <a:extLst>
              <a:ext uri="{FF2B5EF4-FFF2-40B4-BE49-F238E27FC236}">
                <a16:creationId xmlns:a16="http://schemas.microsoft.com/office/drawing/2014/main" id="{9D82A855-CCB0-4075-B5EE-5CC6FD176DB4}"/>
              </a:ext>
            </a:extLst>
          </p:cNvPr>
          <p:cNvPicPr>
            <a:picLocks noGrp="1" noChangeAspect="1"/>
          </p:cNvPicPr>
          <p:nvPr>
            <p:ph type="pic" sz="quarter" idx="13"/>
          </p:nvPr>
        </p:nvPicPr>
        <p:blipFill>
          <a:blip r:embed="rId3"/>
          <a:srcRect l="5711" r="5711"/>
          <a:stretch/>
        </p:blipFill>
        <p:spPr>
          <a:xfrm>
            <a:off x="5453149" y="986576"/>
            <a:ext cx="4884848" cy="4884848"/>
          </a:xfrm>
          <a:noFill/>
        </p:spPr>
      </p:pic>
    </p:spTree>
    <p:extLst>
      <p:ext uri="{BB962C8B-B14F-4D97-AF65-F5344CB8AC3E}">
        <p14:creationId xmlns:p14="http://schemas.microsoft.com/office/powerpoint/2010/main" val="31875330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552A9C73-06ED-419B-81B5-491CBFC22330}"/>
              </a:ext>
            </a:extLst>
          </p:cNvPr>
          <p:cNvSpPr>
            <a:spLocks noGrp="1"/>
          </p:cNvSpPr>
          <p:nvPr>
            <p:ph idx="1"/>
          </p:nvPr>
        </p:nvSpPr>
        <p:spPr>
          <a:xfrm>
            <a:off x="538961" y="1825625"/>
            <a:ext cx="3991476" cy="4351338"/>
          </a:xfrm>
        </p:spPr>
        <p:txBody>
          <a:bodyPr rtlCol="0"/>
          <a:lstStyle/>
          <a:p>
            <a:pPr fontAlgn="base"/>
            <a:endParaRPr lang="de-DE" b="0" i="0" dirty="0">
              <a:solidFill>
                <a:srgbClr val="242424"/>
              </a:solidFill>
              <a:effectLst/>
            </a:endParaRPr>
          </a:p>
          <a:p>
            <a:pPr fontAlgn="base"/>
            <a:r>
              <a:rPr lang="de-DE" b="0" i="0" dirty="0">
                <a:solidFill>
                  <a:srgbClr val="242424"/>
                </a:solidFill>
                <a:effectLst/>
              </a:rPr>
              <a:t>Benutzerfreundlichkeit</a:t>
            </a:r>
          </a:p>
          <a:p>
            <a:pPr fontAlgn="base"/>
            <a:r>
              <a:rPr lang="de-DE" b="0" i="0" dirty="0">
                <a:solidFill>
                  <a:srgbClr val="242424"/>
                </a:solidFill>
                <a:effectLst/>
              </a:rPr>
              <a:t>Buchhaltungsvorgänge beschleunigen</a:t>
            </a:r>
          </a:p>
          <a:p>
            <a:pPr fontAlgn="base"/>
            <a:r>
              <a:rPr lang="de-DE" dirty="0">
                <a:solidFill>
                  <a:srgbClr val="242424"/>
                </a:solidFill>
              </a:rPr>
              <a:t>Sicherheit und Backup</a:t>
            </a:r>
            <a:endParaRPr lang="de-DE" b="0" i="0" dirty="0">
              <a:solidFill>
                <a:srgbClr val="242424"/>
              </a:solidFill>
              <a:effectLst/>
            </a:endParaRPr>
          </a:p>
          <a:p>
            <a:pPr fontAlgn="base"/>
            <a:r>
              <a:rPr lang="de-DE" dirty="0">
                <a:solidFill>
                  <a:srgbClr val="242424"/>
                </a:solidFill>
              </a:rPr>
              <a:t>Kategorienmanagement</a:t>
            </a:r>
          </a:p>
          <a:p>
            <a:pPr algn="l" fontAlgn="base"/>
            <a:r>
              <a:rPr lang="de-DE" b="0" i="0" dirty="0">
                <a:solidFill>
                  <a:srgbClr val="242424"/>
                </a:solidFill>
                <a:effectLst/>
              </a:rPr>
              <a:t>Budgetplanung</a:t>
            </a:r>
          </a:p>
          <a:p>
            <a:pPr algn="l" fontAlgn="base"/>
            <a:r>
              <a:rPr lang="de-DE" dirty="0">
                <a:solidFill>
                  <a:srgbClr val="242424"/>
                </a:solidFill>
              </a:rPr>
              <a:t>Berichterstattung</a:t>
            </a:r>
            <a:endParaRPr lang="de-DE" b="0" i="0" dirty="0">
              <a:solidFill>
                <a:srgbClr val="242424"/>
              </a:solidFill>
              <a:effectLst/>
            </a:endParaRPr>
          </a:p>
        </p:txBody>
      </p:sp>
      <p:pic>
        <p:nvPicPr>
          <p:cNvPr id="7" name="Bildplatzhalter 6">
            <a:extLst>
              <a:ext uri="{FF2B5EF4-FFF2-40B4-BE49-F238E27FC236}">
                <a16:creationId xmlns:a16="http://schemas.microsoft.com/office/drawing/2014/main" id="{A241642C-CB49-4AA1-9EAD-3BCEA280B5B6}"/>
              </a:ext>
            </a:extLst>
          </p:cNvPr>
          <p:cNvPicPr>
            <a:picLocks noGrp="1" noChangeAspect="1"/>
          </p:cNvPicPr>
          <p:nvPr>
            <p:ph type="pic" sz="quarter" idx="13"/>
          </p:nvPr>
        </p:nvPicPr>
        <p:blipFill rotWithShape="1">
          <a:blip r:embed="rId3"/>
          <a:srcRect l="1386" t="623" r="1386" b="-623"/>
          <a:stretch/>
        </p:blipFill>
        <p:spPr>
          <a:xfrm>
            <a:off x="5884648" y="0"/>
            <a:ext cx="6307353" cy="5780372"/>
          </a:xfrm>
        </p:spPr>
      </p:pic>
      <p:sp>
        <p:nvSpPr>
          <p:cNvPr id="2" name="Titel 1">
            <a:extLst>
              <a:ext uri="{FF2B5EF4-FFF2-40B4-BE49-F238E27FC236}">
                <a16:creationId xmlns:a16="http://schemas.microsoft.com/office/drawing/2014/main" id="{E2C50832-0B36-43C5-98EC-4CD165D78718}"/>
              </a:ext>
            </a:extLst>
          </p:cNvPr>
          <p:cNvSpPr>
            <a:spLocks noGrp="1"/>
          </p:cNvSpPr>
          <p:nvPr>
            <p:ph type="title"/>
          </p:nvPr>
        </p:nvSpPr>
        <p:spPr/>
        <p:txBody>
          <a:bodyPr rtlCol="0"/>
          <a:lstStyle/>
          <a:p>
            <a:pPr rtl="0"/>
            <a:r>
              <a:rPr lang="de-DE" dirty="0" err="1"/>
              <a:t>EazyBooks</a:t>
            </a:r>
            <a:br>
              <a:rPr lang="de-DE" dirty="0"/>
            </a:br>
            <a:endParaRPr lang="de-DE" dirty="0"/>
          </a:p>
        </p:txBody>
      </p:sp>
      <p:sp>
        <p:nvSpPr>
          <p:cNvPr id="5" name="Foliennummernplatzhalter 3">
            <a:extLst>
              <a:ext uri="{FF2B5EF4-FFF2-40B4-BE49-F238E27FC236}">
                <a16:creationId xmlns:a16="http://schemas.microsoft.com/office/drawing/2014/main" id="{2EEC1CED-F356-11F3-5105-608185019E6B}"/>
              </a:ext>
            </a:extLst>
          </p:cNvPr>
          <p:cNvSpPr txBox="1">
            <a:spLocks/>
          </p:cNvSpPr>
          <p:nvPr/>
        </p:nvSpPr>
        <p:spPr>
          <a:xfrm>
            <a:off x="11196912" y="6282433"/>
            <a:ext cx="579030" cy="350875"/>
          </a:xfrm>
          <a:prstGeom prst="rect">
            <a:avLst/>
          </a:prstGeom>
        </p:spPr>
        <p:txBody>
          <a:bodyPr vert="horz" lIns="0" tIns="0" rIns="0" bIns="0" rtlCol="0" anchor="ctr">
            <a:normAutofit/>
          </a:bodyPr>
          <a:lstStyle>
            <a:defPPr rtl="0">
              <a:defRPr lang="de-de"/>
            </a:defPPr>
            <a:lvl1pPr marL="0" algn="ctr" defTabSz="914400" rtl="0" eaLnBrk="1" latinLnBrk="0" hangingPunct="1">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9EC71654-96A5-4280-94F3-931C61A9F92C}" type="slidenum">
              <a:rPr lang="de-DE" smtClean="0"/>
              <a:pPr>
                <a:spcAft>
                  <a:spcPts val="600"/>
                </a:spcAft>
              </a:pPr>
              <a:t>4</a:t>
            </a:fld>
            <a:r>
              <a:rPr lang="de-DE" dirty="0"/>
              <a:t> von 11</a:t>
            </a:r>
          </a:p>
        </p:txBody>
      </p:sp>
    </p:spTree>
    <p:extLst>
      <p:ext uri="{BB962C8B-B14F-4D97-AF65-F5344CB8AC3E}">
        <p14:creationId xmlns:p14="http://schemas.microsoft.com/office/powerpoint/2010/main" val="4335613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63C2D9-0850-4620-BE32-11F44A927662}"/>
              </a:ext>
            </a:extLst>
          </p:cNvPr>
          <p:cNvSpPr>
            <a:spLocks noGrp="1"/>
          </p:cNvSpPr>
          <p:nvPr>
            <p:ph type="title"/>
          </p:nvPr>
        </p:nvSpPr>
        <p:spPr/>
        <p:txBody>
          <a:bodyPr rtlCol="0"/>
          <a:lstStyle/>
          <a:p>
            <a:pPr rtl="0"/>
            <a:r>
              <a:rPr lang="de-DE" dirty="0"/>
              <a:t>Komponenten</a:t>
            </a:r>
          </a:p>
        </p:txBody>
      </p:sp>
      <p:sp>
        <p:nvSpPr>
          <p:cNvPr id="3" name="Rechteck 2">
            <a:extLst>
              <a:ext uri="{FF2B5EF4-FFF2-40B4-BE49-F238E27FC236}">
                <a16:creationId xmlns:a16="http://schemas.microsoft.com/office/drawing/2014/main" id="{3B10FBD9-43E1-19AC-EBC0-1845E6C15FAD}"/>
              </a:ext>
            </a:extLst>
          </p:cNvPr>
          <p:cNvSpPr/>
          <p:nvPr/>
        </p:nvSpPr>
        <p:spPr>
          <a:xfrm>
            <a:off x="-72725" y="1645896"/>
            <a:ext cx="5709139"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8" name="Ellipse 7">
            <a:extLst>
              <a:ext uri="{FF2B5EF4-FFF2-40B4-BE49-F238E27FC236}">
                <a16:creationId xmlns:a16="http://schemas.microsoft.com/office/drawing/2014/main" id="{130CD4BB-C19C-5CA0-44AA-79DD67E45447}"/>
              </a:ext>
            </a:extLst>
          </p:cNvPr>
          <p:cNvSpPr>
            <a:spLocks noChangeAspect="1"/>
          </p:cNvSpPr>
          <p:nvPr/>
        </p:nvSpPr>
        <p:spPr>
          <a:xfrm>
            <a:off x="5094101" y="1650472"/>
            <a:ext cx="1001899" cy="1001899"/>
          </a:xfrm>
          <a:prstGeom prst="ellipse">
            <a:avLst/>
          </a:prstGeom>
          <a:solidFill>
            <a:srgbClr val="77A0E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6" name="Foliennummernplatzhalter 3">
            <a:extLst>
              <a:ext uri="{FF2B5EF4-FFF2-40B4-BE49-F238E27FC236}">
                <a16:creationId xmlns:a16="http://schemas.microsoft.com/office/drawing/2014/main" id="{0D443084-B093-D6C8-BB40-E509AE3E9725}"/>
              </a:ext>
            </a:extLst>
          </p:cNvPr>
          <p:cNvSpPr txBox="1">
            <a:spLocks/>
          </p:cNvSpPr>
          <p:nvPr/>
        </p:nvSpPr>
        <p:spPr>
          <a:xfrm>
            <a:off x="11196912" y="6282433"/>
            <a:ext cx="579030" cy="350875"/>
          </a:xfrm>
          <a:prstGeom prst="rect">
            <a:avLst/>
          </a:prstGeom>
        </p:spPr>
        <p:txBody>
          <a:bodyPr vert="horz" lIns="0" tIns="0" rIns="0" bIns="0" rtlCol="0" anchor="ctr">
            <a:normAutofit/>
          </a:bodyPr>
          <a:lstStyle>
            <a:defPPr rtl="0">
              <a:defRPr lang="de-de"/>
            </a:defPPr>
            <a:lvl1pPr marL="0" algn="ctr" defTabSz="914400" rtl="0" eaLnBrk="1" latinLnBrk="0" hangingPunct="1">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9EC71654-96A5-4280-94F3-931C61A9F92C}" type="slidenum">
              <a:rPr lang="de-DE" smtClean="0"/>
              <a:pPr>
                <a:spcAft>
                  <a:spcPts val="600"/>
                </a:spcAft>
              </a:pPr>
              <a:t>5</a:t>
            </a:fld>
            <a:r>
              <a:rPr lang="de-DE" dirty="0"/>
              <a:t> von 11</a:t>
            </a:r>
          </a:p>
        </p:txBody>
      </p:sp>
      <p:sp>
        <p:nvSpPr>
          <p:cNvPr id="4" name="Rechteck 3">
            <a:extLst>
              <a:ext uri="{FF2B5EF4-FFF2-40B4-BE49-F238E27FC236}">
                <a16:creationId xmlns:a16="http://schemas.microsoft.com/office/drawing/2014/main" id="{48DE443D-9EC1-FC53-9F4F-C471FC2DF69B}"/>
              </a:ext>
            </a:extLst>
          </p:cNvPr>
          <p:cNvSpPr/>
          <p:nvPr/>
        </p:nvSpPr>
        <p:spPr>
          <a:xfrm>
            <a:off x="-72725" y="3135886"/>
            <a:ext cx="5709139"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7" name="Ellipse 6">
            <a:extLst>
              <a:ext uri="{FF2B5EF4-FFF2-40B4-BE49-F238E27FC236}">
                <a16:creationId xmlns:a16="http://schemas.microsoft.com/office/drawing/2014/main" id="{19DA82A3-48BE-12BC-F194-9403FD1CE375}"/>
              </a:ext>
            </a:extLst>
          </p:cNvPr>
          <p:cNvSpPr>
            <a:spLocks noChangeAspect="1"/>
          </p:cNvSpPr>
          <p:nvPr/>
        </p:nvSpPr>
        <p:spPr>
          <a:xfrm>
            <a:off x="5094101" y="3140462"/>
            <a:ext cx="1001899" cy="1001899"/>
          </a:xfrm>
          <a:prstGeom prst="ellipse">
            <a:avLst/>
          </a:prstGeom>
          <a:solidFill>
            <a:srgbClr val="77A0E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10" name="Rechteck 9">
            <a:extLst>
              <a:ext uri="{FF2B5EF4-FFF2-40B4-BE49-F238E27FC236}">
                <a16:creationId xmlns:a16="http://schemas.microsoft.com/office/drawing/2014/main" id="{9B6DDE5E-AEE8-D9D4-0405-A3313861ED18}"/>
              </a:ext>
            </a:extLst>
          </p:cNvPr>
          <p:cNvSpPr/>
          <p:nvPr/>
        </p:nvSpPr>
        <p:spPr>
          <a:xfrm>
            <a:off x="-72725" y="4608915"/>
            <a:ext cx="5709139"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11" name="Ellipse 10">
            <a:extLst>
              <a:ext uri="{FF2B5EF4-FFF2-40B4-BE49-F238E27FC236}">
                <a16:creationId xmlns:a16="http://schemas.microsoft.com/office/drawing/2014/main" id="{169E6664-B569-EB1A-C494-7B6501EE6FDD}"/>
              </a:ext>
            </a:extLst>
          </p:cNvPr>
          <p:cNvSpPr>
            <a:spLocks noChangeAspect="1"/>
          </p:cNvSpPr>
          <p:nvPr/>
        </p:nvSpPr>
        <p:spPr>
          <a:xfrm>
            <a:off x="5094101" y="4613491"/>
            <a:ext cx="1001899" cy="1001899"/>
          </a:xfrm>
          <a:prstGeom prst="ellipse">
            <a:avLst/>
          </a:prstGeom>
          <a:solidFill>
            <a:srgbClr val="77A0E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18" name="Inhaltsplatzhalter 4">
            <a:extLst>
              <a:ext uri="{FF2B5EF4-FFF2-40B4-BE49-F238E27FC236}">
                <a16:creationId xmlns:a16="http://schemas.microsoft.com/office/drawing/2014/main" id="{0C06067F-D220-1AFB-962E-1D3608144B85}"/>
              </a:ext>
            </a:extLst>
          </p:cNvPr>
          <p:cNvSpPr txBox="1">
            <a:spLocks/>
          </p:cNvSpPr>
          <p:nvPr/>
        </p:nvSpPr>
        <p:spPr>
          <a:xfrm>
            <a:off x="1309370" y="3421951"/>
            <a:ext cx="3445566" cy="495389"/>
          </a:xfrm>
          <a:prstGeom prst="rect">
            <a:avLst/>
          </a:prstGeom>
        </p:spPr>
        <p:txBody>
          <a:bodyPr vert="horz" lIns="0" tIns="0" rIns="0" bIns="0" rtlCol="0" anchor="ctr">
            <a:noAutofit/>
          </a:bodyPr>
          <a:lstStyle>
            <a:lvl1pPr marL="0" indent="0" algn="r" defTabSz="914400" rtl="0" eaLnBrk="1" latinLnBrk="0" hangingPunct="1">
              <a:lnSpc>
                <a:spcPct val="90000"/>
              </a:lnSpc>
              <a:spcBef>
                <a:spcPts val="1000"/>
              </a:spcBef>
              <a:buFont typeface="Arial" panose="020B0604020202020204" pitchFamily="34" charset="0"/>
              <a:buNone/>
              <a:defRPr sz="1800" b="1" kern="1200" cap="all" baseline="0">
                <a:solidFill>
                  <a:schemeClr val="accent1"/>
                </a:soli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a:solidFill>
                  <a:srgbClr val="648AC7"/>
                </a:solidFill>
              </a:rPr>
              <a:t>Dashboard</a:t>
            </a:r>
          </a:p>
        </p:txBody>
      </p:sp>
      <p:sp>
        <p:nvSpPr>
          <p:cNvPr id="20" name="Inhaltsplatzhalter 4">
            <a:extLst>
              <a:ext uri="{FF2B5EF4-FFF2-40B4-BE49-F238E27FC236}">
                <a16:creationId xmlns:a16="http://schemas.microsoft.com/office/drawing/2014/main" id="{FE994C4D-760C-069B-519E-BE6E0151F11D}"/>
              </a:ext>
            </a:extLst>
          </p:cNvPr>
          <p:cNvSpPr txBox="1">
            <a:spLocks/>
          </p:cNvSpPr>
          <p:nvPr/>
        </p:nvSpPr>
        <p:spPr>
          <a:xfrm>
            <a:off x="1309370" y="4907713"/>
            <a:ext cx="3445566" cy="495389"/>
          </a:xfrm>
          <a:prstGeom prst="rect">
            <a:avLst/>
          </a:prstGeom>
        </p:spPr>
        <p:txBody>
          <a:bodyPr vert="horz" lIns="0" tIns="0" rIns="0" bIns="0" rtlCol="0" anchor="ctr">
            <a:noAutofit/>
          </a:bodyPr>
          <a:lstStyle>
            <a:lvl1pPr marL="0" indent="0" algn="r" defTabSz="914400" rtl="0" eaLnBrk="1" latinLnBrk="0" hangingPunct="1">
              <a:lnSpc>
                <a:spcPct val="90000"/>
              </a:lnSpc>
              <a:spcBef>
                <a:spcPts val="1000"/>
              </a:spcBef>
              <a:buFont typeface="Arial" panose="020B0604020202020204" pitchFamily="34" charset="0"/>
              <a:buNone/>
              <a:defRPr sz="1800" b="1" kern="1200" cap="all" baseline="0">
                <a:solidFill>
                  <a:schemeClr val="accent1"/>
                </a:soli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a:solidFill>
                  <a:srgbClr val="648AC7"/>
                </a:solidFill>
              </a:rPr>
              <a:t>Budgets</a:t>
            </a:r>
          </a:p>
        </p:txBody>
      </p:sp>
      <p:pic>
        <p:nvPicPr>
          <p:cNvPr id="21" name="Bildplatzhalter 28">
            <a:extLst>
              <a:ext uri="{FF2B5EF4-FFF2-40B4-BE49-F238E27FC236}">
                <a16:creationId xmlns:a16="http://schemas.microsoft.com/office/drawing/2014/main" id="{F0C899FA-1C78-B3E6-5AC4-4C4AA60574A4}"/>
              </a:ext>
            </a:extLst>
          </p:cNvPr>
          <p:cNvPicPr>
            <a:picLocks noChangeAspect="1"/>
          </p:cNvPicPr>
          <p:nvPr/>
        </p:nvPicPr>
        <p:blipFill>
          <a:blip r:embed="rId3"/>
          <a:srcRect/>
          <a:stretch/>
        </p:blipFill>
        <p:spPr>
          <a:xfrm>
            <a:off x="5282969" y="4852663"/>
            <a:ext cx="605487" cy="605487"/>
          </a:xfrm>
          <a:prstGeom prst="rect">
            <a:avLst/>
          </a:prstGeom>
          <a:noFill/>
        </p:spPr>
      </p:pic>
      <p:pic>
        <p:nvPicPr>
          <p:cNvPr id="31" name="Bildplatzhalter 30">
            <a:extLst>
              <a:ext uri="{FF2B5EF4-FFF2-40B4-BE49-F238E27FC236}">
                <a16:creationId xmlns:a16="http://schemas.microsoft.com/office/drawing/2014/main" id="{6BF407E9-98AE-2B40-90E3-1B14FC14FDB8}"/>
              </a:ext>
            </a:extLst>
          </p:cNvPr>
          <p:cNvPicPr>
            <a:picLocks noGrp="1" noChangeAspect="1"/>
          </p:cNvPicPr>
          <p:nvPr>
            <p:ph type="pic" sz="quarter" idx="22"/>
          </p:nvPr>
        </p:nvPicPr>
        <p:blipFill>
          <a:blip r:embed="rId4"/>
          <a:srcRect/>
          <a:stretch/>
        </p:blipFill>
        <p:spPr>
          <a:xfrm>
            <a:off x="5296238" y="3366901"/>
            <a:ext cx="605487" cy="605487"/>
          </a:xfrm>
        </p:spPr>
      </p:pic>
      <p:pic>
        <p:nvPicPr>
          <p:cNvPr id="24" name="Bildplatzhalter 30">
            <a:extLst>
              <a:ext uri="{FF2B5EF4-FFF2-40B4-BE49-F238E27FC236}">
                <a16:creationId xmlns:a16="http://schemas.microsoft.com/office/drawing/2014/main" id="{B82F2D05-E4BD-8351-A38E-6ACCFD1B6F9C}"/>
              </a:ext>
            </a:extLst>
          </p:cNvPr>
          <p:cNvPicPr>
            <a:picLocks noChangeAspect="1"/>
          </p:cNvPicPr>
          <p:nvPr/>
        </p:nvPicPr>
        <p:blipFill>
          <a:blip r:embed="rId5"/>
          <a:srcRect/>
          <a:stretch/>
        </p:blipFill>
        <p:spPr>
          <a:xfrm>
            <a:off x="5282968" y="1853254"/>
            <a:ext cx="605487" cy="605487"/>
          </a:xfrm>
          <a:prstGeom prst="rect">
            <a:avLst/>
          </a:prstGeom>
          <a:noFill/>
        </p:spPr>
      </p:pic>
      <p:sp>
        <p:nvSpPr>
          <p:cNvPr id="9" name="Inhaltsplatzhalter 4">
            <a:extLst>
              <a:ext uri="{FF2B5EF4-FFF2-40B4-BE49-F238E27FC236}">
                <a16:creationId xmlns:a16="http://schemas.microsoft.com/office/drawing/2014/main" id="{A6E290B2-D8A9-706A-6098-E34FCE0CAF0B}"/>
              </a:ext>
            </a:extLst>
          </p:cNvPr>
          <p:cNvSpPr txBox="1">
            <a:spLocks/>
          </p:cNvSpPr>
          <p:nvPr/>
        </p:nvSpPr>
        <p:spPr>
          <a:xfrm>
            <a:off x="1309370" y="1908302"/>
            <a:ext cx="3445566" cy="495389"/>
          </a:xfrm>
          <a:prstGeom prst="rect">
            <a:avLst/>
          </a:prstGeom>
        </p:spPr>
        <p:txBody>
          <a:bodyPr vert="horz" lIns="0" tIns="0" rIns="0" bIns="0" rtlCol="0" anchor="ctr">
            <a:noAutofit/>
          </a:bodyPr>
          <a:lstStyle>
            <a:lvl1pPr marL="0" indent="0" algn="r" defTabSz="914400" rtl="0" eaLnBrk="1" latinLnBrk="0" hangingPunct="1">
              <a:lnSpc>
                <a:spcPct val="90000"/>
              </a:lnSpc>
              <a:spcBef>
                <a:spcPts val="1000"/>
              </a:spcBef>
              <a:buFont typeface="Arial" panose="020B0604020202020204" pitchFamily="34" charset="0"/>
              <a:buNone/>
              <a:defRPr sz="1800" b="1" kern="1200" cap="all" baseline="0">
                <a:solidFill>
                  <a:schemeClr val="accent1"/>
                </a:soli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a:solidFill>
                  <a:srgbClr val="648AC7"/>
                </a:solidFill>
              </a:rPr>
              <a:t>Transactions</a:t>
            </a:r>
          </a:p>
        </p:txBody>
      </p:sp>
      <p:sp>
        <p:nvSpPr>
          <p:cNvPr id="5" name="Rechteck 4">
            <a:extLst>
              <a:ext uri="{FF2B5EF4-FFF2-40B4-BE49-F238E27FC236}">
                <a16:creationId xmlns:a16="http://schemas.microsoft.com/office/drawing/2014/main" id="{4E17598C-7B0C-DB60-DB98-FD1C68004ABD}"/>
              </a:ext>
            </a:extLst>
          </p:cNvPr>
          <p:cNvSpPr/>
          <p:nvPr/>
        </p:nvSpPr>
        <p:spPr>
          <a:xfrm>
            <a:off x="6604000" y="1648186"/>
            <a:ext cx="5592763"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12" name="Ellipse 11">
            <a:extLst>
              <a:ext uri="{FF2B5EF4-FFF2-40B4-BE49-F238E27FC236}">
                <a16:creationId xmlns:a16="http://schemas.microsoft.com/office/drawing/2014/main" id="{ED6A3422-6EFD-D9B8-02E6-7932D46D134F}"/>
              </a:ext>
            </a:extLst>
          </p:cNvPr>
          <p:cNvSpPr>
            <a:spLocks noChangeAspect="1"/>
          </p:cNvSpPr>
          <p:nvPr/>
        </p:nvSpPr>
        <p:spPr>
          <a:xfrm>
            <a:off x="6105340" y="1648185"/>
            <a:ext cx="1001899" cy="1001899"/>
          </a:xfrm>
          <a:prstGeom prst="ellipse">
            <a:avLst/>
          </a:prstGeom>
          <a:solidFill>
            <a:srgbClr val="77A0E0"/>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13" name="Rechteck 12">
            <a:extLst>
              <a:ext uri="{FF2B5EF4-FFF2-40B4-BE49-F238E27FC236}">
                <a16:creationId xmlns:a16="http://schemas.microsoft.com/office/drawing/2014/main" id="{B63E72CD-27A7-EDB9-2A09-32D78AE84FCA}"/>
              </a:ext>
            </a:extLst>
          </p:cNvPr>
          <p:cNvSpPr/>
          <p:nvPr/>
        </p:nvSpPr>
        <p:spPr>
          <a:xfrm>
            <a:off x="6604000" y="3130840"/>
            <a:ext cx="5592763"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14" name="Ellipse 13">
            <a:extLst>
              <a:ext uri="{FF2B5EF4-FFF2-40B4-BE49-F238E27FC236}">
                <a16:creationId xmlns:a16="http://schemas.microsoft.com/office/drawing/2014/main" id="{8E266A01-653B-EC6F-2CB2-D0FE69F3AC0C}"/>
              </a:ext>
            </a:extLst>
          </p:cNvPr>
          <p:cNvSpPr>
            <a:spLocks noChangeAspect="1"/>
          </p:cNvSpPr>
          <p:nvPr/>
        </p:nvSpPr>
        <p:spPr>
          <a:xfrm>
            <a:off x="6105340" y="3130839"/>
            <a:ext cx="1001899" cy="1001899"/>
          </a:xfrm>
          <a:prstGeom prst="ellipse">
            <a:avLst/>
          </a:prstGeom>
          <a:solidFill>
            <a:srgbClr val="77A0E0"/>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15" name="Rechteck 14">
            <a:extLst>
              <a:ext uri="{FF2B5EF4-FFF2-40B4-BE49-F238E27FC236}">
                <a16:creationId xmlns:a16="http://schemas.microsoft.com/office/drawing/2014/main" id="{F4E4CAF7-C440-3E10-D579-BD219A07A96A}"/>
              </a:ext>
            </a:extLst>
          </p:cNvPr>
          <p:cNvSpPr/>
          <p:nvPr/>
        </p:nvSpPr>
        <p:spPr>
          <a:xfrm>
            <a:off x="6604000" y="4608916"/>
            <a:ext cx="5592763"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16" name="Ellipse 15">
            <a:extLst>
              <a:ext uri="{FF2B5EF4-FFF2-40B4-BE49-F238E27FC236}">
                <a16:creationId xmlns:a16="http://schemas.microsoft.com/office/drawing/2014/main" id="{71653227-7396-BD07-34A0-48FA12BF545D}"/>
              </a:ext>
            </a:extLst>
          </p:cNvPr>
          <p:cNvSpPr>
            <a:spLocks noChangeAspect="1"/>
          </p:cNvSpPr>
          <p:nvPr/>
        </p:nvSpPr>
        <p:spPr>
          <a:xfrm>
            <a:off x="6105340" y="4608915"/>
            <a:ext cx="1001899" cy="1001899"/>
          </a:xfrm>
          <a:prstGeom prst="ellipse">
            <a:avLst/>
          </a:prstGeom>
          <a:solidFill>
            <a:srgbClr val="77A0E0"/>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pic>
        <p:nvPicPr>
          <p:cNvPr id="17" name="Bildplatzhalter 28">
            <a:extLst>
              <a:ext uri="{FF2B5EF4-FFF2-40B4-BE49-F238E27FC236}">
                <a16:creationId xmlns:a16="http://schemas.microsoft.com/office/drawing/2014/main" id="{F26B50BA-B91E-36B4-8C24-AAFE6CC21905}"/>
              </a:ext>
            </a:extLst>
          </p:cNvPr>
          <p:cNvPicPr>
            <a:picLocks noChangeAspect="1"/>
          </p:cNvPicPr>
          <p:nvPr/>
        </p:nvPicPr>
        <p:blipFill>
          <a:blip r:embed="rId6"/>
          <a:srcRect/>
          <a:stretch/>
        </p:blipFill>
        <p:spPr>
          <a:xfrm>
            <a:off x="6301256" y="1846154"/>
            <a:ext cx="605487" cy="605487"/>
          </a:xfrm>
          <a:prstGeom prst="rect">
            <a:avLst/>
          </a:prstGeom>
        </p:spPr>
      </p:pic>
      <p:sp>
        <p:nvSpPr>
          <p:cNvPr id="19" name="Inhaltsplatzhalter 8">
            <a:extLst>
              <a:ext uri="{FF2B5EF4-FFF2-40B4-BE49-F238E27FC236}">
                <a16:creationId xmlns:a16="http://schemas.microsoft.com/office/drawing/2014/main" id="{837257D6-8B2E-C429-12FB-F2AA0B36428E}"/>
              </a:ext>
            </a:extLst>
          </p:cNvPr>
          <p:cNvSpPr txBox="1">
            <a:spLocks/>
          </p:cNvSpPr>
          <p:nvPr/>
        </p:nvSpPr>
        <p:spPr>
          <a:xfrm>
            <a:off x="7475709" y="1901203"/>
            <a:ext cx="3445566" cy="495389"/>
          </a:xfrm>
          <a:prstGeom prst="rect">
            <a:avLst/>
          </a:prstGeom>
        </p:spPr>
        <p:txBody>
          <a:bodyPr vert="horz" lIns="0" tIns="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800" b="1" kern="1200" cap="all" baseline="0">
                <a:solidFill>
                  <a:schemeClr val="accent3"/>
                </a:soli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a:solidFill>
                  <a:srgbClr val="648AC7"/>
                </a:solidFill>
              </a:rPr>
              <a:t>Berichte</a:t>
            </a:r>
          </a:p>
        </p:txBody>
      </p:sp>
      <p:sp>
        <p:nvSpPr>
          <p:cNvPr id="22" name="Inhaltsplatzhalter 8">
            <a:extLst>
              <a:ext uri="{FF2B5EF4-FFF2-40B4-BE49-F238E27FC236}">
                <a16:creationId xmlns:a16="http://schemas.microsoft.com/office/drawing/2014/main" id="{AC3EC56A-28D4-DE09-FB01-13F1EAAEEF09}"/>
              </a:ext>
            </a:extLst>
          </p:cNvPr>
          <p:cNvSpPr txBox="1">
            <a:spLocks/>
          </p:cNvSpPr>
          <p:nvPr/>
        </p:nvSpPr>
        <p:spPr>
          <a:xfrm>
            <a:off x="7475709" y="3384093"/>
            <a:ext cx="3445566" cy="495389"/>
          </a:xfrm>
          <a:prstGeom prst="rect">
            <a:avLst/>
          </a:prstGeom>
        </p:spPr>
        <p:txBody>
          <a:bodyPr vert="horz" lIns="0" tIns="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800" b="1" kern="1200" cap="all" baseline="0">
                <a:solidFill>
                  <a:schemeClr val="accent3"/>
                </a:soli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a:solidFill>
                  <a:srgbClr val="648AC7"/>
                </a:solidFill>
              </a:rPr>
              <a:t>Kategorien</a:t>
            </a:r>
          </a:p>
        </p:txBody>
      </p:sp>
      <p:sp>
        <p:nvSpPr>
          <p:cNvPr id="23" name="Inhaltsplatzhalter 8">
            <a:extLst>
              <a:ext uri="{FF2B5EF4-FFF2-40B4-BE49-F238E27FC236}">
                <a16:creationId xmlns:a16="http://schemas.microsoft.com/office/drawing/2014/main" id="{6B265735-E3EB-72EF-E79B-64EF5459F19E}"/>
              </a:ext>
            </a:extLst>
          </p:cNvPr>
          <p:cNvSpPr txBox="1">
            <a:spLocks/>
          </p:cNvSpPr>
          <p:nvPr/>
        </p:nvSpPr>
        <p:spPr>
          <a:xfrm>
            <a:off x="7475709" y="4862169"/>
            <a:ext cx="3445566" cy="495389"/>
          </a:xfrm>
          <a:prstGeom prst="rect">
            <a:avLst/>
          </a:prstGeom>
        </p:spPr>
        <p:txBody>
          <a:bodyPr vert="horz" lIns="0" tIns="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800" b="1" kern="1200" cap="all" baseline="0">
                <a:solidFill>
                  <a:schemeClr val="accent3"/>
                </a:soli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a:solidFill>
                  <a:srgbClr val="648AC7"/>
                </a:solidFill>
              </a:rPr>
              <a:t>Einstellungen</a:t>
            </a:r>
          </a:p>
        </p:txBody>
      </p:sp>
      <p:pic>
        <p:nvPicPr>
          <p:cNvPr id="25" name="Bildplatzhalter 28">
            <a:extLst>
              <a:ext uri="{FF2B5EF4-FFF2-40B4-BE49-F238E27FC236}">
                <a16:creationId xmlns:a16="http://schemas.microsoft.com/office/drawing/2014/main" id="{31346D13-A7EF-B230-2FBF-A5FD378636F0}"/>
              </a:ext>
            </a:extLst>
          </p:cNvPr>
          <p:cNvPicPr>
            <a:picLocks noChangeAspect="1"/>
          </p:cNvPicPr>
          <p:nvPr/>
        </p:nvPicPr>
        <p:blipFill>
          <a:blip r:embed="rId7"/>
          <a:srcRect/>
          <a:stretch/>
        </p:blipFill>
        <p:spPr>
          <a:xfrm>
            <a:off x="6301255" y="4807119"/>
            <a:ext cx="605487" cy="605487"/>
          </a:xfrm>
          <a:prstGeom prst="rect">
            <a:avLst/>
          </a:prstGeom>
          <a:noFill/>
        </p:spPr>
      </p:pic>
      <p:pic>
        <p:nvPicPr>
          <p:cNvPr id="26" name="Bildplatzhalter 30">
            <a:extLst>
              <a:ext uri="{FF2B5EF4-FFF2-40B4-BE49-F238E27FC236}">
                <a16:creationId xmlns:a16="http://schemas.microsoft.com/office/drawing/2014/main" id="{604D6B23-5E8C-A77D-CF6E-213C7C8141B5}"/>
              </a:ext>
            </a:extLst>
          </p:cNvPr>
          <p:cNvPicPr>
            <a:picLocks noChangeAspect="1"/>
          </p:cNvPicPr>
          <p:nvPr/>
        </p:nvPicPr>
        <p:blipFill>
          <a:blip r:embed="rId8"/>
          <a:srcRect/>
          <a:stretch/>
        </p:blipFill>
        <p:spPr>
          <a:xfrm>
            <a:off x="6308698" y="3329043"/>
            <a:ext cx="605487" cy="605487"/>
          </a:xfrm>
          <a:prstGeom prst="rect">
            <a:avLst/>
          </a:prstGeom>
          <a:noFill/>
        </p:spPr>
      </p:pic>
    </p:spTree>
    <p:extLst>
      <p:ext uri="{BB962C8B-B14F-4D97-AF65-F5344CB8AC3E}">
        <p14:creationId xmlns:p14="http://schemas.microsoft.com/office/powerpoint/2010/main" val="2694036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696360-142E-C6C6-6327-12B24C26D329}"/>
              </a:ext>
            </a:extLst>
          </p:cNvPr>
          <p:cNvSpPr>
            <a:spLocks noGrp="1"/>
          </p:cNvSpPr>
          <p:nvPr>
            <p:ph type="title"/>
          </p:nvPr>
        </p:nvSpPr>
        <p:spPr/>
        <p:txBody>
          <a:bodyPr/>
          <a:lstStyle/>
          <a:p>
            <a:r>
              <a:rPr lang="de-DE" dirty="0"/>
              <a:t>Schutz gegen XSS - </a:t>
            </a:r>
            <a:r>
              <a:rPr lang="de-DE" sz="3200" dirty="0">
                <a:solidFill>
                  <a:srgbClr val="242424"/>
                </a:solidFill>
              </a:rPr>
              <a:t>Cross-Site Scripting</a:t>
            </a:r>
            <a:endParaRPr lang="de-AT" dirty="0"/>
          </a:p>
        </p:txBody>
      </p:sp>
      <p:sp>
        <p:nvSpPr>
          <p:cNvPr id="26" name="Foliennummernplatzhalter 3">
            <a:extLst>
              <a:ext uri="{FF2B5EF4-FFF2-40B4-BE49-F238E27FC236}">
                <a16:creationId xmlns:a16="http://schemas.microsoft.com/office/drawing/2014/main" id="{2BD62465-FDE7-AAFE-1360-A0D084B05F29}"/>
              </a:ext>
            </a:extLst>
          </p:cNvPr>
          <p:cNvSpPr txBox="1">
            <a:spLocks/>
          </p:cNvSpPr>
          <p:nvPr/>
        </p:nvSpPr>
        <p:spPr>
          <a:xfrm>
            <a:off x="11196912" y="6282433"/>
            <a:ext cx="579030" cy="350875"/>
          </a:xfrm>
          <a:prstGeom prst="rect">
            <a:avLst/>
          </a:prstGeom>
        </p:spPr>
        <p:txBody>
          <a:bodyPr vert="horz" lIns="0" tIns="0" rIns="0" bIns="0" rtlCol="0" anchor="ctr">
            <a:normAutofit/>
          </a:bodyPr>
          <a:lstStyle>
            <a:defPPr rtl="0">
              <a:defRPr lang="de-de"/>
            </a:defPPr>
            <a:lvl1pPr marL="0" algn="ctr" defTabSz="914400" rtl="0" eaLnBrk="1" latinLnBrk="0" hangingPunct="1">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9EC71654-96A5-4280-94F3-931C61A9F92C}" type="slidenum">
              <a:rPr lang="de-DE" smtClean="0"/>
              <a:pPr>
                <a:spcAft>
                  <a:spcPts val="600"/>
                </a:spcAft>
              </a:pPr>
              <a:t>6</a:t>
            </a:fld>
            <a:r>
              <a:rPr lang="de-DE" dirty="0"/>
              <a:t> von 11</a:t>
            </a:r>
          </a:p>
        </p:txBody>
      </p:sp>
      <p:sp>
        <p:nvSpPr>
          <p:cNvPr id="7" name="Inhaltsplatzhalter 2">
            <a:extLst>
              <a:ext uri="{FF2B5EF4-FFF2-40B4-BE49-F238E27FC236}">
                <a16:creationId xmlns:a16="http://schemas.microsoft.com/office/drawing/2014/main" id="{AAB7C208-CA9A-3047-11D1-11CADB24044A}"/>
              </a:ext>
            </a:extLst>
          </p:cNvPr>
          <p:cNvSpPr>
            <a:spLocks noGrp="1"/>
          </p:cNvSpPr>
          <p:nvPr>
            <p:ph idx="1"/>
          </p:nvPr>
        </p:nvSpPr>
        <p:spPr>
          <a:xfrm>
            <a:off x="538960" y="1825625"/>
            <a:ext cx="10156133" cy="4351338"/>
          </a:xfrm>
        </p:spPr>
        <p:txBody>
          <a:bodyPr rtlCol="0" anchor="ctr"/>
          <a:lstStyle/>
          <a:p>
            <a:pPr marL="342900" indent="-342900" algn="l" fontAlgn="base">
              <a:buFont typeface="Arial" panose="020B0604020202020204" pitchFamily="34" charset="0"/>
              <a:buChar char="•"/>
            </a:pPr>
            <a:r>
              <a:rPr lang="de-DE" sz="2400" dirty="0">
                <a:solidFill>
                  <a:srgbClr val="242424"/>
                </a:solidFill>
              </a:rPr>
              <a:t>Was ist XSS?</a:t>
            </a:r>
          </a:p>
          <a:p>
            <a:pPr marL="342900" indent="-342900" algn="l" fontAlgn="base">
              <a:buFont typeface="Arial" panose="020B0604020202020204" pitchFamily="34" charset="0"/>
              <a:buChar char="•"/>
            </a:pPr>
            <a:r>
              <a:rPr lang="de-DE" sz="2400" dirty="0">
                <a:solidFill>
                  <a:srgbClr val="242424"/>
                </a:solidFill>
              </a:rPr>
              <a:t>Arten von XSS:</a:t>
            </a:r>
          </a:p>
          <a:p>
            <a:pPr marL="800100" lvl="1" indent="-342900" algn="l" fontAlgn="base">
              <a:buFont typeface="Arial" panose="020B0604020202020204" pitchFamily="34" charset="0"/>
              <a:buChar char="•"/>
            </a:pPr>
            <a:r>
              <a:rPr lang="de-DE" dirty="0" err="1">
                <a:solidFill>
                  <a:srgbClr val="242424"/>
                </a:solidFill>
              </a:rPr>
              <a:t>Stored</a:t>
            </a:r>
            <a:r>
              <a:rPr lang="de-DE" dirty="0">
                <a:solidFill>
                  <a:srgbClr val="242424"/>
                </a:solidFill>
              </a:rPr>
              <a:t> XSS</a:t>
            </a:r>
          </a:p>
          <a:p>
            <a:pPr marL="800100" lvl="1" indent="-342900" algn="l" fontAlgn="base">
              <a:buFont typeface="Arial" panose="020B0604020202020204" pitchFamily="34" charset="0"/>
              <a:buChar char="•"/>
            </a:pPr>
            <a:r>
              <a:rPr lang="de-DE" dirty="0" err="1">
                <a:solidFill>
                  <a:srgbClr val="242424"/>
                </a:solidFill>
              </a:rPr>
              <a:t>Reflected</a:t>
            </a:r>
            <a:r>
              <a:rPr lang="de-DE" dirty="0">
                <a:solidFill>
                  <a:srgbClr val="242424"/>
                </a:solidFill>
              </a:rPr>
              <a:t> XSS</a:t>
            </a:r>
          </a:p>
          <a:p>
            <a:pPr marL="800100" lvl="1" indent="-342900" algn="l" fontAlgn="base">
              <a:buFont typeface="Arial" panose="020B0604020202020204" pitchFamily="34" charset="0"/>
              <a:buChar char="•"/>
            </a:pPr>
            <a:r>
              <a:rPr lang="de-DE" dirty="0">
                <a:solidFill>
                  <a:srgbClr val="242424"/>
                </a:solidFill>
              </a:rPr>
              <a:t>DOM-</a:t>
            </a:r>
            <a:r>
              <a:rPr lang="de-DE" dirty="0" err="1">
                <a:solidFill>
                  <a:srgbClr val="242424"/>
                </a:solidFill>
              </a:rPr>
              <a:t>based</a:t>
            </a:r>
            <a:r>
              <a:rPr lang="de-DE" dirty="0">
                <a:solidFill>
                  <a:srgbClr val="242424"/>
                </a:solidFill>
              </a:rPr>
              <a:t> XSS</a:t>
            </a:r>
          </a:p>
          <a:p>
            <a:pPr marL="342900" indent="-342900" algn="l" fontAlgn="base">
              <a:buFont typeface="Arial" panose="020B0604020202020204" pitchFamily="34" charset="0"/>
              <a:buChar char="•"/>
            </a:pPr>
            <a:r>
              <a:rPr lang="de-DE" sz="2400" dirty="0">
                <a:solidFill>
                  <a:srgbClr val="242424"/>
                </a:solidFill>
              </a:rPr>
              <a:t>Risiken für PWAs in Angular</a:t>
            </a:r>
          </a:p>
          <a:p>
            <a:pPr marL="342900" indent="-342900" algn="l" fontAlgn="base">
              <a:buFont typeface="Arial" panose="020B0604020202020204" pitchFamily="34" charset="0"/>
              <a:buChar char="•"/>
            </a:pPr>
            <a:r>
              <a:rPr lang="de-DE" sz="2400" dirty="0">
                <a:solidFill>
                  <a:srgbClr val="242424"/>
                </a:solidFill>
              </a:rPr>
              <a:t>Schutzmaßnahmen</a:t>
            </a:r>
          </a:p>
        </p:txBody>
      </p:sp>
    </p:spTree>
    <p:extLst>
      <p:ext uri="{BB962C8B-B14F-4D97-AF65-F5344CB8AC3E}">
        <p14:creationId xmlns:p14="http://schemas.microsoft.com/office/powerpoint/2010/main" val="19462578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3B84DC-8051-E445-F4D2-C94270B4CD03}"/>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64214844-FFC5-C0A8-18B6-9A53C1CA660C}"/>
              </a:ext>
            </a:extLst>
          </p:cNvPr>
          <p:cNvSpPr>
            <a:spLocks noGrp="1"/>
          </p:cNvSpPr>
          <p:nvPr>
            <p:ph type="title"/>
          </p:nvPr>
        </p:nvSpPr>
        <p:spPr/>
        <p:txBody>
          <a:bodyPr/>
          <a:lstStyle/>
          <a:p>
            <a:r>
              <a:rPr lang="de-DE" dirty="0"/>
              <a:t>Schutz gegen CSRF - </a:t>
            </a:r>
            <a:r>
              <a:rPr lang="de-DE" sz="3200" dirty="0">
                <a:solidFill>
                  <a:srgbClr val="242424"/>
                </a:solidFill>
              </a:rPr>
              <a:t>Cross-Site Request </a:t>
            </a:r>
            <a:r>
              <a:rPr lang="de-DE" sz="3200" dirty="0" err="1">
                <a:solidFill>
                  <a:srgbClr val="242424"/>
                </a:solidFill>
              </a:rPr>
              <a:t>Forgery</a:t>
            </a:r>
            <a:endParaRPr lang="de-AT" dirty="0"/>
          </a:p>
        </p:txBody>
      </p:sp>
      <p:sp>
        <p:nvSpPr>
          <p:cNvPr id="26" name="Foliennummernplatzhalter 3">
            <a:extLst>
              <a:ext uri="{FF2B5EF4-FFF2-40B4-BE49-F238E27FC236}">
                <a16:creationId xmlns:a16="http://schemas.microsoft.com/office/drawing/2014/main" id="{A56622BC-17CF-F44B-3D63-6A39049B7004}"/>
              </a:ext>
            </a:extLst>
          </p:cNvPr>
          <p:cNvSpPr txBox="1">
            <a:spLocks/>
          </p:cNvSpPr>
          <p:nvPr/>
        </p:nvSpPr>
        <p:spPr>
          <a:xfrm>
            <a:off x="11196912" y="6282433"/>
            <a:ext cx="579030" cy="350875"/>
          </a:xfrm>
          <a:prstGeom prst="rect">
            <a:avLst/>
          </a:prstGeom>
        </p:spPr>
        <p:txBody>
          <a:bodyPr vert="horz" lIns="0" tIns="0" rIns="0" bIns="0" rtlCol="0" anchor="ctr">
            <a:normAutofit/>
          </a:bodyPr>
          <a:lstStyle>
            <a:defPPr rtl="0">
              <a:defRPr lang="de-de"/>
            </a:defPPr>
            <a:lvl1pPr marL="0" algn="ctr" defTabSz="914400" rtl="0" eaLnBrk="1" latinLnBrk="0" hangingPunct="1">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9EC71654-96A5-4280-94F3-931C61A9F92C}" type="slidenum">
              <a:rPr lang="de-DE" smtClean="0"/>
              <a:pPr>
                <a:spcAft>
                  <a:spcPts val="600"/>
                </a:spcAft>
              </a:pPr>
              <a:t>7</a:t>
            </a:fld>
            <a:r>
              <a:rPr lang="de-DE" dirty="0"/>
              <a:t> von 11</a:t>
            </a:r>
          </a:p>
        </p:txBody>
      </p:sp>
      <p:sp>
        <p:nvSpPr>
          <p:cNvPr id="7" name="Inhaltsplatzhalter 2">
            <a:extLst>
              <a:ext uri="{FF2B5EF4-FFF2-40B4-BE49-F238E27FC236}">
                <a16:creationId xmlns:a16="http://schemas.microsoft.com/office/drawing/2014/main" id="{21D04965-71B2-C808-FE94-C72AB0EF465D}"/>
              </a:ext>
            </a:extLst>
          </p:cNvPr>
          <p:cNvSpPr>
            <a:spLocks noGrp="1"/>
          </p:cNvSpPr>
          <p:nvPr>
            <p:ph idx="1"/>
          </p:nvPr>
        </p:nvSpPr>
        <p:spPr>
          <a:xfrm>
            <a:off x="538960" y="1825625"/>
            <a:ext cx="10156133" cy="4351338"/>
          </a:xfrm>
        </p:spPr>
        <p:txBody>
          <a:bodyPr rtlCol="0" anchor="ctr"/>
          <a:lstStyle/>
          <a:p>
            <a:pPr marL="342900" indent="-342900" algn="l" fontAlgn="base">
              <a:buFont typeface="Arial" panose="020B0604020202020204" pitchFamily="34" charset="0"/>
              <a:buChar char="•"/>
            </a:pPr>
            <a:r>
              <a:rPr lang="de-DE" sz="2400" dirty="0">
                <a:solidFill>
                  <a:srgbClr val="242424"/>
                </a:solidFill>
              </a:rPr>
              <a:t>Was ist CSRF?</a:t>
            </a:r>
          </a:p>
          <a:p>
            <a:pPr marL="342900" indent="-342900" algn="l" fontAlgn="base">
              <a:buFont typeface="Arial" panose="020B0604020202020204" pitchFamily="34" charset="0"/>
              <a:buChar char="•"/>
            </a:pPr>
            <a:r>
              <a:rPr lang="de-DE" sz="2400" dirty="0">
                <a:solidFill>
                  <a:srgbClr val="242424"/>
                </a:solidFill>
              </a:rPr>
              <a:t>Wie funktioniert es?</a:t>
            </a:r>
          </a:p>
          <a:p>
            <a:pPr marL="342900" indent="-342900" algn="l" fontAlgn="base">
              <a:buFont typeface="Arial" panose="020B0604020202020204" pitchFamily="34" charset="0"/>
              <a:buChar char="•"/>
            </a:pPr>
            <a:r>
              <a:rPr lang="de-DE" sz="2400" dirty="0">
                <a:solidFill>
                  <a:srgbClr val="242424"/>
                </a:solidFill>
              </a:rPr>
              <a:t>Risiken für PWAs in Angular</a:t>
            </a:r>
          </a:p>
          <a:p>
            <a:pPr marL="342900" indent="-342900" algn="l" fontAlgn="base">
              <a:buFont typeface="Arial" panose="020B0604020202020204" pitchFamily="34" charset="0"/>
              <a:buChar char="•"/>
            </a:pPr>
            <a:r>
              <a:rPr lang="de-DE" sz="2400" dirty="0">
                <a:solidFill>
                  <a:srgbClr val="242424"/>
                </a:solidFill>
              </a:rPr>
              <a:t>Schutzmaßnahmen</a:t>
            </a:r>
          </a:p>
        </p:txBody>
      </p:sp>
    </p:spTree>
    <p:extLst>
      <p:ext uri="{BB962C8B-B14F-4D97-AF65-F5344CB8AC3E}">
        <p14:creationId xmlns:p14="http://schemas.microsoft.com/office/powerpoint/2010/main" val="33645719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uppieren 8">
            <a:extLst>
              <a:ext uri="{FF2B5EF4-FFF2-40B4-BE49-F238E27FC236}">
                <a16:creationId xmlns:a16="http://schemas.microsoft.com/office/drawing/2014/main" id="{6EFDA7F3-F3AC-22A7-4D4E-D06C34303928}"/>
              </a:ext>
            </a:extLst>
          </p:cNvPr>
          <p:cNvGrpSpPr/>
          <p:nvPr/>
        </p:nvGrpSpPr>
        <p:grpSpPr>
          <a:xfrm rot="7186914">
            <a:off x="5985834" y="-2494843"/>
            <a:ext cx="7021130" cy="8126217"/>
            <a:chOff x="11114088" y="2241550"/>
            <a:chExt cx="1905000" cy="2354263"/>
          </a:xfrm>
          <a:solidFill>
            <a:schemeClr val="bg2">
              <a:alpha val="91000"/>
            </a:schemeClr>
          </a:solidFill>
        </p:grpSpPr>
        <p:sp>
          <p:nvSpPr>
            <p:cNvPr id="10" name="Freihandform 5">
              <a:extLst>
                <a:ext uri="{FF2B5EF4-FFF2-40B4-BE49-F238E27FC236}">
                  <a16:creationId xmlns:a16="http://schemas.microsoft.com/office/drawing/2014/main" id="{1BC5467B-7E1C-01EB-B971-D89A6314D70B}"/>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sp>
          <p:nvSpPr>
            <p:cNvPr id="11" name="Freihandform 6">
              <a:extLst>
                <a:ext uri="{FF2B5EF4-FFF2-40B4-BE49-F238E27FC236}">
                  <a16:creationId xmlns:a16="http://schemas.microsoft.com/office/drawing/2014/main" id="{978F6B91-B151-0A73-1E02-441777CC537C}"/>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grpSp>
      <p:sp>
        <p:nvSpPr>
          <p:cNvPr id="5" name="Foliennummernplatzhalter 3">
            <a:extLst>
              <a:ext uri="{FF2B5EF4-FFF2-40B4-BE49-F238E27FC236}">
                <a16:creationId xmlns:a16="http://schemas.microsoft.com/office/drawing/2014/main" id="{4F255404-DC2D-EF16-6695-2740403CF5CC}"/>
              </a:ext>
            </a:extLst>
          </p:cNvPr>
          <p:cNvSpPr txBox="1">
            <a:spLocks/>
          </p:cNvSpPr>
          <p:nvPr/>
        </p:nvSpPr>
        <p:spPr>
          <a:xfrm>
            <a:off x="11196912" y="6282433"/>
            <a:ext cx="579030" cy="350875"/>
          </a:xfrm>
          <a:prstGeom prst="rect">
            <a:avLst/>
          </a:prstGeom>
        </p:spPr>
        <p:txBody>
          <a:bodyPr vert="horz" lIns="0" tIns="0" rIns="0" bIns="0" rtlCol="0" anchor="ctr">
            <a:normAutofit/>
          </a:bodyPr>
          <a:lstStyle>
            <a:defPPr rtl="0">
              <a:defRPr lang="de-de"/>
            </a:defPPr>
            <a:lvl1pPr marL="0" algn="ctr" defTabSz="914400" rtl="0" eaLnBrk="1" latinLnBrk="0" hangingPunct="1">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9EC71654-96A5-4280-94F3-931C61A9F92C}" type="slidenum">
              <a:rPr lang="de-DE" smtClean="0"/>
              <a:pPr>
                <a:spcAft>
                  <a:spcPts val="600"/>
                </a:spcAft>
              </a:pPr>
              <a:t>8</a:t>
            </a:fld>
            <a:r>
              <a:rPr lang="de-DE" dirty="0"/>
              <a:t> von 11</a:t>
            </a:r>
          </a:p>
        </p:txBody>
      </p:sp>
      <p:sp>
        <p:nvSpPr>
          <p:cNvPr id="2" name="Titel 1">
            <a:extLst>
              <a:ext uri="{FF2B5EF4-FFF2-40B4-BE49-F238E27FC236}">
                <a16:creationId xmlns:a16="http://schemas.microsoft.com/office/drawing/2014/main" id="{E2C50832-0B36-43C5-98EC-4CD165D78718}"/>
              </a:ext>
            </a:extLst>
          </p:cNvPr>
          <p:cNvSpPr>
            <a:spLocks noGrp="1"/>
          </p:cNvSpPr>
          <p:nvPr>
            <p:ph type="title"/>
          </p:nvPr>
        </p:nvSpPr>
        <p:spPr/>
        <p:txBody>
          <a:bodyPr rtlCol="0"/>
          <a:lstStyle/>
          <a:p>
            <a:pPr rtl="0"/>
            <a:r>
              <a:rPr lang="de-DE" dirty="0" err="1"/>
              <a:t>EazyBooks</a:t>
            </a:r>
            <a:br>
              <a:rPr lang="de-DE" dirty="0"/>
            </a:br>
            <a:endParaRPr lang="de-DE" dirty="0"/>
          </a:p>
        </p:txBody>
      </p:sp>
      <p:pic>
        <p:nvPicPr>
          <p:cNvPr id="6" name="Bildplatzhalter 9">
            <a:hlinkClick r:id="rId3"/>
            <a:extLst>
              <a:ext uri="{FF2B5EF4-FFF2-40B4-BE49-F238E27FC236}">
                <a16:creationId xmlns:a16="http://schemas.microsoft.com/office/drawing/2014/main" id="{DCC2B407-5B4E-AD88-1A8D-4154341CC945}"/>
              </a:ext>
            </a:extLst>
          </p:cNvPr>
          <p:cNvPicPr>
            <a:picLocks noChangeAspect="1"/>
          </p:cNvPicPr>
          <p:nvPr/>
        </p:nvPicPr>
        <p:blipFill>
          <a:blip r:embed="rId4"/>
          <a:srcRect/>
          <a:stretch/>
        </p:blipFill>
        <p:spPr>
          <a:xfrm>
            <a:off x="830287" y="1760151"/>
            <a:ext cx="3612790" cy="3612790"/>
          </a:xfrm>
          <a:prstGeom prst="ellipse">
            <a:avLst/>
          </a:prstGeom>
        </p:spPr>
      </p:pic>
    </p:spTree>
    <p:extLst>
      <p:ext uri="{BB962C8B-B14F-4D97-AF65-F5344CB8AC3E}">
        <p14:creationId xmlns:p14="http://schemas.microsoft.com/office/powerpoint/2010/main" val="19703034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BFCA16-8D78-4A87-9023-708458E3A4F3}"/>
              </a:ext>
            </a:extLst>
          </p:cNvPr>
          <p:cNvSpPr>
            <a:spLocks noGrp="1"/>
          </p:cNvSpPr>
          <p:nvPr>
            <p:ph type="title"/>
          </p:nvPr>
        </p:nvSpPr>
        <p:spPr/>
        <p:txBody>
          <a:bodyPr rtlCol="0"/>
          <a:lstStyle/>
          <a:p>
            <a:pPr rtl="0"/>
            <a:r>
              <a:rPr lang="de-DE" dirty="0" err="1"/>
              <a:t>Lessons</a:t>
            </a:r>
            <a:r>
              <a:rPr lang="de-DE" dirty="0"/>
              <a:t> </a:t>
            </a:r>
            <a:r>
              <a:rPr lang="de-DE" dirty="0" err="1"/>
              <a:t>learned</a:t>
            </a:r>
            <a:r>
              <a:rPr lang="de-DE" dirty="0"/>
              <a:t>/Status</a:t>
            </a:r>
          </a:p>
        </p:txBody>
      </p:sp>
      <p:sp>
        <p:nvSpPr>
          <p:cNvPr id="8" name="Inhaltsplatzhalter 7">
            <a:extLst>
              <a:ext uri="{FF2B5EF4-FFF2-40B4-BE49-F238E27FC236}">
                <a16:creationId xmlns:a16="http://schemas.microsoft.com/office/drawing/2014/main" id="{5935AC4D-C17D-4827-B693-43A34920A5FD}"/>
              </a:ext>
            </a:extLst>
          </p:cNvPr>
          <p:cNvSpPr>
            <a:spLocks noGrp="1"/>
          </p:cNvSpPr>
          <p:nvPr>
            <p:ph idx="1"/>
          </p:nvPr>
        </p:nvSpPr>
        <p:spPr/>
        <p:txBody>
          <a:bodyPr rtlCol="0"/>
          <a:lstStyle/>
          <a:p>
            <a:pPr rtl="0"/>
            <a:r>
              <a:rPr lang="de-DE" sz="1800" dirty="0"/>
              <a:t>Abgeschlossen</a:t>
            </a:r>
          </a:p>
          <a:p>
            <a:pPr rtl="0"/>
            <a:endParaRPr lang="de-DE" sz="1800" dirty="0"/>
          </a:p>
        </p:txBody>
      </p:sp>
      <p:sp>
        <p:nvSpPr>
          <p:cNvPr id="9" name="Inhaltsplatzhalter 8">
            <a:extLst>
              <a:ext uri="{FF2B5EF4-FFF2-40B4-BE49-F238E27FC236}">
                <a16:creationId xmlns:a16="http://schemas.microsoft.com/office/drawing/2014/main" id="{D66C6D21-6780-4D8A-9B6F-582E0BD2DC2E}"/>
              </a:ext>
            </a:extLst>
          </p:cNvPr>
          <p:cNvSpPr>
            <a:spLocks noGrp="1"/>
          </p:cNvSpPr>
          <p:nvPr>
            <p:ph idx="17"/>
          </p:nvPr>
        </p:nvSpPr>
        <p:spPr/>
        <p:txBody>
          <a:bodyPr rtlCol="0"/>
          <a:lstStyle/>
          <a:p>
            <a:r>
              <a:rPr lang="de-DE" sz="1800" dirty="0"/>
              <a:t>Status</a:t>
            </a:r>
          </a:p>
        </p:txBody>
      </p:sp>
      <p:sp>
        <p:nvSpPr>
          <p:cNvPr id="10" name="Inhaltsplatzhalter 9">
            <a:extLst>
              <a:ext uri="{FF2B5EF4-FFF2-40B4-BE49-F238E27FC236}">
                <a16:creationId xmlns:a16="http://schemas.microsoft.com/office/drawing/2014/main" id="{CCF1405A-05DA-4553-A7B3-B9592963C6B1}"/>
              </a:ext>
            </a:extLst>
          </p:cNvPr>
          <p:cNvSpPr>
            <a:spLocks noGrp="1"/>
          </p:cNvSpPr>
          <p:nvPr>
            <p:ph idx="18"/>
          </p:nvPr>
        </p:nvSpPr>
        <p:spPr/>
        <p:txBody>
          <a:bodyPr rtlCol="0"/>
          <a:lstStyle/>
          <a:p>
            <a:pPr rtl="0"/>
            <a:r>
              <a:rPr lang="de-DE" sz="1800" dirty="0" err="1"/>
              <a:t>WebApp</a:t>
            </a:r>
            <a:endParaRPr lang="de-DE" sz="1800" dirty="0"/>
          </a:p>
          <a:p>
            <a:pPr rtl="0"/>
            <a:r>
              <a:rPr lang="de-DE" sz="1800" dirty="0"/>
              <a:t>PWA</a:t>
            </a:r>
          </a:p>
          <a:p>
            <a:pPr rtl="0"/>
            <a:r>
              <a:rPr lang="de-DE" sz="1800" dirty="0"/>
              <a:t>Schutz gegen XSS und CSRF</a:t>
            </a:r>
          </a:p>
          <a:p>
            <a:pPr rtl="0"/>
            <a:endParaRPr lang="de-DE" sz="1800" dirty="0"/>
          </a:p>
          <a:p>
            <a:pPr rtl="0"/>
            <a:endParaRPr lang="de-DE" sz="1800" dirty="0"/>
          </a:p>
          <a:p>
            <a:pPr rtl="0"/>
            <a:endParaRPr lang="de-DE" sz="1800" dirty="0"/>
          </a:p>
        </p:txBody>
      </p:sp>
      <p:sp>
        <p:nvSpPr>
          <p:cNvPr id="11" name="Inhaltsplatzhalter 10">
            <a:extLst>
              <a:ext uri="{FF2B5EF4-FFF2-40B4-BE49-F238E27FC236}">
                <a16:creationId xmlns:a16="http://schemas.microsoft.com/office/drawing/2014/main" id="{90DE57B2-448D-4C8D-8B9C-FFDDFB0A9208}"/>
              </a:ext>
            </a:extLst>
          </p:cNvPr>
          <p:cNvSpPr>
            <a:spLocks noGrp="1"/>
          </p:cNvSpPr>
          <p:nvPr>
            <p:ph idx="19"/>
          </p:nvPr>
        </p:nvSpPr>
        <p:spPr/>
        <p:txBody>
          <a:bodyPr rtlCol="0"/>
          <a:lstStyle/>
          <a:p>
            <a:pPr rtl="0"/>
            <a:r>
              <a:rPr lang="de-DE" sz="1800" dirty="0"/>
              <a:t>Angular</a:t>
            </a:r>
          </a:p>
        </p:txBody>
      </p:sp>
      <p:sp>
        <p:nvSpPr>
          <p:cNvPr id="12" name="Inhaltsplatzhalter 11">
            <a:extLst>
              <a:ext uri="{FF2B5EF4-FFF2-40B4-BE49-F238E27FC236}">
                <a16:creationId xmlns:a16="http://schemas.microsoft.com/office/drawing/2014/main" id="{780C3E07-3509-4911-AFF9-20EA8F12D0A4}"/>
              </a:ext>
            </a:extLst>
          </p:cNvPr>
          <p:cNvSpPr>
            <a:spLocks noGrp="1"/>
          </p:cNvSpPr>
          <p:nvPr>
            <p:ph idx="20"/>
          </p:nvPr>
        </p:nvSpPr>
        <p:spPr/>
        <p:txBody>
          <a:bodyPr rtlCol="0"/>
          <a:lstStyle/>
          <a:p>
            <a:pPr rtl="0"/>
            <a:r>
              <a:rPr lang="de-DE" sz="1800" dirty="0"/>
              <a:t>Zeiteinteilung</a:t>
            </a:r>
          </a:p>
          <a:p>
            <a:pPr rtl="0"/>
            <a:r>
              <a:rPr lang="de-DE" sz="1800" dirty="0"/>
              <a:t>Dokumentation</a:t>
            </a:r>
          </a:p>
          <a:p>
            <a:pPr rtl="0"/>
            <a:r>
              <a:rPr lang="de-DE" sz="1800" dirty="0"/>
              <a:t>…</a:t>
            </a:r>
          </a:p>
        </p:txBody>
      </p:sp>
      <p:sp>
        <p:nvSpPr>
          <p:cNvPr id="13" name="Inhaltsplatzhalter 12">
            <a:extLst>
              <a:ext uri="{FF2B5EF4-FFF2-40B4-BE49-F238E27FC236}">
                <a16:creationId xmlns:a16="http://schemas.microsoft.com/office/drawing/2014/main" id="{FB9E2175-1C3C-4B3E-A872-A1B7E6D64D52}"/>
              </a:ext>
            </a:extLst>
          </p:cNvPr>
          <p:cNvSpPr>
            <a:spLocks noGrp="1"/>
          </p:cNvSpPr>
          <p:nvPr>
            <p:ph idx="21"/>
          </p:nvPr>
        </p:nvSpPr>
        <p:spPr/>
        <p:txBody>
          <a:bodyPr rtlCol="0"/>
          <a:lstStyle/>
          <a:p>
            <a:pPr rtl="0"/>
            <a:r>
              <a:rPr lang="de-DE" sz="1800" dirty="0"/>
              <a:t>Organisation</a:t>
            </a:r>
          </a:p>
        </p:txBody>
      </p:sp>
      <p:pic>
        <p:nvPicPr>
          <p:cNvPr id="24" name="Bildplatzhalter 28">
            <a:extLst>
              <a:ext uri="{FF2B5EF4-FFF2-40B4-BE49-F238E27FC236}">
                <a16:creationId xmlns:a16="http://schemas.microsoft.com/office/drawing/2014/main" id="{73B5ADD5-9524-B8B2-A81C-7158C166450F}"/>
              </a:ext>
            </a:extLst>
          </p:cNvPr>
          <p:cNvPicPr>
            <a:picLocks noChangeAspect="1"/>
          </p:cNvPicPr>
          <p:nvPr/>
        </p:nvPicPr>
        <p:blipFill>
          <a:blip r:embed="rId3"/>
          <a:srcRect/>
          <a:stretch/>
        </p:blipFill>
        <p:spPr>
          <a:xfrm>
            <a:off x="8614051" y="2130098"/>
            <a:ext cx="939966" cy="939966"/>
          </a:xfrm>
          <a:prstGeom prst="rect">
            <a:avLst/>
          </a:prstGeom>
        </p:spPr>
      </p:pic>
      <p:sp>
        <p:nvSpPr>
          <p:cNvPr id="4" name="Foliennummernplatzhalter 3">
            <a:extLst>
              <a:ext uri="{FF2B5EF4-FFF2-40B4-BE49-F238E27FC236}">
                <a16:creationId xmlns:a16="http://schemas.microsoft.com/office/drawing/2014/main" id="{37B240F2-D2D0-6509-E737-24BE3AA81974}"/>
              </a:ext>
            </a:extLst>
          </p:cNvPr>
          <p:cNvSpPr txBox="1">
            <a:spLocks/>
          </p:cNvSpPr>
          <p:nvPr/>
        </p:nvSpPr>
        <p:spPr>
          <a:xfrm>
            <a:off x="11196912" y="6282433"/>
            <a:ext cx="579030" cy="350875"/>
          </a:xfrm>
          <a:prstGeom prst="rect">
            <a:avLst/>
          </a:prstGeom>
        </p:spPr>
        <p:txBody>
          <a:bodyPr vert="horz" lIns="0" tIns="0" rIns="0" bIns="0" rtlCol="0" anchor="ctr">
            <a:normAutofit/>
          </a:bodyPr>
          <a:lstStyle>
            <a:defPPr rtl="0">
              <a:defRPr lang="de-de"/>
            </a:defPPr>
            <a:lvl1pPr marL="0" algn="ctr" defTabSz="914400" rtl="0" eaLnBrk="1" latinLnBrk="0" hangingPunct="1">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9EC71654-96A5-4280-94F3-931C61A9F92C}" type="slidenum">
              <a:rPr lang="de-DE" smtClean="0"/>
              <a:pPr>
                <a:spcAft>
                  <a:spcPts val="600"/>
                </a:spcAft>
              </a:pPr>
              <a:t>9</a:t>
            </a:fld>
            <a:r>
              <a:rPr lang="de-DE" dirty="0"/>
              <a:t> von 11</a:t>
            </a:r>
          </a:p>
        </p:txBody>
      </p:sp>
      <p:pic>
        <p:nvPicPr>
          <p:cNvPr id="5" name="Bildplatzhalter 28">
            <a:extLst>
              <a:ext uri="{FF2B5EF4-FFF2-40B4-BE49-F238E27FC236}">
                <a16:creationId xmlns:a16="http://schemas.microsoft.com/office/drawing/2014/main" id="{F0ACF799-E303-BF09-1905-1AD859575B61}"/>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5775315" y="2130098"/>
            <a:ext cx="939966" cy="939966"/>
          </a:xfrm>
          <a:prstGeom prst="rect">
            <a:avLst/>
          </a:prstGeom>
        </p:spPr>
      </p:pic>
      <p:pic>
        <p:nvPicPr>
          <p:cNvPr id="6" name="Bildplatzhalter 28">
            <a:extLst>
              <a:ext uri="{FF2B5EF4-FFF2-40B4-BE49-F238E27FC236}">
                <a16:creationId xmlns:a16="http://schemas.microsoft.com/office/drawing/2014/main" id="{D7E755BB-9985-623D-ADB9-14BC266D57EC}"/>
              </a:ext>
            </a:extLst>
          </p:cNvPr>
          <p:cNvPicPr>
            <a:picLocks noChangeAspect="1"/>
          </p:cNvPicPr>
          <p:nvPr/>
        </p:nvPicPr>
        <p:blipFill>
          <a:blip r:embed="rId6"/>
          <a:srcRect/>
          <a:stretch/>
        </p:blipFill>
        <p:spPr>
          <a:xfrm>
            <a:off x="3004063" y="2163840"/>
            <a:ext cx="872482" cy="872482"/>
          </a:xfrm>
          <a:prstGeom prst="rect">
            <a:avLst/>
          </a:prstGeom>
        </p:spPr>
      </p:pic>
    </p:spTree>
    <p:extLst>
      <p:ext uri="{BB962C8B-B14F-4D97-AF65-F5344CB8AC3E}">
        <p14:creationId xmlns:p14="http://schemas.microsoft.com/office/powerpoint/2010/main" val="4356344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Design">
  <a:themeElements>
    <a:clrScheme name="Contoso v1">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Contoso v1">
      <a:majorFont>
        <a:latin typeface="Corbe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0740395_TF34076243" id="{08700077-069E-4FC7-9803-E0E8FFC68286}" vid="{D3EE604E-3FB4-4B44-A42C-EEFA81C76CBD}"/>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0" ma:contentTypeDescription="Create a new document." ma:contentTypeScope="" ma:versionID="e39e7e9e36de66d473ce04bb4ab2dbb8">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dc5994665da46609c24125788630d8"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FF4E1AF-DB5E-4764-961C-6F82B33E9E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519797F-2510-4681-A59B-FCD8F3733FE0}">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4C31332-3081-4BD9-AD6F-078B4521F35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Präsentation „Blaue Kreise“</Template>
  <TotalTime>0</TotalTime>
  <Words>643</Words>
  <Application>Microsoft Office PowerPoint</Application>
  <PresentationFormat>Breitbild</PresentationFormat>
  <Paragraphs>117</Paragraphs>
  <Slides>11</Slides>
  <Notes>11</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11</vt:i4>
      </vt:variant>
    </vt:vector>
  </HeadingPairs>
  <TitlesOfParts>
    <vt:vector size="15" baseType="lpstr">
      <vt:lpstr>Arial</vt:lpstr>
      <vt:lpstr>Calibri</vt:lpstr>
      <vt:lpstr>Corbel</vt:lpstr>
      <vt:lpstr>Office-Design</vt:lpstr>
      <vt:lpstr>EazyBooks</vt:lpstr>
      <vt:lpstr>Progressive Web App </vt:lpstr>
      <vt:lpstr>IDEE/Motivation</vt:lpstr>
      <vt:lpstr>EazyBooks </vt:lpstr>
      <vt:lpstr>Komponenten</vt:lpstr>
      <vt:lpstr>Schutz gegen XSS - Cross-Site Scripting</vt:lpstr>
      <vt:lpstr>Schutz gegen CSRF - Cross-Site Request Forgery</vt:lpstr>
      <vt:lpstr>EazyBooks </vt:lpstr>
      <vt:lpstr>Lessons learned/Status</vt:lpstr>
      <vt:lpstr>Ideen für die Zukunft</vt:lpstr>
      <vt:lpstr>Vielen Dank!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EazyBooks</dc:title>
  <dc:creator>Hartlauer Sandra - s2210237030</dc:creator>
  <cp:lastModifiedBy>Hartlauer Sandra - s2210237030</cp:lastModifiedBy>
  <cp:revision>56</cp:revision>
  <dcterms:created xsi:type="dcterms:W3CDTF">2024-01-21T20:42:35Z</dcterms:created>
  <dcterms:modified xsi:type="dcterms:W3CDTF">2025-03-01T12:00:23Z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